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5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1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2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9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0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0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5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8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6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5154"/>
            <a:ext cx="3180764" cy="14835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16378" y="149629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BROOKS mass flow control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1246909" y="933470"/>
            <a:ext cx="1886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BROOKS</a:t>
            </a:r>
            <a:endParaRPr lang="de-CH" sz="105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3133898" y="2244436"/>
            <a:ext cx="31837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317673" y="2079267"/>
            <a:ext cx="94765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Arduino</a:t>
            </a:r>
            <a:endParaRPr lang="de-CH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4160519" y="1982826"/>
            <a:ext cx="160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Custom cable</a:t>
            </a:r>
            <a:endParaRPr lang="de-CH" sz="1050" dirty="0"/>
          </a:p>
        </p:txBody>
      </p:sp>
      <p:cxnSp>
        <p:nvCxnSpPr>
          <p:cNvPr id="14" name="Gerader Verbinder 13"/>
          <p:cNvCxnSpPr>
            <a:stCxn id="11" idx="2"/>
          </p:cNvCxnSpPr>
          <p:nvPr/>
        </p:nvCxnSpPr>
        <p:spPr>
          <a:xfrm>
            <a:off x="6791498" y="2340877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018414" y="2917767"/>
            <a:ext cx="154616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Twofast-rpi3-4</a:t>
            </a:r>
            <a:endParaRPr lang="de-CH" sz="1050" dirty="0"/>
          </a:p>
        </p:txBody>
      </p:sp>
      <p:sp>
        <p:nvSpPr>
          <p:cNvPr id="16" name="Textfeld 15"/>
          <p:cNvSpPr txBox="1"/>
          <p:nvPr/>
        </p:nvSpPr>
        <p:spPr>
          <a:xfrm>
            <a:off x="6774871" y="2467093"/>
            <a:ext cx="1271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USB Serial</a:t>
            </a:r>
            <a:endParaRPr lang="de-CH" sz="1050" dirty="0"/>
          </a:p>
        </p:txBody>
      </p:sp>
      <p:sp>
        <p:nvSpPr>
          <p:cNvPr id="17" name="Textfeld 16"/>
          <p:cNvSpPr txBox="1"/>
          <p:nvPr/>
        </p:nvSpPr>
        <p:spPr>
          <a:xfrm>
            <a:off x="5764876" y="3779619"/>
            <a:ext cx="179970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Database (twofast-rpi3-0)</a:t>
            </a:r>
            <a:endParaRPr lang="de-CH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815050" y="3273677"/>
            <a:ext cx="1271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LAN cable to network</a:t>
            </a:r>
            <a:endParaRPr lang="de-CH" sz="1050" dirty="0"/>
          </a:p>
        </p:txBody>
      </p:sp>
      <p:cxnSp>
        <p:nvCxnSpPr>
          <p:cNvPr id="21" name="Gerader Verbinder 20"/>
          <p:cNvCxnSpPr/>
          <p:nvPr/>
        </p:nvCxnSpPr>
        <p:spPr>
          <a:xfrm>
            <a:off x="6815050" y="3183233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789814" y="4206806"/>
            <a:ext cx="295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Table: </a:t>
            </a:r>
            <a:r>
              <a:rPr lang="de-CH" sz="1100" i="1" dirty="0" err="1" smtClean="0"/>
              <a:t>flow_meter_control</a:t>
            </a:r>
            <a:endParaRPr lang="de-CH" sz="1100" i="1" dirty="0" smtClean="0"/>
          </a:p>
          <a:p>
            <a:r>
              <a:rPr lang="de-CH" sz="1100" dirty="0" smtClean="0"/>
              <a:t>Columns: (</a:t>
            </a:r>
            <a:r>
              <a:rPr lang="de-CH" sz="1100" dirty="0" err="1" smtClean="0"/>
              <a:t>setpoint_voltage</a:t>
            </a:r>
            <a:r>
              <a:rPr lang="de-CH" sz="1100" dirty="0" smtClean="0"/>
              <a:t>, </a:t>
            </a:r>
            <a:r>
              <a:rPr lang="de-CH" sz="1100" dirty="0" err="1" smtClean="0"/>
              <a:t>id</a:t>
            </a:r>
            <a:r>
              <a:rPr lang="de-CH" sz="1100" dirty="0" smtClean="0"/>
              <a:t>)</a:t>
            </a:r>
          </a:p>
        </p:txBody>
      </p:sp>
      <p:sp>
        <p:nvSpPr>
          <p:cNvPr id="24" name="Rechteck 23"/>
          <p:cNvSpPr/>
          <p:nvPr/>
        </p:nvSpPr>
        <p:spPr>
          <a:xfrm>
            <a:off x="7724830" y="2742762"/>
            <a:ext cx="4043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dirty="0" smtClean="0"/>
              <a:t>Control is performed via the dash control, started via </a:t>
            </a:r>
            <a:r>
              <a:rPr lang="en-US" sz="1050" dirty="0" err="1" smtClean="0"/>
              <a:t>LTH_Neutimag</a:t>
            </a:r>
            <a:r>
              <a:rPr lang="en-US" sz="1050" dirty="0" smtClean="0"/>
              <a:t>\</a:t>
            </a:r>
            <a:r>
              <a:rPr lang="en-US" sz="1050" dirty="0" err="1" smtClean="0"/>
              <a:t>hkromer</a:t>
            </a:r>
            <a:r>
              <a:rPr lang="en-US" sz="1050" dirty="0" smtClean="0"/>
              <a:t>\17_github\</a:t>
            </a:r>
            <a:r>
              <a:rPr lang="en-US" sz="1050" dirty="0" err="1" smtClean="0"/>
              <a:t>dash_NG</a:t>
            </a:r>
            <a:r>
              <a:rPr lang="en-US" sz="1050" dirty="0" smtClean="0"/>
              <a:t>\NG_control_v2 and there the index.py with python 3.7.3. It is working in the </a:t>
            </a:r>
            <a:r>
              <a:rPr lang="en-US" sz="1050" dirty="0" err="1" smtClean="0"/>
              <a:t>conda</a:t>
            </a:r>
            <a:r>
              <a:rPr lang="en-US" sz="1050" dirty="0" smtClean="0"/>
              <a:t> environment “</a:t>
            </a:r>
            <a:r>
              <a:rPr lang="en-US" sz="1050" dirty="0" err="1" smtClean="0"/>
              <a:t>dash_readout</a:t>
            </a:r>
            <a:r>
              <a:rPr lang="en-US" sz="1050" dirty="0" smtClean="0"/>
              <a:t>”, i.e. on the MPC2278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405448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Kromer Heiko</dc:creator>
  <cp:lastModifiedBy>Kromer Heiko</cp:lastModifiedBy>
  <cp:revision>3</cp:revision>
  <dcterms:created xsi:type="dcterms:W3CDTF">2019-06-27T06:07:26Z</dcterms:created>
  <dcterms:modified xsi:type="dcterms:W3CDTF">2019-06-27T08:14:24Z</dcterms:modified>
</cp:coreProperties>
</file>