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403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9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601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687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46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069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409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711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578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9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18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33A0-1401-45FD-AC04-7D5CC2A775CB}" type="datetimeFigureOut">
              <a:rPr lang="de-CH" smtClean="0"/>
              <a:t>06.12.19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836DC-61F1-4519-9993-D14B20830FD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88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6378" y="149629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BROOKS mass flow readout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1246909" y="933470"/>
            <a:ext cx="1886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BROOKS</a:t>
            </a:r>
            <a:endParaRPr lang="de-CH" sz="1050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3133898" y="2244436"/>
            <a:ext cx="318377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317673" y="2079267"/>
            <a:ext cx="94765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Arduino</a:t>
            </a:r>
            <a:endParaRPr lang="de-CH" sz="1050" dirty="0"/>
          </a:p>
        </p:txBody>
      </p:sp>
      <p:sp>
        <p:nvSpPr>
          <p:cNvPr id="12" name="Textfeld 11"/>
          <p:cNvSpPr txBox="1"/>
          <p:nvPr/>
        </p:nvSpPr>
        <p:spPr>
          <a:xfrm>
            <a:off x="4160519" y="1982826"/>
            <a:ext cx="160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Custom cable</a:t>
            </a:r>
            <a:endParaRPr lang="de-CH" sz="1050" dirty="0"/>
          </a:p>
        </p:txBody>
      </p:sp>
      <p:cxnSp>
        <p:nvCxnSpPr>
          <p:cNvPr id="14" name="Gerader Verbinder 13"/>
          <p:cNvCxnSpPr>
            <a:stCxn id="11" idx="2"/>
          </p:cNvCxnSpPr>
          <p:nvPr/>
        </p:nvCxnSpPr>
        <p:spPr>
          <a:xfrm>
            <a:off x="6791498" y="2340877"/>
            <a:ext cx="0" cy="59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018414" y="2917767"/>
            <a:ext cx="154616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Twofast-rpi3-4</a:t>
            </a:r>
            <a:endParaRPr lang="de-CH" sz="1050" dirty="0"/>
          </a:p>
        </p:txBody>
      </p:sp>
      <p:sp>
        <p:nvSpPr>
          <p:cNvPr id="16" name="Textfeld 15"/>
          <p:cNvSpPr txBox="1"/>
          <p:nvPr/>
        </p:nvSpPr>
        <p:spPr>
          <a:xfrm>
            <a:off x="6774871" y="2467093"/>
            <a:ext cx="1271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USB Serial</a:t>
            </a:r>
            <a:endParaRPr lang="de-CH" sz="1050" dirty="0"/>
          </a:p>
        </p:txBody>
      </p:sp>
      <p:sp>
        <p:nvSpPr>
          <p:cNvPr id="17" name="Textfeld 16"/>
          <p:cNvSpPr txBox="1"/>
          <p:nvPr/>
        </p:nvSpPr>
        <p:spPr>
          <a:xfrm>
            <a:off x="5764876" y="3779619"/>
            <a:ext cx="179970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Database (twofast-rpi3-0)</a:t>
            </a:r>
            <a:endParaRPr lang="de-CH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815050" y="3273677"/>
            <a:ext cx="1271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LAN cable to network</a:t>
            </a:r>
            <a:endParaRPr lang="de-CH" sz="1050" dirty="0"/>
          </a:p>
        </p:txBody>
      </p:sp>
      <p:cxnSp>
        <p:nvCxnSpPr>
          <p:cNvPr id="21" name="Gerader Verbinder 20"/>
          <p:cNvCxnSpPr/>
          <p:nvPr/>
        </p:nvCxnSpPr>
        <p:spPr>
          <a:xfrm>
            <a:off x="6815050" y="3183233"/>
            <a:ext cx="0" cy="59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789814" y="4206806"/>
            <a:ext cx="29510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Table: </a:t>
            </a:r>
            <a:r>
              <a:rPr lang="de-CH" sz="1100" i="1" dirty="0" err="1"/>
              <a:t>flow_meter_readout_live</a:t>
            </a:r>
            <a:endParaRPr lang="de-CH" sz="1100" i="1" dirty="0"/>
          </a:p>
          <a:p>
            <a:r>
              <a:rPr lang="de-CH" sz="1100" dirty="0"/>
              <a:t>Columns: (time, </a:t>
            </a:r>
            <a:r>
              <a:rPr lang="de-CH" sz="1100" dirty="0" err="1"/>
              <a:t>read_voltage</a:t>
            </a:r>
            <a:r>
              <a:rPr lang="de-CH" sz="1100" dirty="0"/>
              <a:t>, </a:t>
            </a:r>
            <a:r>
              <a:rPr lang="de-CH" sz="1100" dirty="0" err="1"/>
              <a:t>id</a:t>
            </a:r>
            <a:r>
              <a:rPr lang="de-CH" sz="1100" dirty="0"/>
              <a:t>)</a:t>
            </a:r>
          </a:p>
          <a:p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Every night at 3 AM the </a:t>
            </a:r>
            <a:r>
              <a:rPr lang="de-CH" sz="1100" i="1" dirty="0" err="1"/>
              <a:t>flow_meter_readout_live</a:t>
            </a:r>
            <a:r>
              <a:rPr lang="de-CH" sz="1100" dirty="0"/>
              <a:t> </a:t>
            </a:r>
            <a:r>
              <a:rPr lang="de-CH" sz="1100" dirty="0" err="1"/>
              <a:t>table</a:t>
            </a:r>
            <a:r>
              <a:rPr lang="de-CH" sz="1100" dirty="0"/>
              <a:t> </a:t>
            </a:r>
            <a:r>
              <a:rPr lang="de-CH" sz="1100" dirty="0" err="1"/>
              <a:t>is</a:t>
            </a:r>
            <a:r>
              <a:rPr lang="de-CH" sz="1100" dirty="0"/>
              <a:t> </a:t>
            </a:r>
            <a:r>
              <a:rPr lang="de-CH" sz="1100" dirty="0" err="1"/>
              <a:t>appended</a:t>
            </a:r>
            <a:r>
              <a:rPr lang="de-CH" sz="1100" dirty="0"/>
              <a:t> </a:t>
            </a:r>
            <a:r>
              <a:rPr lang="de-CH" sz="1100" dirty="0" err="1"/>
              <a:t>into</a:t>
            </a:r>
            <a:r>
              <a:rPr lang="de-CH" sz="1100" dirty="0"/>
              <a:t> </a:t>
            </a:r>
            <a:r>
              <a:rPr lang="de-CH" sz="1100" dirty="0" err="1"/>
              <a:t>the</a:t>
            </a:r>
            <a:r>
              <a:rPr lang="de-CH" sz="1100" dirty="0"/>
              <a:t> </a:t>
            </a:r>
            <a:r>
              <a:rPr lang="de-CH" sz="1100" dirty="0" err="1"/>
              <a:t>table</a:t>
            </a:r>
            <a:r>
              <a:rPr lang="de-CH" sz="1100" dirty="0"/>
              <a:t> </a:t>
            </a:r>
            <a:r>
              <a:rPr lang="de-CH" sz="1100" i="1" dirty="0" err="1"/>
              <a:t>flow_meter_readout_storage</a:t>
            </a:r>
            <a:br>
              <a:rPr lang="de-CH" sz="1100" i="1" dirty="0"/>
            </a:br>
            <a:endParaRPr lang="de-CH" sz="1100" i="1" dirty="0"/>
          </a:p>
        </p:txBody>
      </p:sp>
      <p:sp>
        <p:nvSpPr>
          <p:cNvPr id="24" name="Rechteck 23"/>
          <p:cNvSpPr/>
          <p:nvPr/>
        </p:nvSpPr>
        <p:spPr>
          <a:xfrm>
            <a:off x="7733142" y="2597898"/>
            <a:ext cx="40432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50" dirty="0"/>
              <a:t>Readout is started via the script flow_meter_readout_V0.py in ~/Documents/</a:t>
            </a:r>
            <a:r>
              <a:rPr lang="en-US" sz="1050" dirty="0" err="1"/>
              <a:t>dash_NG</a:t>
            </a:r>
            <a:r>
              <a:rPr lang="en-US" sz="1050" dirty="0"/>
              <a:t>/</a:t>
            </a:r>
            <a:r>
              <a:rPr lang="en-US" sz="1050" dirty="0" err="1"/>
              <a:t>flow_meter</a:t>
            </a:r>
            <a:r>
              <a:rPr lang="en-US" sz="1050" dirty="0"/>
              <a:t>/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Use the correct </a:t>
            </a:r>
            <a:r>
              <a:rPr lang="en-US" sz="1050" dirty="0" err="1"/>
              <a:t>conda</a:t>
            </a:r>
            <a:r>
              <a:rPr lang="en-US" sz="1050" dirty="0"/>
              <a:t> environment by running the .</a:t>
            </a:r>
            <a:r>
              <a:rPr lang="en-US" sz="1050" dirty="0" err="1"/>
              <a:t>sh</a:t>
            </a:r>
            <a:r>
              <a:rPr lang="en-US" sz="1050" dirty="0"/>
              <a:t> in /home/pi/Documents/</a:t>
            </a:r>
            <a:r>
              <a:rPr lang="en-US" sz="1050" dirty="0" err="1"/>
              <a:t>run_flow_meter_readout.sh</a:t>
            </a:r>
            <a:br>
              <a:rPr lang="en-US" sz="1050" dirty="0"/>
            </a:br>
            <a:endParaRPr lang="en-US" sz="1050" dirty="0"/>
          </a:p>
          <a:p>
            <a:pPr marL="171450" indent="-171450">
              <a:buFontTx/>
              <a:buChar char="-"/>
            </a:pPr>
            <a:r>
              <a:rPr lang="en-US" sz="1050" dirty="0"/>
              <a:t>Use Start_flow_meter_readout.py in </a:t>
            </a:r>
            <a:r>
              <a:rPr lang="en-US" sz="1050" dirty="0" err="1"/>
              <a:t>LTH_Neutimag</a:t>
            </a:r>
            <a:r>
              <a:rPr lang="en-US" sz="1050" dirty="0"/>
              <a:t>\</a:t>
            </a:r>
            <a:r>
              <a:rPr lang="en-US" sz="1050" dirty="0" err="1"/>
              <a:t>hkromer</a:t>
            </a:r>
            <a:r>
              <a:rPr lang="en-US" sz="1050" dirty="0"/>
              <a:t>\17_github\</a:t>
            </a:r>
            <a:r>
              <a:rPr lang="en-US" sz="1050" dirty="0" err="1"/>
              <a:t>phd_python</a:t>
            </a:r>
            <a:r>
              <a:rPr lang="en-US" sz="1050" dirty="0"/>
              <a:t>\01_neutron_generator_control to start script via SSH</a:t>
            </a:r>
            <a:endParaRPr lang="de-CH" sz="1050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" y="1434217"/>
            <a:ext cx="3180764" cy="14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0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Kromer Heiko</dc:creator>
  <cp:lastModifiedBy>KRFJh5lSKK@student.ethz.ch</cp:lastModifiedBy>
  <cp:revision>4</cp:revision>
  <dcterms:created xsi:type="dcterms:W3CDTF">2019-06-27T06:00:00Z</dcterms:created>
  <dcterms:modified xsi:type="dcterms:W3CDTF">2019-12-06T16:35:09Z</dcterms:modified>
</cp:coreProperties>
</file>