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592a94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592a94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592a941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592a941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592a94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592a94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6592a94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6592a94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592a94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592a94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Who?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medical appointments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975" y="1913550"/>
            <a:ext cx="2126526" cy="266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 sz="2200"/>
              <a:t>Provide an</a:t>
            </a:r>
            <a:r>
              <a:rPr lang="en" sz="2200"/>
              <a:t> Alexa Skill suited for medical appointment scheduling</a:t>
            </a:r>
            <a:endParaRPr sz="22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Objectives: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Challenges: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user and Alexa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Alexa and data centre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63" y="1094775"/>
            <a:ext cx="80295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56700" y="1418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Input</a:t>
            </a: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specialization needed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Prefered location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date of appointment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098500" y="1418725"/>
            <a:ext cx="404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Output: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Scheduled appointment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75" y="0"/>
            <a:ext cx="83174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look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Geolocation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time calc</a:t>
            </a:r>
            <a:r>
              <a:rPr lang="en"/>
              <a:t>u</a:t>
            </a:r>
            <a:r>
              <a:rPr lang="en"/>
              <a:t>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integration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fit prediction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database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Diagnosis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866" y="1445046"/>
            <a:ext cx="1307100" cy="7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225" y="1069950"/>
            <a:ext cx="486875" cy="4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13389" t="34819"/>
          <a:stretch/>
        </p:blipFill>
        <p:spPr>
          <a:xfrm>
            <a:off x="3326750" y="1879225"/>
            <a:ext cx="747125" cy="5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909" y="2212363"/>
            <a:ext cx="528175" cy="9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7">
            <a:alphaModFix/>
          </a:blip>
          <a:srcRect b="19878" l="0" r="0" t="0"/>
          <a:stretch/>
        </p:blipFill>
        <p:spPr>
          <a:xfrm>
            <a:off x="1805357" y="2970620"/>
            <a:ext cx="1735124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7620" y="4255353"/>
            <a:ext cx="679076" cy="6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0921" y="3606079"/>
            <a:ext cx="962950" cy="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10">
            <a:alphaModFix/>
          </a:blip>
          <a:srcRect b="0" l="0" r="3910" t="0"/>
          <a:stretch/>
        </p:blipFill>
        <p:spPr>
          <a:xfrm>
            <a:off x="3652958" y="3168275"/>
            <a:ext cx="1490499" cy="6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