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6"/>
  </p:sldMasterIdLst>
  <p:notesMasterIdLst>
    <p:notesMasterId r:id="rId15"/>
  </p:notesMasterIdLst>
  <p:sldIdLst>
    <p:sldId id="285" r:id="rId7"/>
    <p:sldId id="289" r:id="rId8"/>
    <p:sldId id="290" r:id="rId9"/>
    <p:sldId id="291" r:id="rId10"/>
    <p:sldId id="292" r:id="rId11"/>
    <p:sldId id="293" r:id="rId12"/>
    <p:sldId id="294" r:id="rId13"/>
    <p:sldId id="28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3C00"/>
    <a:srgbClr val="7F7F7F"/>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10" autoAdjust="0"/>
    <p:restoredTop sz="94099" autoAdjust="0"/>
  </p:normalViewPr>
  <p:slideViewPr>
    <p:cSldViewPr snapToGrid="0">
      <p:cViewPr varScale="1">
        <p:scale>
          <a:sx n="91" d="100"/>
          <a:sy n="91" d="100"/>
        </p:scale>
        <p:origin x="6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C9B5AE-E003-4D10-9156-26E309BB1E7C}" type="doc">
      <dgm:prSet loTypeId="urn:microsoft.com/office/officeart/2008/layout/IncreasingCircleProcess" loCatId="process" qsTypeId="urn:microsoft.com/office/officeart/2005/8/quickstyle/simple1" qsCatId="simple" csTypeId="urn:microsoft.com/office/officeart/2005/8/colors/accent1_2" csCatId="accent1" phldr="1"/>
      <dgm:spPr/>
      <dgm:t>
        <a:bodyPr/>
        <a:lstStyle/>
        <a:p>
          <a:endParaRPr lang="en-US"/>
        </a:p>
      </dgm:t>
    </dgm:pt>
    <dgm:pt modelId="{71639627-A760-46AC-88B9-A9B83950A3BE}">
      <dgm:prSet phldrT="[Text]"/>
      <dgm:spPr/>
      <dgm:t>
        <a:bodyPr/>
        <a:lstStyle/>
        <a:p>
          <a:r>
            <a:rPr lang="en-US" dirty="0"/>
            <a:t>Discovery</a:t>
          </a:r>
        </a:p>
      </dgm:t>
    </dgm:pt>
    <dgm:pt modelId="{EB9E0C2D-BB68-4C9C-9012-D0BECD058D0B}" type="parTrans" cxnId="{B6725B74-23AE-4045-A502-3E3F5C80B031}">
      <dgm:prSet/>
      <dgm:spPr/>
      <dgm:t>
        <a:bodyPr/>
        <a:lstStyle/>
        <a:p>
          <a:endParaRPr lang="en-US"/>
        </a:p>
      </dgm:t>
    </dgm:pt>
    <dgm:pt modelId="{B52237B9-12EB-441D-8436-91B72DE632AD}" type="sibTrans" cxnId="{B6725B74-23AE-4045-A502-3E3F5C80B031}">
      <dgm:prSet/>
      <dgm:spPr/>
      <dgm:t>
        <a:bodyPr/>
        <a:lstStyle/>
        <a:p>
          <a:endParaRPr lang="en-US"/>
        </a:p>
      </dgm:t>
    </dgm:pt>
    <dgm:pt modelId="{DE7F4E7A-047D-4E48-81C4-13283CF85A6D}">
      <dgm:prSet phldrT="[Text]"/>
      <dgm:spPr/>
      <dgm:t>
        <a:bodyPr/>
        <a:lstStyle/>
        <a:p>
          <a:r>
            <a:rPr lang="en-US" dirty="0"/>
            <a:t>* Customer Introduction</a:t>
          </a:r>
        </a:p>
        <a:p>
          <a:r>
            <a:rPr lang="en-US" dirty="0"/>
            <a:t>* Understand customer current state</a:t>
          </a:r>
        </a:p>
        <a:p>
          <a:r>
            <a:rPr lang="en-US" dirty="0"/>
            <a:t>* Understand customer’s business and technical goals and objectives</a:t>
          </a:r>
        </a:p>
        <a:p>
          <a:r>
            <a:rPr lang="en-US" dirty="0"/>
            <a:t>* Go/No Go: Is </a:t>
          </a:r>
          <a:r>
            <a:rPr lang="en-US" dirty="0" err="1"/>
            <a:t>ths</a:t>
          </a:r>
          <a:r>
            <a:rPr lang="en-US" dirty="0"/>
            <a:t> a good Azure </a:t>
          </a:r>
          <a:r>
            <a:rPr lang="en-US" dirty="0" err="1"/>
            <a:t>HiPo</a:t>
          </a:r>
          <a:r>
            <a:rPr lang="en-US" dirty="0"/>
            <a:t> acct?</a:t>
          </a:r>
        </a:p>
        <a:p>
          <a:r>
            <a:rPr lang="en-US" dirty="0"/>
            <a:t>* 2-3 hours of in-person customer meetings</a:t>
          </a:r>
        </a:p>
        <a:p>
          <a:r>
            <a:rPr lang="en-US" dirty="0"/>
            <a:t>* </a:t>
          </a:r>
          <a:r>
            <a:rPr lang="en-US" b="1" dirty="0"/>
            <a:t>Output: Customer-ready spreadsheet listing customer priorities and OneNote with meeting notes</a:t>
          </a:r>
        </a:p>
      </dgm:t>
    </dgm:pt>
    <dgm:pt modelId="{1A8BBEFE-1A4F-4D70-AA11-AF2FE1E3A9A4}" type="parTrans" cxnId="{E4679801-4668-4378-883D-DEC3DC31E612}">
      <dgm:prSet/>
      <dgm:spPr/>
      <dgm:t>
        <a:bodyPr/>
        <a:lstStyle/>
        <a:p>
          <a:endParaRPr lang="en-US"/>
        </a:p>
      </dgm:t>
    </dgm:pt>
    <dgm:pt modelId="{F287E454-488B-4676-97F8-F3E1666A7F3A}" type="sibTrans" cxnId="{E4679801-4668-4378-883D-DEC3DC31E612}">
      <dgm:prSet/>
      <dgm:spPr/>
      <dgm:t>
        <a:bodyPr/>
        <a:lstStyle/>
        <a:p>
          <a:endParaRPr lang="en-US"/>
        </a:p>
      </dgm:t>
    </dgm:pt>
    <dgm:pt modelId="{D326EA98-CCD9-4063-BE95-044F92FC613F}">
      <dgm:prSet phldrT="[Text]"/>
      <dgm:spPr/>
      <dgm:t>
        <a:bodyPr/>
        <a:lstStyle/>
        <a:p>
          <a:r>
            <a:rPr lang="en-US" dirty="0"/>
            <a:t>Envisioning</a:t>
          </a:r>
        </a:p>
      </dgm:t>
    </dgm:pt>
    <dgm:pt modelId="{67F86A62-E3B2-49BC-A27D-F650B9E27EB8}" type="parTrans" cxnId="{9B33B64C-3736-4AB6-A9E4-02F9A252E7E8}">
      <dgm:prSet/>
      <dgm:spPr/>
      <dgm:t>
        <a:bodyPr/>
        <a:lstStyle/>
        <a:p>
          <a:endParaRPr lang="en-US"/>
        </a:p>
      </dgm:t>
    </dgm:pt>
    <dgm:pt modelId="{2B0486D2-7F52-4D9B-944B-4C2B98B2E402}" type="sibTrans" cxnId="{9B33B64C-3736-4AB6-A9E4-02F9A252E7E8}">
      <dgm:prSet/>
      <dgm:spPr/>
      <dgm:t>
        <a:bodyPr/>
        <a:lstStyle/>
        <a:p>
          <a:endParaRPr lang="en-US"/>
        </a:p>
      </dgm:t>
    </dgm:pt>
    <dgm:pt modelId="{907ACBB2-189C-47DA-B935-30E12C489A1A}">
      <dgm:prSet phldrT="[Text]"/>
      <dgm:spPr/>
      <dgm:t>
        <a:bodyPr/>
        <a:lstStyle/>
        <a:p>
          <a:r>
            <a:rPr lang="en-US" dirty="0"/>
            <a:t>* Report back to customer with clear depiction of current state and future state options</a:t>
          </a:r>
        </a:p>
        <a:p>
          <a:r>
            <a:rPr lang="en-US" dirty="0"/>
            <a:t>* Provide briefings, demos, overview and background on Azure tech and migration options</a:t>
          </a:r>
        </a:p>
        <a:p>
          <a:r>
            <a:rPr lang="en-US" dirty="0"/>
            <a:t>* 3-4 hours of customer in-person and remote meetings, highlight “Art of the Possible”.</a:t>
          </a:r>
        </a:p>
        <a:p>
          <a:r>
            <a:rPr lang="en-US" dirty="0"/>
            <a:t>* </a:t>
          </a:r>
          <a:r>
            <a:rPr lang="en-US" b="1" dirty="0"/>
            <a:t>Output: Presentation showing current state, future state, tech overviews and business impact</a:t>
          </a:r>
        </a:p>
      </dgm:t>
    </dgm:pt>
    <dgm:pt modelId="{4B5FAA1A-3C65-4F49-8F9F-01BBA598F73C}" type="parTrans" cxnId="{1892C2C5-030E-40CA-83E4-B36480EADFD4}">
      <dgm:prSet/>
      <dgm:spPr/>
      <dgm:t>
        <a:bodyPr/>
        <a:lstStyle/>
        <a:p>
          <a:endParaRPr lang="en-US"/>
        </a:p>
      </dgm:t>
    </dgm:pt>
    <dgm:pt modelId="{DF72781E-20FE-4A7D-9A58-61456F35012B}" type="sibTrans" cxnId="{1892C2C5-030E-40CA-83E4-B36480EADFD4}">
      <dgm:prSet/>
      <dgm:spPr/>
      <dgm:t>
        <a:bodyPr/>
        <a:lstStyle/>
        <a:p>
          <a:endParaRPr lang="en-US"/>
        </a:p>
      </dgm:t>
    </dgm:pt>
    <dgm:pt modelId="{50EC5B1F-AABE-47A6-85CB-6C097C8A8C1A}">
      <dgm:prSet phldrT="[Text]"/>
      <dgm:spPr/>
      <dgm:t>
        <a:bodyPr/>
        <a:lstStyle/>
        <a:p>
          <a:r>
            <a:rPr lang="en-US" dirty="0"/>
            <a:t>ADS</a:t>
          </a:r>
        </a:p>
      </dgm:t>
    </dgm:pt>
    <dgm:pt modelId="{ADF6BEF6-A743-4FA3-81B2-5C1D0DBAA9DB}" type="parTrans" cxnId="{1950A5B3-51DE-4235-985F-7409C3B84B4E}">
      <dgm:prSet/>
      <dgm:spPr/>
      <dgm:t>
        <a:bodyPr/>
        <a:lstStyle/>
        <a:p>
          <a:endParaRPr lang="en-US"/>
        </a:p>
      </dgm:t>
    </dgm:pt>
    <dgm:pt modelId="{685EB0D0-97EA-49FB-BB2E-0E29573B87A5}" type="sibTrans" cxnId="{1950A5B3-51DE-4235-985F-7409C3B84B4E}">
      <dgm:prSet/>
      <dgm:spPr/>
      <dgm:t>
        <a:bodyPr/>
        <a:lstStyle/>
        <a:p>
          <a:endParaRPr lang="en-US"/>
        </a:p>
      </dgm:t>
    </dgm:pt>
    <dgm:pt modelId="{C025A581-8F8B-4CE8-9522-57FC84303391}">
      <dgm:prSet phldrT="[Text]"/>
      <dgm:spPr/>
      <dgm:t>
        <a:bodyPr/>
        <a:lstStyle/>
        <a:p>
          <a:r>
            <a:rPr lang="en-US" dirty="0"/>
            <a:t>* Use customer feedback from Envisioning and gather technical resources and stakeholders in customer or MSFT meeting room for open discussion / </a:t>
          </a:r>
          <a:r>
            <a:rPr lang="en-US" dirty="0" err="1"/>
            <a:t>whiteboarding</a:t>
          </a:r>
          <a:endParaRPr lang="en-US" dirty="0"/>
        </a:p>
        <a:p>
          <a:r>
            <a:rPr lang="en-US" dirty="0"/>
            <a:t>* Present options, pros/cons, listen to customer requirements, concerns, questions and priorities</a:t>
          </a:r>
        </a:p>
        <a:p>
          <a:r>
            <a:rPr lang="en-US" b="1" dirty="0"/>
            <a:t>* Output: OneNote notes from meeting, architectural proposal artifacts (Visio, Project plan), demos, POC</a:t>
          </a:r>
        </a:p>
        <a:p>
          <a:endParaRPr lang="en-US" dirty="0"/>
        </a:p>
      </dgm:t>
    </dgm:pt>
    <dgm:pt modelId="{D0E6930D-3070-473B-8977-C826FBBB4C7B}" type="parTrans" cxnId="{2BB28D73-DA5A-4DCD-B541-D873E767B755}">
      <dgm:prSet/>
      <dgm:spPr/>
      <dgm:t>
        <a:bodyPr/>
        <a:lstStyle/>
        <a:p>
          <a:endParaRPr lang="en-US"/>
        </a:p>
      </dgm:t>
    </dgm:pt>
    <dgm:pt modelId="{8925A974-71C1-4731-B5BE-810B574E476A}" type="sibTrans" cxnId="{2BB28D73-DA5A-4DCD-B541-D873E767B755}">
      <dgm:prSet/>
      <dgm:spPr/>
      <dgm:t>
        <a:bodyPr/>
        <a:lstStyle/>
        <a:p>
          <a:endParaRPr lang="en-US"/>
        </a:p>
      </dgm:t>
    </dgm:pt>
    <dgm:pt modelId="{DB96B006-B1AD-4983-B2A3-5DC0ADD35B53}">
      <dgm:prSet phldrT="[Text]"/>
      <dgm:spPr/>
      <dgm:t>
        <a:bodyPr/>
        <a:lstStyle/>
        <a:p>
          <a:r>
            <a:rPr lang="en-US" dirty="0"/>
            <a:t>Delivery</a:t>
          </a:r>
        </a:p>
      </dgm:t>
    </dgm:pt>
    <dgm:pt modelId="{2CBC61AD-D3A6-4AA0-A499-C4D2F09D1DF1}" type="parTrans" cxnId="{3C3B3D90-DF79-4F57-B576-C58514C0830D}">
      <dgm:prSet/>
      <dgm:spPr/>
      <dgm:t>
        <a:bodyPr/>
        <a:lstStyle/>
        <a:p>
          <a:endParaRPr lang="en-US"/>
        </a:p>
      </dgm:t>
    </dgm:pt>
    <dgm:pt modelId="{B2AD3231-63E6-481A-B7B3-672D0D1968B6}" type="sibTrans" cxnId="{3C3B3D90-DF79-4F57-B576-C58514C0830D}">
      <dgm:prSet/>
      <dgm:spPr/>
      <dgm:t>
        <a:bodyPr/>
        <a:lstStyle/>
        <a:p>
          <a:endParaRPr lang="en-US"/>
        </a:p>
      </dgm:t>
    </dgm:pt>
    <dgm:pt modelId="{C85F6DC4-444B-48CC-A61F-EDD95F986E13}">
      <dgm:prSet phldrT="[Text]"/>
      <dgm:spPr/>
      <dgm:t>
        <a:bodyPr/>
        <a:lstStyle/>
        <a:p>
          <a:r>
            <a:rPr lang="en-US" dirty="0"/>
            <a:t>* Present customer with final deliverables from Solution Architect team:  Visio diagrams depicting future state, high-level project plan showing objectives, not a granular WBS-level GANTT</a:t>
          </a:r>
        </a:p>
        <a:p>
          <a:r>
            <a:rPr lang="en-US" dirty="0"/>
            <a:t>* Discuss with customer options for partnering with team to build SOW, details plans for moving into production (SI partners, MCS, etc.)</a:t>
          </a:r>
        </a:p>
        <a:p>
          <a:r>
            <a:rPr lang="en-US" b="1" dirty="0"/>
            <a:t>* Output: May a small-scale pilot on </a:t>
          </a:r>
          <a:r>
            <a:rPr lang="en-US" b="1" u="sng" dirty="0"/>
            <a:t>customer’s non-production Azure subscription</a:t>
          </a:r>
        </a:p>
      </dgm:t>
    </dgm:pt>
    <dgm:pt modelId="{CDE3EC1E-661B-4CEE-8704-C6E413EC40C8}" type="parTrans" cxnId="{8006E0DD-F5D4-42B4-89E3-995E4D06074C}">
      <dgm:prSet/>
      <dgm:spPr/>
      <dgm:t>
        <a:bodyPr/>
        <a:lstStyle/>
        <a:p>
          <a:endParaRPr lang="en-US"/>
        </a:p>
      </dgm:t>
    </dgm:pt>
    <dgm:pt modelId="{65258C0E-2BB8-44F8-B9BC-A6C201F07B6C}" type="sibTrans" cxnId="{8006E0DD-F5D4-42B4-89E3-995E4D06074C}">
      <dgm:prSet/>
      <dgm:spPr/>
      <dgm:t>
        <a:bodyPr/>
        <a:lstStyle/>
        <a:p>
          <a:endParaRPr lang="en-US"/>
        </a:p>
      </dgm:t>
    </dgm:pt>
    <dgm:pt modelId="{AC685A2A-0C6A-4203-A5CD-F03365A5BC42}" type="pres">
      <dgm:prSet presAssocID="{B3C9B5AE-E003-4D10-9156-26E309BB1E7C}" presName="Name0" presStyleCnt="0">
        <dgm:presLayoutVars>
          <dgm:chMax val="7"/>
          <dgm:chPref val="7"/>
          <dgm:dir/>
          <dgm:animOne val="branch"/>
          <dgm:animLvl val="lvl"/>
        </dgm:presLayoutVars>
      </dgm:prSet>
      <dgm:spPr/>
    </dgm:pt>
    <dgm:pt modelId="{7F64EC6A-4D69-4712-B8AA-DEE567A93B3E}" type="pres">
      <dgm:prSet presAssocID="{71639627-A760-46AC-88B9-A9B83950A3BE}" presName="composite" presStyleCnt="0"/>
      <dgm:spPr/>
    </dgm:pt>
    <dgm:pt modelId="{E060AFCA-A53C-4771-8EDC-DF07A4959E49}" type="pres">
      <dgm:prSet presAssocID="{71639627-A760-46AC-88B9-A9B83950A3BE}" presName="BackAccent" presStyleLbl="bgShp" presStyleIdx="0" presStyleCnt="4"/>
      <dgm:spPr/>
    </dgm:pt>
    <dgm:pt modelId="{84B43BB4-EC91-4030-8C83-C72F5B414F17}" type="pres">
      <dgm:prSet presAssocID="{71639627-A760-46AC-88B9-A9B83950A3BE}" presName="Accent" presStyleLbl="alignNode1" presStyleIdx="0" presStyleCnt="4"/>
      <dgm:spPr/>
    </dgm:pt>
    <dgm:pt modelId="{41695188-EB4F-4DEA-8016-BB4CD293BBAE}" type="pres">
      <dgm:prSet presAssocID="{71639627-A760-46AC-88B9-A9B83950A3BE}" presName="Child" presStyleLbl="revTx" presStyleIdx="0" presStyleCnt="8">
        <dgm:presLayoutVars>
          <dgm:chMax val="0"/>
          <dgm:chPref val="0"/>
          <dgm:bulletEnabled val="1"/>
        </dgm:presLayoutVars>
      </dgm:prSet>
      <dgm:spPr/>
    </dgm:pt>
    <dgm:pt modelId="{78E2319E-C1BB-488D-81B3-D0936642468F}" type="pres">
      <dgm:prSet presAssocID="{71639627-A760-46AC-88B9-A9B83950A3BE}" presName="Parent" presStyleLbl="revTx" presStyleIdx="1" presStyleCnt="8">
        <dgm:presLayoutVars>
          <dgm:chMax val="1"/>
          <dgm:chPref val="1"/>
          <dgm:bulletEnabled val="1"/>
        </dgm:presLayoutVars>
      </dgm:prSet>
      <dgm:spPr/>
    </dgm:pt>
    <dgm:pt modelId="{368B2983-6E92-45FB-89B6-103407CD342D}" type="pres">
      <dgm:prSet presAssocID="{B52237B9-12EB-441D-8436-91B72DE632AD}" presName="sibTrans" presStyleCnt="0"/>
      <dgm:spPr/>
    </dgm:pt>
    <dgm:pt modelId="{F21AFC37-5AE9-4330-9223-518EA4825163}" type="pres">
      <dgm:prSet presAssocID="{D326EA98-CCD9-4063-BE95-044F92FC613F}" presName="composite" presStyleCnt="0"/>
      <dgm:spPr/>
    </dgm:pt>
    <dgm:pt modelId="{2585FC1B-83B3-42D1-949A-2F9A12CB54F7}" type="pres">
      <dgm:prSet presAssocID="{D326EA98-CCD9-4063-BE95-044F92FC613F}" presName="BackAccent" presStyleLbl="bgShp" presStyleIdx="1" presStyleCnt="4"/>
      <dgm:spPr/>
    </dgm:pt>
    <dgm:pt modelId="{563848CB-D52E-45D2-BBC5-BA193D60EAC3}" type="pres">
      <dgm:prSet presAssocID="{D326EA98-CCD9-4063-BE95-044F92FC613F}" presName="Accent" presStyleLbl="alignNode1" presStyleIdx="1" presStyleCnt="4"/>
      <dgm:spPr/>
    </dgm:pt>
    <dgm:pt modelId="{5F7C32CE-EDF4-44D2-A042-3393D1B5B7C1}" type="pres">
      <dgm:prSet presAssocID="{D326EA98-CCD9-4063-BE95-044F92FC613F}" presName="Child" presStyleLbl="revTx" presStyleIdx="2" presStyleCnt="8">
        <dgm:presLayoutVars>
          <dgm:chMax val="0"/>
          <dgm:chPref val="0"/>
          <dgm:bulletEnabled val="1"/>
        </dgm:presLayoutVars>
      </dgm:prSet>
      <dgm:spPr/>
    </dgm:pt>
    <dgm:pt modelId="{73DD5ACF-D35F-4E25-AAEE-D60F57F29C8C}" type="pres">
      <dgm:prSet presAssocID="{D326EA98-CCD9-4063-BE95-044F92FC613F}" presName="Parent" presStyleLbl="revTx" presStyleIdx="3" presStyleCnt="8">
        <dgm:presLayoutVars>
          <dgm:chMax val="1"/>
          <dgm:chPref val="1"/>
          <dgm:bulletEnabled val="1"/>
        </dgm:presLayoutVars>
      </dgm:prSet>
      <dgm:spPr/>
    </dgm:pt>
    <dgm:pt modelId="{CE146E3F-B4DE-457C-89C3-08C16E48826B}" type="pres">
      <dgm:prSet presAssocID="{2B0486D2-7F52-4D9B-944B-4C2B98B2E402}" presName="sibTrans" presStyleCnt="0"/>
      <dgm:spPr/>
    </dgm:pt>
    <dgm:pt modelId="{43035391-05F6-4F4E-8560-F66B677B1C19}" type="pres">
      <dgm:prSet presAssocID="{50EC5B1F-AABE-47A6-85CB-6C097C8A8C1A}" presName="composite" presStyleCnt="0"/>
      <dgm:spPr/>
    </dgm:pt>
    <dgm:pt modelId="{FC743ECC-A876-4732-8697-4F9845760C2F}" type="pres">
      <dgm:prSet presAssocID="{50EC5B1F-AABE-47A6-85CB-6C097C8A8C1A}" presName="BackAccent" presStyleLbl="bgShp" presStyleIdx="2" presStyleCnt="4"/>
      <dgm:spPr/>
    </dgm:pt>
    <dgm:pt modelId="{EF2545D4-5B27-4FFD-AB1F-5B14C6D94077}" type="pres">
      <dgm:prSet presAssocID="{50EC5B1F-AABE-47A6-85CB-6C097C8A8C1A}" presName="Accent" presStyleLbl="alignNode1" presStyleIdx="2" presStyleCnt="4"/>
      <dgm:spPr/>
    </dgm:pt>
    <dgm:pt modelId="{26E417F4-57F2-423C-B03D-B929EE71D927}" type="pres">
      <dgm:prSet presAssocID="{50EC5B1F-AABE-47A6-85CB-6C097C8A8C1A}" presName="Child" presStyleLbl="revTx" presStyleIdx="4" presStyleCnt="8">
        <dgm:presLayoutVars>
          <dgm:chMax val="0"/>
          <dgm:chPref val="0"/>
          <dgm:bulletEnabled val="1"/>
        </dgm:presLayoutVars>
      </dgm:prSet>
      <dgm:spPr/>
    </dgm:pt>
    <dgm:pt modelId="{8E2C93B9-86B1-4366-9673-F28240F5CE94}" type="pres">
      <dgm:prSet presAssocID="{50EC5B1F-AABE-47A6-85CB-6C097C8A8C1A}" presName="Parent" presStyleLbl="revTx" presStyleIdx="5" presStyleCnt="8">
        <dgm:presLayoutVars>
          <dgm:chMax val="1"/>
          <dgm:chPref val="1"/>
          <dgm:bulletEnabled val="1"/>
        </dgm:presLayoutVars>
      </dgm:prSet>
      <dgm:spPr/>
    </dgm:pt>
    <dgm:pt modelId="{EBAE212C-970F-448E-84A7-242F23FC0B33}" type="pres">
      <dgm:prSet presAssocID="{685EB0D0-97EA-49FB-BB2E-0E29573B87A5}" presName="sibTrans" presStyleCnt="0"/>
      <dgm:spPr/>
    </dgm:pt>
    <dgm:pt modelId="{D1940440-5AF7-4C1D-9393-104CCF6DAE2C}" type="pres">
      <dgm:prSet presAssocID="{DB96B006-B1AD-4983-B2A3-5DC0ADD35B53}" presName="composite" presStyleCnt="0"/>
      <dgm:spPr/>
    </dgm:pt>
    <dgm:pt modelId="{B826656A-AAFB-45BD-A16E-4F25FDBE433F}" type="pres">
      <dgm:prSet presAssocID="{DB96B006-B1AD-4983-B2A3-5DC0ADD35B53}" presName="BackAccent" presStyleLbl="bgShp" presStyleIdx="3" presStyleCnt="4"/>
      <dgm:spPr/>
    </dgm:pt>
    <dgm:pt modelId="{49822C99-ADA4-4419-851D-2355877E8DE7}" type="pres">
      <dgm:prSet presAssocID="{DB96B006-B1AD-4983-B2A3-5DC0ADD35B53}" presName="Accent" presStyleLbl="alignNode1" presStyleIdx="3" presStyleCnt="4"/>
      <dgm:spPr/>
    </dgm:pt>
    <dgm:pt modelId="{3E1D99C9-E3A8-4E10-A474-8C9D7EE05796}" type="pres">
      <dgm:prSet presAssocID="{DB96B006-B1AD-4983-B2A3-5DC0ADD35B53}" presName="Child" presStyleLbl="revTx" presStyleIdx="6" presStyleCnt="8">
        <dgm:presLayoutVars>
          <dgm:chMax val="0"/>
          <dgm:chPref val="0"/>
          <dgm:bulletEnabled val="1"/>
        </dgm:presLayoutVars>
      </dgm:prSet>
      <dgm:spPr/>
    </dgm:pt>
    <dgm:pt modelId="{E5C067AF-05C7-434C-924D-101B352BAF95}" type="pres">
      <dgm:prSet presAssocID="{DB96B006-B1AD-4983-B2A3-5DC0ADD35B53}" presName="Parent" presStyleLbl="revTx" presStyleIdx="7" presStyleCnt="8">
        <dgm:presLayoutVars>
          <dgm:chMax val="1"/>
          <dgm:chPref val="1"/>
          <dgm:bulletEnabled val="1"/>
        </dgm:presLayoutVars>
      </dgm:prSet>
      <dgm:spPr/>
    </dgm:pt>
  </dgm:ptLst>
  <dgm:cxnLst>
    <dgm:cxn modelId="{E3A32651-DC09-4DE7-8A20-2DBB176C4594}" type="presOf" srcId="{D326EA98-CCD9-4063-BE95-044F92FC613F}" destId="{73DD5ACF-D35F-4E25-AAEE-D60F57F29C8C}" srcOrd="0" destOrd="0" presId="urn:microsoft.com/office/officeart/2008/layout/IncreasingCircleProcess"/>
    <dgm:cxn modelId="{E4679801-4668-4378-883D-DEC3DC31E612}" srcId="{71639627-A760-46AC-88B9-A9B83950A3BE}" destId="{DE7F4E7A-047D-4E48-81C4-13283CF85A6D}" srcOrd="0" destOrd="0" parTransId="{1A8BBEFE-1A4F-4D70-AA11-AF2FE1E3A9A4}" sibTransId="{F287E454-488B-4676-97F8-F3E1666A7F3A}"/>
    <dgm:cxn modelId="{9B33B64C-3736-4AB6-A9E4-02F9A252E7E8}" srcId="{B3C9B5AE-E003-4D10-9156-26E309BB1E7C}" destId="{D326EA98-CCD9-4063-BE95-044F92FC613F}" srcOrd="1" destOrd="0" parTransId="{67F86A62-E3B2-49BC-A27D-F650B9E27EB8}" sibTransId="{2B0486D2-7F52-4D9B-944B-4C2B98B2E402}"/>
    <dgm:cxn modelId="{B6725B74-23AE-4045-A502-3E3F5C80B031}" srcId="{B3C9B5AE-E003-4D10-9156-26E309BB1E7C}" destId="{71639627-A760-46AC-88B9-A9B83950A3BE}" srcOrd="0" destOrd="0" parTransId="{EB9E0C2D-BB68-4C9C-9012-D0BECD058D0B}" sibTransId="{B52237B9-12EB-441D-8436-91B72DE632AD}"/>
    <dgm:cxn modelId="{1950A5B3-51DE-4235-985F-7409C3B84B4E}" srcId="{B3C9B5AE-E003-4D10-9156-26E309BB1E7C}" destId="{50EC5B1F-AABE-47A6-85CB-6C097C8A8C1A}" srcOrd="2" destOrd="0" parTransId="{ADF6BEF6-A743-4FA3-81B2-5C1D0DBAA9DB}" sibTransId="{685EB0D0-97EA-49FB-BB2E-0E29573B87A5}"/>
    <dgm:cxn modelId="{DA8E5ED8-0264-468E-904F-3BB7F53D21C8}" type="presOf" srcId="{50EC5B1F-AABE-47A6-85CB-6C097C8A8C1A}" destId="{8E2C93B9-86B1-4366-9673-F28240F5CE94}" srcOrd="0" destOrd="0" presId="urn:microsoft.com/office/officeart/2008/layout/IncreasingCircleProcess"/>
    <dgm:cxn modelId="{8006E0DD-F5D4-42B4-89E3-995E4D06074C}" srcId="{DB96B006-B1AD-4983-B2A3-5DC0ADD35B53}" destId="{C85F6DC4-444B-48CC-A61F-EDD95F986E13}" srcOrd="0" destOrd="0" parTransId="{CDE3EC1E-661B-4CEE-8704-C6E413EC40C8}" sibTransId="{65258C0E-2BB8-44F8-B9BC-A6C201F07B6C}"/>
    <dgm:cxn modelId="{BD4F7BD8-175F-4586-8F72-9210AC1921CC}" type="presOf" srcId="{DE7F4E7A-047D-4E48-81C4-13283CF85A6D}" destId="{41695188-EB4F-4DEA-8016-BB4CD293BBAE}" srcOrd="0" destOrd="0" presId="urn:microsoft.com/office/officeart/2008/layout/IncreasingCircleProcess"/>
    <dgm:cxn modelId="{5DC6A75E-6FE4-416A-B384-07639E8E3F58}" type="presOf" srcId="{C025A581-8F8B-4CE8-9522-57FC84303391}" destId="{26E417F4-57F2-423C-B03D-B929EE71D927}" srcOrd="0" destOrd="0" presId="urn:microsoft.com/office/officeart/2008/layout/IncreasingCircleProcess"/>
    <dgm:cxn modelId="{BB9F3327-F34B-43DE-B3A4-F7DD496F876A}" type="presOf" srcId="{DB96B006-B1AD-4983-B2A3-5DC0ADD35B53}" destId="{E5C067AF-05C7-434C-924D-101B352BAF95}" srcOrd="0" destOrd="0" presId="urn:microsoft.com/office/officeart/2008/layout/IncreasingCircleProcess"/>
    <dgm:cxn modelId="{D44AD5B0-A899-4523-A51F-75479650471A}" type="presOf" srcId="{907ACBB2-189C-47DA-B935-30E12C489A1A}" destId="{5F7C32CE-EDF4-44D2-A042-3393D1B5B7C1}" srcOrd="0" destOrd="0" presId="urn:microsoft.com/office/officeart/2008/layout/IncreasingCircleProcess"/>
    <dgm:cxn modelId="{84AF8BBC-5F6E-4A7B-9E6D-56A67EDF9FD4}" type="presOf" srcId="{C85F6DC4-444B-48CC-A61F-EDD95F986E13}" destId="{3E1D99C9-E3A8-4E10-A474-8C9D7EE05796}" srcOrd="0" destOrd="0" presId="urn:microsoft.com/office/officeart/2008/layout/IncreasingCircleProcess"/>
    <dgm:cxn modelId="{2BB28D73-DA5A-4DCD-B541-D873E767B755}" srcId="{50EC5B1F-AABE-47A6-85CB-6C097C8A8C1A}" destId="{C025A581-8F8B-4CE8-9522-57FC84303391}" srcOrd="0" destOrd="0" parTransId="{D0E6930D-3070-473B-8977-C826FBBB4C7B}" sibTransId="{8925A974-71C1-4731-B5BE-810B574E476A}"/>
    <dgm:cxn modelId="{1892C2C5-030E-40CA-83E4-B36480EADFD4}" srcId="{D326EA98-CCD9-4063-BE95-044F92FC613F}" destId="{907ACBB2-189C-47DA-B935-30E12C489A1A}" srcOrd="0" destOrd="0" parTransId="{4B5FAA1A-3C65-4F49-8F9F-01BBA598F73C}" sibTransId="{DF72781E-20FE-4A7D-9A58-61456F35012B}"/>
    <dgm:cxn modelId="{3C3B3D90-DF79-4F57-B576-C58514C0830D}" srcId="{B3C9B5AE-E003-4D10-9156-26E309BB1E7C}" destId="{DB96B006-B1AD-4983-B2A3-5DC0ADD35B53}" srcOrd="3" destOrd="0" parTransId="{2CBC61AD-D3A6-4AA0-A499-C4D2F09D1DF1}" sibTransId="{B2AD3231-63E6-481A-B7B3-672D0D1968B6}"/>
    <dgm:cxn modelId="{A3389C60-9EBB-443B-ADE7-6C54D6AED988}" type="presOf" srcId="{B3C9B5AE-E003-4D10-9156-26E309BB1E7C}" destId="{AC685A2A-0C6A-4203-A5CD-F03365A5BC42}" srcOrd="0" destOrd="0" presId="urn:microsoft.com/office/officeart/2008/layout/IncreasingCircleProcess"/>
    <dgm:cxn modelId="{D1B13273-DE05-4D2A-9F76-A139DDC1CC3E}" type="presOf" srcId="{71639627-A760-46AC-88B9-A9B83950A3BE}" destId="{78E2319E-C1BB-488D-81B3-D0936642468F}" srcOrd="0" destOrd="0" presId="urn:microsoft.com/office/officeart/2008/layout/IncreasingCircleProcess"/>
    <dgm:cxn modelId="{B556FD25-7287-4830-9D3D-569BA4259A5F}" type="presParOf" srcId="{AC685A2A-0C6A-4203-A5CD-F03365A5BC42}" destId="{7F64EC6A-4D69-4712-B8AA-DEE567A93B3E}" srcOrd="0" destOrd="0" presId="urn:microsoft.com/office/officeart/2008/layout/IncreasingCircleProcess"/>
    <dgm:cxn modelId="{94857895-8982-4300-9E56-D047F47F9092}" type="presParOf" srcId="{7F64EC6A-4D69-4712-B8AA-DEE567A93B3E}" destId="{E060AFCA-A53C-4771-8EDC-DF07A4959E49}" srcOrd="0" destOrd="0" presId="urn:microsoft.com/office/officeart/2008/layout/IncreasingCircleProcess"/>
    <dgm:cxn modelId="{B7376939-65B5-4510-90DE-1818D95F072D}" type="presParOf" srcId="{7F64EC6A-4D69-4712-B8AA-DEE567A93B3E}" destId="{84B43BB4-EC91-4030-8C83-C72F5B414F17}" srcOrd="1" destOrd="0" presId="urn:microsoft.com/office/officeart/2008/layout/IncreasingCircleProcess"/>
    <dgm:cxn modelId="{78F5A076-D5BF-4F9F-940E-94BED52D3547}" type="presParOf" srcId="{7F64EC6A-4D69-4712-B8AA-DEE567A93B3E}" destId="{41695188-EB4F-4DEA-8016-BB4CD293BBAE}" srcOrd="2" destOrd="0" presId="urn:microsoft.com/office/officeart/2008/layout/IncreasingCircleProcess"/>
    <dgm:cxn modelId="{48DCF3E1-2FD0-4AFB-A38F-1A1D2F8CB5D3}" type="presParOf" srcId="{7F64EC6A-4D69-4712-B8AA-DEE567A93B3E}" destId="{78E2319E-C1BB-488D-81B3-D0936642468F}" srcOrd="3" destOrd="0" presId="urn:microsoft.com/office/officeart/2008/layout/IncreasingCircleProcess"/>
    <dgm:cxn modelId="{046306C9-65F2-467E-AEE6-61D80CF61573}" type="presParOf" srcId="{AC685A2A-0C6A-4203-A5CD-F03365A5BC42}" destId="{368B2983-6E92-45FB-89B6-103407CD342D}" srcOrd="1" destOrd="0" presId="urn:microsoft.com/office/officeart/2008/layout/IncreasingCircleProcess"/>
    <dgm:cxn modelId="{88AB7BFB-3C83-4899-9A76-3D920CA64F0F}" type="presParOf" srcId="{AC685A2A-0C6A-4203-A5CD-F03365A5BC42}" destId="{F21AFC37-5AE9-4330-9223-518EA4825163}" srcOrd="2" destOrd="0" presId="urn:microsoft.com/office/officeart/2008/layout/IncreasingCircleProcess"/>
    <dgm:cxn modelId="{203CC305-760D-4435-BC06-52BEAA8BD6E6}" type="presParOf" srcId="{F21AFC37-5AE9-4330-9223-518EA4825163}" destId="{2585FC1B-83B3-42D1-949A-2F9A12CB54F7}" srcOrd="0" destOrd="0" presId="urn:microsoft.com/office/officeart/2008/layout/IncreasingCircleProcess"/>
    <dgm:cxn modelId="{E3F896C2-8F9A-4D0A-8BAD-7367F9EEDBDE}" type="presParOf" srcId="{F21AFC37-5AE9-4330-9223-518EA4825163}" destId="{563848CB-D52E-45D2-BBC5-BA193D60EAC3}" srcOrd="1" destOrd="0" presId="urn:microsoft.com/office/officeart/2008/layout/IncreasingCircleProcess"/>
    <dgm:cxn modelId="{B0DDC747-9C8F-4920-9B43-54A671A09749}" type="presParOf" srcId="{F21AFC37-5AE9-4330-9223-518EA4825163}" destId="{5F7C32CE-EDF4-44D2-A042-3393D1B5B7C1}" srcOrd="2" destOrd="0" presId="urn:microsoft.com/office/officeart/2008/layout/IncreasingCircleProcess"/>
    <dgm:cxn modelId="{B3A75611-AF8A-4FEE-8E2E-5FF26F3CE7C4}" type="presParOf" srcId="{F21AFC37-5AE9-4330-9223-518EA4825163}" destId="{73DD5ACF-D35F-4E25-AAEE-D60F57F29C8C}" srcOrd="3" destOrd="0" presId="urn:microsoft.com/office/officeart/2008/layout/IncreasingCircleProcess"/>
    <dgm:cxn modelId="{C027E9F2-175B-4B1B-878E-54ECCB6AB40D}" type="presParOf" srcId="{AC685A2A-0C6A-4203-A5CD-F03365A5BC42}" destId="{CE146E3F-B4DE-457C-89C3-08C16E48826B}" srcOrd="3" destOrd="0" presId="urn:microsoft.com/office/officeart/2008/layout/IncreasingCircleProcess"/>
    <dgm:cxn modelId="{C98E0EC4-2617-4DA1-997F-C4AFB4F505D6}" type="presParOf" srcId="{AC685A2A-0C6A-4203-A5CD-F03365A5BC42}" destId="{43035391-05F6-4F4E-8560-F66B677B1C19}" srcOrd="4" destOrd="0" presId="urn:microsoft.com/office/officeart/2008/layout/IncreasingCircleProcess"/>
    <dgm:cxn modelId="{14A5EE3C-6BAE-4C6A-88E3-714C79AC41F2}" type="presParOf" srcId="{43035391-05F6-4F4E-8560-F66B677B1C19}" destId="{FC743ECC-A876-4732-8697-4F9845760C2F}" srcOrd="0" destOrd="0" presId="urn:microsoft.com/office/officeart/2008/layout/IncreasingCircleProcess"/>
    <dgm:cxn modelId="{75FE3373-4038-4633-A772-055658AFE3E9}" type="presParOf" srcId="{43035391-05F6-4F4E-8560-F66B677B1C19}" destId="{EF2545D4-5B27-4FFD-AB1F-5B14C6D94077}" srcOrd="1" destOrd="0" presId="urn:microsoft.com/office/officeart/2008/layout/IncreasingCircleProcess"/>
    <dgm:cxn modelId="{26E8B823-8007-4359-B6FD-F7CB8354F2D9}" type="presParOf" srcId="{43035391-05F6-4F4E-8560-F66B677B1C19}" destId="{26E417F4-57F2-423C-B03D-B929EE71D927}" srcOrd="2" destOrd="0" presId="urn:microsoft.com/office/officeart/2008/layout/IncreasingCircleProcess"/>
    <dgm:cxn modelId="{D5E07A0E-2F7C-462B-B4B0-8D5DC25E20FA}" type="presParOf" srcId="{43035391-05F6-4F4E-8560-F66B677B1C19}" destId="{8E2C93B9-86B1-4366-9673-F28240F5CE94}" srcOrd="3" destOrd="0" presId="urn:microsoft.com/office/officeart/2008/layout/IncreasingCircleProcess"/>
    <dgm:cxn modelId="{03CE6962-92E1-404E-80E3-5AF6EA909220}" type="presParOf" srcId="{AC685A2A-0C6A-4203-A5CD-F03365A5BC42}" destId="{EBAE212C-970F-448E-84A7-242F23FC0B33}" srcOrd="5" destOrd="0" presId="urn:microsoft.com/office/officeart/2008/layout/IncreasingCircleProcess"/>
    <dgm:cxn modelId="{107E2594-3F9B-4635-BA0D-3A514F2D04D4}" type="presParOf" srcId="{AC685A2A-0C6A-4203-A5CD-F03365A5BC42}" destId="{D1940440-5AF7-4C1D-9393-104CCF6DAE2C}" srcOrd="6" destOrd="0" presId="urn:microsoft.com/office/officeart/2008/layout/IncreasingCircleProcess"/>
    <dgm:cxn modelId="{86B65CCD-9644-4987-B94E-AAC857521729}" type="presParOf" srcId="{D1940440-5AF7-4C1D-9393-104CCF6DAE2C}" destId="{B826656A-AAFB-45BD-A16E-4F25FDBE433F}" srcOrd="0" destOrd="0" presId="urn:microsoft.com/office/officeart/2008/layout/IncreasingCircleProcess"/>
    <dgm:cxn modelId="{B0B28919-2BA6-4355-A508-308825B9DEBE}" type="presParOf" srcId="{D1940440-5AF7-4C1D-9393-104CCF6DAE2C}" destId="{49822C99-ADA4-4419-851D-2355877E8DE7}" srcOrd="1" destOrd="0" presId="urn:microsoft.com/office/officeart/2008/layout/IncreasingCircleProcess"/>
    <dgm:cxn modelId="{53CC31EE-4DFA-4131-BE29-9F10B7F8DBBE}" type="presParOf" srcId="{D1940440-5AF7-4C1D-9393-104CCF6DAE2C}" destId="{3E1D99C9-E3A8-4E10-A474-8C9D7EE05796}" srcOrd="2" destOrd="0" presId="urn:microsoft.com/office/officeart/2008/layout/IncreasingCircleProcess"/>
    <dgm:cxn modelId="{16DB90EF-E458-47F5-BB46-315A293A18B4}" type="presParOf" srcId="{D1940440-5AF7-4C1D-9393-104CCF6DAE2C}" destId="{E5C067AF-05C7-434C-924D-101B352BAF95}" srcOrd="3" destOrd="0" presId="urn:microsoft.com/office/officeart/2008/layout/Increasing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60AFCA-A53C-4771-8EDC-DF07A4959E49}">
      <dsp:nvSpPr>
        <dsp:cNvPr id="0" name=""/>
        <dsp:cNvSpPr/>
      </dsp:nvSpPr>
      <dsp:spPr>
        <a:xfrm>
          <a:off x="2116" y="0"/>
          <a:ext cx="684748" cy="68474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B43BB4-EC91-4030-8C83-C72F5B414F17}">
      <dsp:nvSpPr>
        <dsp:cNvPr id="0" name=""/>
        <dsp:cNvSpPr/>
      </dsp:nvSpPr>
      <dsp:spPr>
        <a:xfrm>
          <a:off x="70591" y="68474"/>
          <a:ext cx="547798" cy="547798"/>
        </a:xfrm>
        <a:prstGeom prst="chord">
          <a:avLst>
            <a:gd name="adj1" fmla="val 1800000"/>
            <a:gd name="adj2" fmla="val 900000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695188-EB4F-4DEA-8016-BB4CD293BBAE}">
      <dsp:nvSpPr>
        <dsp:cNvPr id="0" name=""/>
        <dsp:cNvSpPr/>
      </dsp:nvSpPr>
      <dsp:spPr>
        <a:xfrm>
          <a:off x="829520" y="684748"/>
          <a:ext cx="2025713" cy="288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t" anchorCtr="0">
          <a:noAutofit/>
        </a:bodyPr>
        <a:lstStyle/>
        <a:p>
          <a:pPr marL="0" lvl="0" indent="0" algn="l" defTabSz="488950">
            <a:lnSpc>
              <a:spcPct val="90000"/>
            </a:lnSpc>
            <a:spcBef>
              <a:spcPct val="0"/>
            </a:spcBef>
            <a:spcAft>
              <a:spcPct val="35000"/>
            </a:spcAft>
            <a:buNone/>
          </a:pPr>
          <a:r>
            <a:rPr lang="en-US" sz="1100" kern="1200" dirty="0"/>
            <a:t>* Customer Introduction</a:t>
          </a:r>
        </a:p>
        <a:p>
          <a:pPr marL="0" lvl="0" indent="0" algn="l" defTabSz="488950">
            <a:lnSpc>
              <a:spcPct val="90000"/>
            </a:lnSpc>
            <a:spcBef>
              <a:spcPct val="0"/>
            </a:spcBef>
            <a:spcAft>
              <a:spcPct val="35000"/>
            </a:spcAft>
            <a:buNone/>
          </a:pPr>
          <a:r>
            <a:rPr lang="en-US" sz="1100" kern="1200" dirty="0"/>
            <a:t>* Understand customer current state</a:t>
          </a:r>
        </a:p>
        <a:p>
          <a:pPr marL="0" lvl="0" indent="0" algn="l" defTabSz="488950">
            <a:lnSpc>
              <a:spcPct val="90000"/>
            </a:lnSpc>
            <a:spcBef>
              <a:spcPct val="0"/>
            </a:spcBef>
            <a:spcAft>
              <a:spcPct val="35000"/>
            </a:spcAft>
            <a:buNone/>
          </a:pPr>
          <a:r>
            <a:rPr lang="en-US" sz="1100" kern="1200" dirty="0"/>
            <a:t>* Understand customer’s business and technical goals and objectives</a:t>
          </a:r>
        </a:p>
        <a:p>
          <a:pPr marL="0" lvl="0" indent="0" algn="l" defTabSz="488950">
            <a:lnSpc>
              <a:spcPct val="90000"/>
            </a:lnSpc>
            <a:spcBef>
              <a:spcPct val="0"/>
            </a:spcBef>
            <a:spcAft>
              <a:spcPct val="35000"/>
            </a:spcAft>
            <a:buNone/>
          </a:pPr>
          <a:r>
            <a:rPr lang="en-US" sz="1100" kern="1200" dirty="0"/>
            <a:t>* Go/No Go: Is </a:t>
          </a:r>
          <a:r>
            <a:rPr lang="en-US" sz="1100" kern="1200" dirty="0" err="1"/>
            <a:t>ths</a:t>
          </a:r>
          <a:r>
            <a:rPr lang="en-US" sz="1100" kern="1200" dirty="0"/>
            <a:t> a good Azure </a:t>
          </a:r>
          <a:r>
            <a:rPr lang="en-US" sz="1100" kern="1200" dirty="0" err="1"/>
            <a:t>HiPo</a:t>
          </a:r>
          <a:r>
            <a:rPr lang="en-US" sz="1100" kern="1200" dirty="0"/>
            <a:t> acct?</a:t>
          </a:r>
        </a:p>
        <a:p>
          <a:pPr marL="0" lvl="0" indent="0" algn="l" defTabSz="488950">
            <a:lnSpc>
              <a:spcPct val="90000"/>
            </a:lnSpc>
            <a:spcBef>
              <a:spcPct val="0"/>
            </a:spcBef>
            <a:spcAft>
              <a:spcPct val="35000"/>
            </a:spcAft>
            <a:buNone/>
          </a:pPr>
          <a:r>
            <a:rPr lang="en-US" sz="1100" kern="1200" dirty="0"/>
            <a:t>* 2-3 hours of in-person customer meetings</a:t>
          </a:r>
        </a:p>
        <a:p>
          <a:pPr marL="0" lvl="0" indent="0" algn="l" defTabSz="488950">
            <a:lnSpc>
              <a:spcPct val="90000"/>
            </a:lnSpc>
            <a:spcBef>
              <a:spcPct val="0"/>
            </a:spcBef>
            <a:spcAft>
              <a:spcPct val="35000"/>
            </a:spcAft>
            <a:buNone/>
          </a:pPr>
          <a:r>
            <a:rPr lang="en-US" sz="1100" kern="1200" dirty="0"/>
            <a:t>* </a:t>
          </a:r>
          <a:r>
            <a:rPr lang="en-US" sz="1100" b="1" kern="1200" dirty="0"/>
            <a:t>Output: Customer-ready spreadsheet listing customer priorities and OneNote with meeting notes</a:t>
          </a:r>
        </a:p>
      </dsp:txBody>
      <dsp:txXfrm>
        <a:off x="829520" y="684748"/>
        <a:ext cx="2025713" cy="2881648"/>
      </dsp:txXfrm>
    </dsp:sp>
    <dsp:sp modelId="{78E2319E-C1BB-488D-81B3-D0936642468F}">
      <dsp:nvSpPr>
        <dsp:cNvPr id="0" name=""/>
        <dsp:cNvSpPr/>
      </dsp:nvSpPr>
      <dsp:spPr>
        <a:xfrm>
          <a:off x="829520" y="0"/>
          <a:ext cx="2025713" cy="684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660" tIns="73660" rIns="73660" bIns="73660" numCol="1" spcCol="1270" anchor="b" anchorCtr="0">
          <a:noAutofit/>
        </a:bodyPr>
        <a:lstStyle/>
        <a:p>
          <a:pPr marL="0" lvl="0" indent="0" algn="l" defTabSz="1289050">
            <a:lnSpc>
              <a:spcPct val="90000"/>
            </a:lnSpc>
            <a:spcBef>
              <a:spcPct val="0"/>
            </a:spcBef>
            <a:spcAft>
              <a:spcPct val="35000"/>
            </a:spcAft>
            <a:buNone/>
          </a:pPr>
          <a:r>
            <a:rPr lang="en-US" sz="2900" kern="1200" dirty="0"/>
            <a:t>Discovery</a:t>
          </a:r>
        </a:p>
      </dsp:txBody>
      <dsp:txXfrm>
        <a:off x="829520" y="0"/>
        <a:ext cx="2025713" cy="684748"/>
      </dsp:txXfrm>
    </dsp:sp>
    <dsp:sp modelId="{2585FC1B-83B3-42D1-949A-2F9A12CB54F7}">
      <dsp:nvSpPr>
        <dsp:cNvPr id="0" name=""/>
        <dsp:cNvSpPr/>
      </dsp:nvSpPr>
      <dsp:spPr>
        <a:xfrm>
          <a:off x="2997889" y="0"/>
          <a:ext cx="684748" cy="68474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3848CB-D52E-45D2-BBC5-BA193D60EAC3}">
      <dsp:nvSpPr>
        <dsp:cNvPr id="0" name=""/>
        <dsp:cNvSpPr/>
      </dsp:nvSpPr>
      <dsp:spPr>
        <a:xfrm>
          <a:off x="3066364" y="68474"/>
          <a:ext cx="547798" cy="547798"/>
        </a:xfrm>
        <a:prstGeom prst="chord">
          <a:avLst>
            <a:gd name="adj1" fmla="val 0"/>
            <a:gd name="adj2" fmla="val 1080000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7C32CE-EDF4-44D2-A042-3393D1B5B7C1}">
      <dsp:nvSpPr>
        <dsp:cNvPr id="0" name=""/>
        <dsp:cNvSpPr/>
      </dsp:nvSpPr>
      <dsp:spPr>
        <a:xfrm>
          <a:off x="3825293" y="684748"/>
          <a:ext cx="2025713" cy="288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t" anchorCtr="0">
          <a:noAutofit/>
        </a:bodyPr>
        <a:lstStyle/>
        <a:p>
          <a:pPr marL="0" lvl="0" indent="0" algn="l" defTabSz="488950">
            <a:lnSpc>
              <a:spcPct val="90000"/>
            </a:lnSpc>
            <a:spcBef>
              <a:spcPct val="0"/>
            </a:spcBef>
            <a:spcAft>
              <a:spcPct val="35000"/>
            </a:spcAft>
            <a:buNone/>
          </a:pPr>
          <a:r>
            <a:rPr lang="en-US" sz="1100" kern="1200" dirty="0"/>
            <a:t>* Report back to customer with clear depiction of current state and future state options</a:t>
          </a:r>
        </a:p>
        <a:p>
          <a:pPr marL="0" lvl="0" indent="0" algn="l" defTabSz="488950">
            <a:lnSpc>
              <a:spcPct val="90000"/>
            </a:lnSpc>
            <a:spcBef>
              <a:spcPct val="0"/>
            </a:spcBef>
            <a:spcAft>
              <a:spcPct val="35000"/>
            </a:spcAft>
            <a:buNone/>
          </a:pPr>
          <a:r>
            <a:rPr lang="en-US" sz="1100" kern="1200" dirty="0"/>
            <a:t>* Provide briefings, demos, overview and background on Azure tech and migration options</a:t>
          </a:r>
        </a:p>
        <a:p>
          <a:pPr marL="0" lvl="0" indent="0" algn="l" defTabSz="488950">
            <a:lnSpc>
              <a:spcPct val="90000"/>
            </a:lnSpc>
            <a:spcBef>
              <a:spcPct val="0"/>
            </a:spcBef>
            <a:spcAft>
              <a:spcPct val="35000"/>
            </a:spcAft>
            <a:buNone/>
          </a:pPr>
          <a:r>
            <a:rPr lang="en-US" sz="1100" kern="1200" dirty="0"/>
            <a:t>* 3-4 hours of customer in-person and remote meetings, highlight “Art of the Possible”.</a:t>
          </a:r>
        </a:p>
        <a:p>
          <a:pPr marL="0" lvl="0" indent="0" algn="l" defTabSz="488950">
            <a:lnSpc>
              <a:spcPct val="90000"/>
            </a:lnSpc>
            <a:spcBef>
              <a:spcPct val="0"/>
            </a:spcBef>
            <a:spcAft>
              <a:spcPct val="35000"/>
            </a:spcAft>
            <a:buNone/>
          </a:pPr>
          <a:r>
            <a:rPr lang="en-US" sz="1100" kern="1200" dirty="0"/>
            <a:t>* </a:t>
          </a:r>
          <a:r>
            <a:rPr lang="en-US" sz="1100" b="1" kern="1200" dirty="0"/>
            <a:t>Output: Presentation showing current state, future state, tech overviews and business impact</a:t>
          </a:r>
        </a:p>
      </dsp:txBody>
      <dsp:txXfrm>
        <a:off x="3825293" y="684748"/>
        <a:ext cx="2025713" cy="2881648"/>
      </dsp:txXfrm>
    </dsp:sp>
    <dsp:sp modelId="{73DD5ACF-D35F-4E25-AAEE-D60F57F29C8C}">
      <dsp:nvSpPr>
        <dsp:cNvPr id="0" name=""/>
        <dsp:cNvSpPr/>
      </dsp:nvSpPr>
      <dsp:spPr>
        <a:xfrm>
          <a:off x="3825293" y="0"/>
          <a:ext cx="2025713" cy="684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660" tIns="73660" rIns="73660" bIns="73660" numCol="1" spcCol="1270" anchor="b" anchorCtr="0">
          <a:noAutofit/>
        </a:bodyPr>
        <a:lstStyle/>
        <a:p>
          <a:pPr marL="0" lvl="0" indent="0" algn="l" defTabSz="1289050">
            <a:lnSpc>
              <a:spcPct val="90000"/>
            </a:lnSpc>
            <a:spcBef>
              <a:spcPct val="0"/>
            </a:spcBef>
            <a:spcAft>
              <a:spcPct val="35000"/>
            </a:spcAft>
            <a:buNone/>
          </a:pPr>
          <a:r>
            <a:rPr lang="en-US" sz="2900" kern="1200" dirty="0"/>
            <a:t>Envisioning</a:t>
          </a:r>
        </a:p>
      </dsp:txBody>
      <dsp:txXfrm>
        <a:off x="3825293" y="0"/>
        <a:ext cx="2025713" cy="684748"/>
      </dsp:txXfrm>
    </dsp:sp>
    <dsp:sp modelId="{FC743ECC-A876-4732-8697-4F9845760C2F}">
      <dsp:nvSpPr>
        <dsp:cNvPr id="0" name=""/>
        <dsp:cNvSpPr/>
      </dsp:nvSpPr>
      <dsp:spPr>
        <a:xfrm>
          <a:off x="5993662" y="0"/>
          <a:ext cx="684748" cy="68474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2545D4-5B27-4FFD-AB1F-5B14C6D94077}">
      <dsp:nvSpPr>
        <dsp:cNvPr id="0" name=""/>
        <dsp:cNvSpPr/>
      </dsp:nvSpPr>
      <dsp:spPr>
        <a:xfrm>
          <a:off x="6062137" y="68474"/>
          <a:ext cx="547798" cy="547798"/>
        </a:xfrm>
        <a:prstGeom prst="chord">
          <a:avLst>
            <a:gd name="adj1" fmla="val 19800000"/>
            <a:gd name="adj2" fmla="val 1260000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E417F4-57F2-423C-B03D-B929EE71D927}">
      <dsp:nvSpPr>
        <dsp:cNvPr id="0" name=""/>
        <dsp:cNvSpPr/>
      </dsp:nvSpPr>
      <dsp:spPr>
        <a:xfrm>
          <a:off x="6821066" y="684748"/>
          <a:ext cx="2025713" cy="288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t" anchorCtr="0">
          <a:noAutofit/>
        </a:bodyPr>
        <a:lstStyle/>
        <a:p>
          <a:pPr marL="0" lvl="0" indent="0" algn="l" defTabSz="488950">
            <a:lnSpc>
              <a:spcPct val="90000"/>
            </a:lnSpc>
            <a:spcBef>
              <a:spcPct val="0"/>
            </a:spcBef>
            <a:spcAft>
              <a:spcPct val="35000"/>
            </a:spcAft>
            <a:buNone/>
          </a:pPr>
          <a:r>
            <a:rPr lang="en-US" sz="1100" kern="1200" dirty="0"/>
            <a:t>* Use customer feedback from Envisioning and gather technical resources and stakeholders in customer or MSFT meeting room for open discussion / </a:t>
          </a:r>
          <a:r>
            <a:rPr lang="en-US" sz="1100" kern="1200" dirty="0" err="1"/>
            <a:t>whiteboarding</a:t>
          </a:r>
          <a:endParaRPr lang="en-US" sz="1100" kern="1200" dirty="0"/>
        </a:p>
        <a:p>
          <a:pPr marL="0" lvl="0" indent="0" algn="l" defTabSz="488950">
            <a:lnSpc>
              <a:spcPct val="90000"/>
            </a:lnSpc>
            <a:spcBef>
              <a:spcPct val="0"/>
            </a:spcBef>
            <a:spcAft>
              <a:spcPct val="35000"/>
            </a:spcAft>
            <a:buNone/>
          </a:pPr>
          <a:r>
            <a:rPr lang="en-US" sz="1100" kern="1200" dirty="0"/>
            <a:t>* Present options, pros/cons, listen to customer requirements, concerns, questions and priorities</a:t>
          </a:r>
        </a:p>
        <a:p>
          <a:pPr marL="0" lvl="0" indent="0" algn="l" defTabSz="488950">
            <a:lnSpc>
              <a:spcPct val="90000"/>
            </a:lnSpc>
            <a:spcBef>
              <a:spcPct val="0"/>
            </a:spcBef>
            <a:spcAft>
              <a:spcPct val="35000"/>
            </a:spcAft>
            <a:buNone/>
          </a:pPr>
          <a:r>
            <a:rPr lang="en-US" sz="1100" b="1" kern="1200" dirty="0"/>
            <a:t>* Output: OneNote notes from meeting, architectural proposal artifacts (Visio, Project plan), demos, POC</a:t>
          </a:r>
        </a:p>
        <a:p>
          <a:pPr marL="0" lvl="0" indent="0" algn="l" defTabSz="488950">
            <a:lnSpc>
              <a:spcPct val="90000"/>
            </a:lnSpc>
            <a:spcBef>
              <a:spcPct val="0"/>
            </a:spcBef>
            <a:spcAft>
              <a:spcPct val="35000"/>
            </a:spcAft>
            <a:buNone/>
          </a:pPr>
          <a:endParaRPr lang="en-US" sz="1100" kern="1200" dirty="0"/>
        </a:p>
      </dsp:txBody>
      <dsp:txXfrm>
        <a:off x="6821066" y="684748"/>
        <a:ext cx="2025713" cy="2881648"/>
      </dsp:txXfrm>
    </dsp:sp>
    <dsp:sp modelId="{8E2C93B9-86B1-4366-9673-F28240F5CE94}">
      <dsp:nvSpPr>
        <dsp:cNvPr id="0" name=""/>
        <dsp:cNvSpPr/>
      </dsp:nvSpPr>
      <dsp:spPr>
        <a:xfrm>
          <a:off x="6821066" y="0"/>
          <a:ext cx="2025713" cy="684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660" tIns="73660" rIns="73660" bIns="73660" numCol="1" spcCol="1270" anchor="b" anchorCtr="0">
          <a:noAutofit/>
        </a:bodyPr>
        <a:lstStyle/>
        <a:p>
          <a:pPr marL="0" lvl="0" indent="0" algn="l" defTabSz="1289050">
            <a:lnSpc>
              <a:spcPct val="90000"/>
            </a:lnSpc>
            <a:spcBef>
              <a:spcPct val="0"/>
            </a:spcBef>
            <a:spcAft>
              <a:spcPct val="35000"/>
            </a:spcAft>
            <a:buNone/>
          </a:pPr>
          <a:r>
            <a:rPr lang="en-US" sz="2900" kern="1200" dirty="0"/>
            <a:t>ADS</a:t>
          </a:r>
        </a:p>
      </dsp:txBody>
      <dsp:txXfrm>
        <a:off x="6821066" y="0"/>
        <a:ext cx="2025713" cy="684748"/>
      </dsp:txXfrm>
    </dsp:sp>
    <dsp:sp modelId="{B826656A-AAFB-45BD-A16E-4F25FDBE433F}">
      <dsp:nvSpPr>
        <dsp:cNvPr id="0" name=""/>
        <dsp:cNvSpPr/>
      </dsp:nvSpPr>
      <dsp:spPr>
        <a:xfrm>
          <a:off x="8989436" y="0"/>
          <a:ext cx="684748" cy="68474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822C99-ADA4-4419-851D-2355877E8DE7}">
      <dsp:nvSpPr>
        <dsp:cNvPr id="0" name=""/>
        <dsp:cNvSpPr/>
      </dsp:nvSpPr>
      <dsp:spPr>
        <a:xfrm>
          <a:off x="9057910" y="68474"/>
          <a:ext cx="547798" cy="547798"/>
        </a:xfrm>
        <a:prstGeom prst="chord">
          <a:avLst>
            <a:gd name="adj1" fmla="val 16200000"/>
            <a:gd name="adj2" fmla="val 16200000"/>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1D99C9-E3A8-4E10-A474-8C9D7EE05796}">
      <dsp:nvSpPr>
        <dsp:cNvPr id="0" name=""/>
        <dsp:cNvSpPr/>
      </dsp:nvSpPr>
      <dsp:spPr>
        <a:xfrm>
          <a:off x="9816840" y="684748"/>
          <a:ext cx="2025713" cy="2881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t" anchorCtr="0">
          <a:noAutofit/>
        </a:bodyPr>
        <a:lstStyle/>
        <a:p>
          <a:pPr marL="0" lvl="0" indent="0" algn="l" defTabSz="488950">
            <a:lnSpc>
              <a:spcPct val="90000"/>
            </a:lnSpc>
            <a:spcBef>
              <a:spcPct val="0"/>
            </a:spcBef>
            <a:spcAft>
              <a:spcPct val="35000"/>
            </a:spcAft>
            <a:buNone/>
          </a:pPr>
          <a:r>
            <a:rPr lang="en-US" sz="1100" kern="1200" dirty="0"/>
            <a:t>* Present customer with final deliverables from Solution Architect team:  Visio diagrams depicting future state, high-level project plan showing objectives, not a granular WBS-level GANTT</a:t>
          </a:r>
        </a:p>
        <a:p>
          <a:pPr marL="0" lvl="0" indent="0" algn="l" defTabSz="488950">
            <a:lnSpc>
              <a:spcPct val="90000"/>
            </a:lnSpc>
            <a:spcBef>
              <a:spcPct val="0"/>
            </a:spcBef>
            <a:spcAft>
              <a:spcPct val="35000"/>
            </a:spcAft>
            <a:buNone/>
          </a:pPr>
          <a:r>
            <a:rPr lang="en-US" sz="1100" kern="1200" dirty="0"/>
            <a:t>* Discuss with customer options for partnering with team to build SOW, details plans for moving into production (SI partners, MCS, etc.)</a:t>
          </a:r>
        </a:p>
        <a:p>
          <a:pPr marL="0" lvl="0" indent="0" algn="l" defTabSz="488950">
            <a:lnSpc>
              <a:spcPct val="90000"/>
            </a:lnSpc>
            <a:spcBef>
              <a:spcPct val="0"/>
            </a:spcBef>
            <a:spcAft>
              <a:spcPct val="35000"/>
            </a:spcAft>
            <a:buNone/>
          </a:pPr>
          <a:r>
            <a:rPr lang="en-US" sz="1100" b="1" kern="1200" dirty="0"/>
            <a:t>* Output: May a small-scale pilot on </a:t>
          </a:r>
          <a:r>
            <a:rPr lang="en-US" sz="1100" b="1" u="sng" kern="1200" dirty="0"/>
            <a:t>customer’s non-production Azure subscription</a:t>
          </a:r>
        </a:p>
      </dsp:txBody>
      <dsp:txXfrm>
        <a:off x="9816840" y="684748"/>
        <a:ext cx="2025713" cy="2881648"/>
      </dsp:txXfrm>
    </dsp:sp>
    <dsp:sp modelId="{E5C067AF-05C7-434C-924D-101B352BAF95}">
      <dsp:nvSpPr>
        <dsp:cNvPr id="0" name=""/>
        <dsp:cNvSpPr/>
      </dsp:nvSpPr>
      <dsp:spPr>
        <a:xfrm>
          <a:off x="9816840" y="0"/>
          <a:ext cx="2025713" cy="684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660" tIns="73660" rIns="73660" bIns="73660" numCol="1" spcCol="1270" anchor="b" anchorCtr="0">
          <a:noAutofit/>
        </a:bodyPr>
        <a:lstStyle/>
        <a:p>
          <a:pPr marL="0" lvl="0" indent="0" algn="l" defTabSz="1289050">
            <a:lnSpc>
              <a:spcPct val="90000"/>
            </a:lnSpc>
            <a:spcBef>
              <a:spcPct val="0"/>
            </a:spcBef>
            <a:spcAft>
              <a:spcPct val="35000"/>
            </a:spcAft>
            <a:buNone/>
          </a:pPr>
          <a:r>
            <a:rPr lang="en-US" sz="2900" kern="1200" dirty="0"/>
            <a:t>Delivery</a:t>
          </a:r>
        </a:p>
      </dsp:txBody>
      <dsp:txXfrm>
        <a:off x="9816840" y="0"/>
        <a:ext cx="2025713" cy="684748"/>
      </dsp:txXfrm>
    </dsp:sp>
  </dsp:spTree>
</dsp:drawing>
</file>

<file path=ppt/diagrams/layout1.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214FDD-FA8A-4724-B246-30B19E472177}" type="datetimeFigureOut">
              <a:rPr lang="en-US" smtClean="0"/>
              <a:t>9/2/2016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732C2B-A488-438D-8D69-B9480C118239}" type="slidenum">
              <a:rPr lang="en-US" smtClean="0"/>
              <a:t>‹#›</a:t>
            </a:fld>
            <a:endParaRPr lang="en-US"/>
          </a:p>
        </p:txBody>
      </p:sp>
    </p:spTree>
    <p:extLst>
      <p:ext uri="{BB962C8B-B14F-4D97-AF65-F5344CB8AC3E}">
        <p14:creationId xmlns:p14="http://schemas.microsoft.com/office/powerpoint/2010/main" val="449925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732C2B-A488-438D-8D69-B9480C118239}" type="slidenum">
              <a:rPr lang="en-US" smtClean="0"/>
              <a:t>2</a:t>
            </a:fld>
            <a:endParaRPr lang="en-US"/>
          </a:p>
        </p:txBody>
      </p:sp>
    </p:spTree>
    <p:extLst>
      <p:ext uri="{BB962C8B-B14F-4D97-AF65-F5344CB8AC3E}">
        <p14:creationId xmlns:p14="http://schemas.microsoft.com/office/powerpoint/2010/main" val="2444945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732C2B-A488-438D-8D69-B9480C118239}" type="slidenum">
              <a:rPr lang="en-US" smtClean="0"/>
              <a:t>7</a:t>
            </a:fld>
            <a:endParaRPr lang="en-US"/>
          </a:p>
        </p:txBody>
      </p:sp>
    </p:spTree>
    <p:extLst>
      <p:ext uri="{BB962C8B-B14F-4D97-AF65-F5344CB8AC3E}">
        <p14:creationId xmlns:p14="http://schemas.microsoft.com/office/powerpoint/2010/main" val="4103799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p:cNvSpPr>
          <p:nvPr>
            <p:ph type="sldImg"/>
          </p:nvPr>
        </p:nvSpPr>
        <p:spPr bwMode="auto">
          <a:xfrm>
            <a:off x="393700" y="690563"/>
            <a:ext cx="6146800" cy="3457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a:bodyPr>
          <a:lstStyle/>
          <a:p>
            <a:pPr defTabSz="923921">
              <a:spcAft>
                <a:spcPts val="0"/>
              </a:spcAft>
              <a:defRPr/>
            </a:pPr>
            <a:endParaRPr lang="en-US" sz="1200" dirty="0"/>
          </a:p>
        </p:txBody>
      </p:sp>
      <p:sp>
        <p:nvSpPr>
          <p:cNvPr id="112643" name="Date Placeholder 5"/>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Segoe UI" panose="020B0502040204020203" pitchFamily="34" charset="0"/>
                <a:ea typeface="MS PGothic" panose="020B0600070205080204" pitchFamily="34" charset="-128"/>
              </a:defRPr>
            </a:lvl1pPr>
            <a:lvl2pPr marL="735966" indent="-283064" eaLnBrk="0" hangingPunct="0">
              <a:defRPr sz="2400">
                <a:solidFill>
                  <a:schemeClr val="tx1"/>
                </a:solidFill>
                <a:latin typeface="Segoe UI" panose="020B0502040204020203" pitchFamily="34" charset="0"/>
                <a:ea typeface="MS PGothic" panose="020B0600070205080204" pitchFamily="34" charset="-128"/>
              </a:defRPr>
            </a:lvl2pPr>
            <a:lvl3pPr marL="1132256" indent="-226451" eaLnBrk="0" hangingPunct="0">
              <a:defRPr sz="2400">
                <a:solidFill>
                  <a:schemeClr val="tx1"/>
                </a:solidFill>
                <a:latin typeface="Segoe UI" panose="020B0502040204020203" pitchFamily="34" charset="0"/>
                <a:ea typeface="MS PGothic" panose="020B0600070205080204" pitchFamily="34" charset="-128"/>
              </a:defRPr>
            </a:lvl3pPr>
            <a:lvl4pPr marL="1585158" indent="-226451" eaLnBrk="0" hangingPunct="0">
              <a:defRPr sz="2400">
                <a:solidFill>
                  <a:schemeClr val="tx1"/>
                </a:solidFill>
                <a:latin typeface="Segoe UI" panose="020B0502040204020203" pitchFamily="34" charset="0"/>
                <a:ea typeface="MS PGothic" panose="020B0600070205080204" pitchFamily="34" charset="-128"/>
              </a:defRPr>
            </a:lvl4pPr>
            <a:lvl5pPr marL="2038060" indent="-226451" eaLnBrk="0" hangingPunct="0">
              <a:defRPr sz="2400">
                <a:solidFill>
                  <a:schemeClr val="tx1"/>
                </a:solidFill>
                <a:latin typeface="Segoe UI" panose="020B0502040204020203" pitchFamily="34" charset="0"/>
                <a:ea typeface="MS PGothic" panose="020B0600070205080204" pitchFamily="34" charset="-128"/>
              </a:defRPr>
            </a:lvl5pPr>
            <a:lvl6pPr marL="2490963" indent="-226451" defTabSz="92310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6pPr>
            <a:lvl7pPr marL="2943865" indent="-226451" defTabSz="92310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7pPr>
            <a:lvl8pPr marL="3396767" indent="-226451" defTabSz="92310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8pPr>
            <a:lvl9pPr marL="3849670" indent="-226451" defTabSz="92310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9pPr>
          </a:lstStyle>
          <a:p>
            <a:pPr eaLnBrk="1" hangingPunct="1"/>
            <a:fld id="{F4395EB6-EEBC-422B-A049-935522D80420}" type="datetime1">
              <a:rPr lang="en-US" sz="1200">
                <a:solidFill>
                  <a:prstClr val="black"/>
                </a:solidFill>
                <a:latin typeface="Calibri" panose="020F0502020204030204" pitchFamily="34" charset="0"/>
              </a:rPr>
              <a:pPr eaLnBrk="1" hangingPunct="1"/>
              <a:t>9/2/2016</a:t>
            </a:fld>
            <a:endParaRPr lang="en-US" sz="1200">
              <a:solidFill>
                <a:prstClr val="black"/>
              </a:solidFill>
              <a:latin typeface="Calibri" panose="020F0502020204030204" pitchFamily="34" charset="0"/>
            </a:endParaRPr>
          </a:p>
        </p:txBody>
      </p:sp>
      <p:sp>
        <p:nvSpPr>
          <p:cNvPr id="9" name="Footer Placeholder 8"/>
          <p:cNvSpPr>
            <a:spLocks noGrp="1"/>
          </p:cNvSpPr>
          <p:nvPr>
            <p:ph type="ftr" sz="quarter" idx="4"/>
          </p:nvPr>
        </p:nvSpPr>
        <p:spPr>
          <a:xfrm>
            <a:off x="0" y="8757591"/>
            <a:ext cx="3004820" cy="462610"/>
          </a:xfrm>
        </p:spPr>
        <p:txBody>
          <a:bodyPr/>
          <a:lstStyle/>
          <a:p>
            <a:pPr defTabSz="922661" eaLnBrk="0" hangingPunct="0">
              <a:defRPr/>
            </a:pP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22661" eaLnBrk="0" hangingPunct="0">
              <a:defRPr/>
            </a:pPr>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2645" name="Slide Number Placeholder 9"/>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Segoe UI" panose="020B0502040204020203" pitchFamily="34" charset="0"/>
                <a:ea typeface="MS PGothic" panose="020B0600070205080204" pitchFamily="34" charset="-128"/>
              </a:defRPr>
            </a:lvl1pPr>
            <a:lvl2pPr marL="735966" indent="-283064" eaLnBrk="0" hangingPunct="0">
              <a:defRPr sz="2400">
                <a:solidFill>
                  <a:schemeClr val="tx1"/>
                </a:solidFill>
                <a:latin typeface="Segoe UI" panose="020B0502040204020203" pitchFamily="34" charset="0"/>
                <a:ea typeface="MS PGothic" panose="020B0600070205080204" pitchFamily="34" charset="-128"/>
              </a:defRPr>
            </a:lvl2pPr>
            <a:lvl3pPr marL="1132256" indent="-226451" eaLnBrk="0" hangingPunct="0">
              <a:defRPr sz="2400">
                <a:solidFill>
                  <a:schemeClr val="tx1"/>
                </a:solidFill>
                <a:latin typeface="Segoe UI" panose="020B0502040204020203" pitchFamily="34" charset="0"/>
                <a:ea typeface="MS PGothic" panose="020B0600070205080204" pitchFamily="34" charset="-128"/>
              </a:defRPr>
            </a:lvl3pPr>
            <a:lvl4pPr marL="1585158" indent="-226451" eaLnBrk="0" hangingPunct="0">
              <a:defRPr sz="2400">
                <a:solidFill>
                  <a:schemeClr val="tx1"/>
                </a:solidFill>
                <a:latin typeface="Segoe UI" panose="020B0502040204020203" pitchFamily="34" charset="0"/>
                <a:ea typeface="MS PGothic" panose="020B0600070205080204" pitchFamily="34" charset="-128"/>
              </a:defRPr>
            </a:lvl4pPr>
            <a:lvl5pPr marL="2038060" indent="-226451" eaLnBrk="0" hangingPunct="0">
              <a:defRPr sz="2400">
                <a:solidFill>
                  <a:schemeClr val="tx1"/>
                </a:solidFill>
                <a:latin typeface="Segoe UI" panose="020B0502040204020203" pitchFamily="34" charset="0"/>
                <a:ea typeface="MS PGothic" panose="020B0600070205080204" pitchFamily="34" charset="-128"/>
              </a:defRPr>
            </a:lvl5pPr>
            <a:lvl6pPr marL="2490963" indent="-226451" defTabSz="92310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6pPr>
            <a:lvl7pPr marL="2943865" indent="-226451" defTabSz="92310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7pPr>
            <a:lvl8pPr marL="3396767" indent="-226451" defTabSz="92310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8pPr>
            <a:lvl9pPr marL="3849670" indent="-226451" defTabSz="92310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9pPr>
          </a:lstStyle>
          <a:p>
            <a:pPr eaLnBrk="1" hangingPunct="1"/>
            <a:fld id="{3ED7C3AF-3014-4472-B0C5-ED26D74F60AE}" type="slidenum">
              <a:rPr lang="en-US" sz="1200">
                <a:solidFill>
                  <a:prstClr val="black"/>
                </a:solidFill>
                <a:latin typeface="Calibri" panose="020F0502020204030204" pitchFamily="34" charset="0"/>
              </a:rPr>
              <a:pPr eaLnBrk="1" hangingPunct="1"/>
              <a:t>8</a:t>
            </a:fld>
            <a:endParaRPr lang="en-US" sz="1200">
              <a:solidFill>
                <a:prstClr val="black"/>
              </a:solidFill>
              <a:latin typeface="Calibri" panose="020F0502020204030204" pitchFamily="34" charset="0"/>
            </a:endParaRPr>
          </a:p>
        </p:txBody>
      </p:sp>
      <p:sp>
        <p:nvSpPr>
          <p:cNvPr id="112646" name="Header Placeholder 10"/>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400">
                <a:solidFill>
                  <a:schemeClr val="tx1"/>
                </a:solidFill>
                <a:latin typeface="Segoe UI" panose="020B0502040204020203" pitchFamily="34" charset="0"/>
                <a:ea typeface="MS PGothic" panose="020B0600070205080204" pitchFamily="34" charset="-128"/>
              </a:defRPr>
            </a:lvl1pPr>
            <a:lvl2pPr marL="735966" indent="-283064" eaLnBrk="0" hangingPunct="0">
              <a:defRPr sz="2400">
                <a:solidFill>
                  <a:schemeClr val="tx1"/>
                </a:solidFill>
                <a:latin typeface="Segoe UI" panose="020B0502040204020203" pitchFamily="34" charset="0"/>
                <a:ea typeface="MS PGothic" panose="020B0600070205080204" pitchFamily="34" charset="-128"/>
              </a:defRPr>
            </a:lvl2pPr>
            <a:lvl3pPr marL="1132256" indent="-226451" eaLnBrk="0" hangingPunct="0">
              <a:defRPr sz="2400">
                <a:solidFill>
                  <a:schemeClr val="tx1"/>
                </a:solidFill>
                <a:latin typeface="Segoe UI" panose="020B0502040204020203" pitchFamily="34" charset="0"/>
                <a:ea typeface="MS PGothic" panose="020B0600070205080204" pitchFamily="34" charset="-128"/>
              </a:defRPr>
            </a:lvl3pPr>
            <a:lvl4pPr marL="1585158" indent="-226451" eaLnBrk="0" hangingPunct="0">
              <a:defRPr sz="2400">
                <a:solidFill>
                  <a:schemeClr val="tx1"/>
                </a:solidFill>
                <a:latin typeface="Segoe UI" panose="020B0502040204020203" pitchFamily="34" charset="0"/>
                <a:ea typeface="MS PGothic" panose="020B0600070205080204" pitchFamily="34" charset="-128"/>
              </a:defRPr>
            </a:lvl4pPr>
            <a:lvl5pPr marL="2038060" indent="-226451" eaLnBrk="0" hangingPunct="0">
              <a:defRPr sz="2400">
                <a:solidFill>
                  <a:schemeClr val="tx1"/>
                </a:solidFill>
                <a:latin typeface="Segoe UI" panose="020B0502040204020203" pitchFamily="34" charset="0"/>
                <a:ea typeface="MS PGothic" panose="020B0600070205080204" pitchFamily="34" charset="-128"/>
              </a:defRPr>
            </a:lvl5pPr>
            <a:lvl6pPr marL="2490963" indent="-226451" defTabSz="92310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6pPr>
            <a:lvl7pPr marL="2943865" indent="-226451" defTabSz="92310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7pPr>
            <a:lvl8pPr marL="3396767" indent="-226451" defTabSz="92310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8pPr>
            <a:lvl9pPr marL="3849670" indent="-226451" defTabSz="923103" eaLnBrk="0" fontAlgn="base" hangingPunct="0">
              <a:spcBef>
                <a:spcPct val="0"/>
              </a:spcBef>
              <a:spcAft>
                <a:spcPct val="0"/>
              </a:spcAft>
              <a:defRPr sz="2400">
                <a:solidFill>
                  <a:schemeClr val="tx1"/>
                </a:solidFill>
                <a:latin typeface="Segoe UI" panose="020B0502040204020203" pitchFamily="34" charset="0"/>
                <a:ea typeface="MS PGothic" panose="020B0600070205080204" pitchFamily="34" charset="-128"/>
              </a:defRPr>
            </a:lvl9pPr>
          </a:lstStyle>
          <a:p>
            <a:pPr defTabSz="923103" eaLnBrk="1" fontAlgn="base" hangingPunct="1">
              <a:spcBef>
                <a:spcPct val="0"/>
              </a:spcBef>
              <a:spcAft>
                <a:spcPct val="0"/>
              </a:spcAft>
            </a:pPr>
            <a:r>
              <a:rPr lang="en-US" sz="1200">
                <a:solidFill>
                  <a:prstClr val="black"/>
                </a:solidFill>
                <a:latin typeface="Calibri" panose="020F0502020204030204" pitchFamily="34" charset="0"/>
              </a:rPr>
              <a:t>System Center Marketing</a:t>
            </a:r>
          </a:p>
        </p:txBody>
      </p:sp>
    </p:spTree>
    <p:extLst>
      <p:ext uri="{BB962C8B-B14F-4D97-AF65-F5344CB8AC3E}">
        <p14:creationId xmlns:p14="http://schemas.microsoft.com/office/powerpoint/2010/main" val="35443484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No til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flipH="1">
            <a:off x="0" y="2"/>
            <a:ext cx="12190264" cy="6857996"/>
          </a:xfrm>
          <a:prstGeom prst="rect">
            <a:avLst/>
          </a:prstGeom>
        </p:spPr>
      </p:pic>
      <p:sp>
        <p:nvSpPr>
          <p:cNvPr id="2" name="Rectangle 1"/>
          <p:cNvSpPr/>
          <p:nvPr userDrawn="1"/>
        </p:nvSpPr>
        <p:spPr bwMode="auto">
          <a:xfrm>
            <a:off x="269239" y="2077800"/>
            <a:ext cx="6274974"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6"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239" y="2104755"/>
            <a:ext cx="6276530" cy="875413"/>
          </a:xfrm>
          <a:noFill/>
        </p:spPr>
        <p:txBody>
          <a:bodyPr lIns="146304" tIns="91440" rIns="146304" bIns="91440" anchor="t" anchorCtr="0"/>
          <a:lstStyle>
            <a:lvl1pPr>
              <a:defRPr sz="5291" spc="-98" baseline="0">
                <a:gradFill>
                  <a:gsLst>
                    <a:gs pos="84066">
                      <a:srgbClr val="000000"/>
                    </a:gs>
                    <a:gs pos="57576">
                      <a:srgbClr val="000000"/>
                    </a:gs>
                  </a:gsLst>
                  <a:lin ang="5400000" scaled="0"/>
                </a:gradFill>
              </a:defRPr>
            </a:lvl1pPr>
          </a:lstStyle>
          <a:p>
            <a:r>
              <a:rPr lang="en-US" dirty="0"/>
              <a:t>Event name here</a:t>
            </a:r>
          </a:p>
        </p:txBody>
      </p:sp>
      <p:sp>
        <p:nvSpPr>
          <p:cNvPr id="3" name="Text Placeholder 2"/>
          <p:cNvSpPr>
            <a:spLocks noGrp="1"/>
          </p:cNvSpPr>
          <p:nvPr>
            <p:ph type="body" sz="quarter" idx="14" hasCustomPrompt="1"/>
          </p:nvPr>
        </p:nvSpPr>
        <p:spPr bwMode="auto">
          <a:xfrm>
            <a:off x="269239" y="3007119"/>
            <a:ext cx="6276530" cy="1677043"/>
          </a:xfrm>
        </p:spPr>
        <p:txBody>
          <a:bodyPr tIns="109728" bIns="109728">
            <a:noAutofit/>
          </a:bodyPr>
          <a:lstStyle>
            <a:lvl1pPr marL="0" indent="0">
              <a:spcBef>
                <a:spcPts val="0"/>
              </a:spcBef>
              <a:buNone/>
              <a:defRPr sz="2353" baseline="0">
                <a:gradFill>
                  <a:gsLst>
                    <a:gs pos="84066">
                      <a:srgbClr val="000000"/>
                    </a:gs>
                    <a:gs pos="57576">
                      <a:srgbClr val="000000"/>
                    </a:gs>
                  </a:gsLst>
                  <a:lin ang="5400000" scaled="0"/>
                </a:gradFill>
                <a:latin typeface="+mn-lt"/>
              </a:defRPr>
            </a:lvl1pPr>
          </a:lstStyle>
          <a:p>
            <a:pPr lvl="0"/>
            <a:r>
              <a:rPr lang="en-US" dirty="0"/>
              <a:t>City | Date</a:t>
            </a:r>
          </a:p>
        </p:txBody>
      </p:sp>
      <p:pic>
        <p:nvPicPr>
          <p:cNvPr id="8" name="Picture 7"/>
          <p:cNvPicPr>
            <a:picLocks noChangeAspect="1"/>
          </p:cNvPicPr>
          <p:nvPr userDrawn="1"/>
        </p:nvPicPr>
        <p:blipFill>
          <a:blip r:embed="rId3"/>
          <a:stretch>
            <a:fillRect/>
          </a:stretch>
        </p:blipFill>
        <p:spPr>
          <a:xfrm>
            <a:off x="448588" y="6121376"/>
            <a:ext cx="1254995" cy="269134"/>
          </a:xfrm>
          <a:prstGeom prst="rect">
            <a:avLst/>
          </a:prstGeom>
        </p:spPr>
      </p:pic>
    </p:spTree>
    <p:extLst>
      <p:ext uri="{BB962C8B-B14F-4D97-AF65-F5344CB8AC3E}">
        <p14:creationId xmlns:p14="http://schemas.microsoft.com/office/powerpoint/2010/main" val="3281424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4" y="1189176"/>
            <a:ext cx="5378548" cy="2377940"/>
          </a:xfrm>
        </p:spPr>
        <p:txBody>
          <a:bodyPr wrap="square">
            <a:spAutoFit/>
          </a:bodyPr>
          <a:lstStyle>
            <a:lvl1pPr marL="281515" indent="-281515">
              <a:spcBef>
                <a:spcPts val="1200"/>
              </a:spcBef>
              <a:buClr>
                <a:schemeClr val="tx1"/>
              </a:buClr>
              <a:buFont typeface="Arial" pitchFamily="34" charset="0"/>
              <a:buChar char="•"/>
              <a:defRPr sz="3134"/>
            </a:lvl1pPr>
            <a:lvl2pPr marL="520402" indent="-228469">
              <a:defRPr sz="2353"/>
            </a:lvl2pPr>
            <a:lvl3pPr marL="685407" indent="-165006">
              <a:tabLst/>
              <a:defRPr sz="1961"/>
            </a:lvl3pPr>
            <a:lvl4pPr marL="863105" indent="-177699">
              <a:defRPr/>
            </a:lvl4pPr>
            <a:lvl5pPr marL="1028110" indent="-1650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515" indent="-281515">
              <a:spcBef>
                <a:spcPts val="1200"/>
              </a:spcBef>
              <a:buClr>
                <a:schemeClr val="tx1"/>
              </a:buClr>
              <a:buFont typeface="Arial" pitchFamily="34" charset="0"/>
              <a:buChar char="•"/>
              <a:defRPr sz="3134"/>
            </a:lvl1pPr>
            <a:lvl2pPr marL="520402" indent="-228469">
              <a:defRPr sz="2353"/>
            </a:lvl2pPr>
            <a:lvl3pPr marL="685407" indent="-165006">
              <a:tabLst/>
              <a:defRPr sz="1961"/>
            </a:lvl3pPr>
            <a:lvl4pPr marL="863105" indent="-177699">
              <a:defRPr/>
            </a:lvl4pPr>
            <a:lvl5pPr marL="1028110" indent="-1650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3349066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0550062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9"/>
            <a:ext cx="9859116" cy="1158793"/>
          </a:xfrm>
          <a:noFill/>
        </p:spPr>
        <p:txBody>
          <a:bodyPr tIns="91440" bIns="91440" anchor="t" anchorCtr="0">
            <a:spAutoFit/>
          </a:bodyPr>
          <a:lstStyle>
            <a:lvl1pPr>
              <a:defRPr sz="7052"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3" y="3877277"/>
            <a:ext cx="9860674" cy="724246"/>
          </a:xfrm>
          <a:noFill/>
        </p:spPr>
        <p:txBody>
          <a:bodyPr lIns="182880" tIns="146304" rIns="182880" bIns="146304">
            <a:spAutoFit/>
          </a:bodyPr>
          <a:lstStyle>
            <a:lvl1pPr marL="0" indent="0">
              <a:spcBef>
                <a:spcPts val="0"/>
              </a:spcBef>
              <a:buNone/>
              <a:defRPr sz="3134"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813874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9"/>
            <a:ext cx="9859116" cy="1158793"/>
          </a:xfrm>
          <a:noFill/>
        </p:spPr>
        <p:txBody>
          <a:bodyPr tIns="91440" bIns="91440" anchor="t" anchorCtr="0">
            <a:spAutoFit/>
          </a:bodyPr>
          <a:lstStyle>
            <a:lvl1pPr>
              <a:defRPr lang="en-US" sz="7052"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423169269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084175"/>
            <a:ext cx="11653523" cy="1158793"/>
          </a:xfrm>
          <a:noFill/>
        </p:spPr>
        <p:txBody>
          <a:bodyPr tIns="91440" bIns="91440" anchor="t" anchorCtr="0">
            <a:spAutoFit/>
          </a:bodyPr>
          <a:lstStyle>
            <a:lvl1pPr>
              <a:defRPr sz="705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96093591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084175"/>
            <a:ext cx="11653523" cy="1158793"/>
          </a:xfrm>
          <a:noFill/>
        </p:spPr>
        <p:txBody>
          <a:bodyPr tIns="91440" bIns="91440" anchor="t" anchorCtr="0">
            <a:spAutoFit/>
          </a:bodyPr>
          <a:lstStyle>
            <a:lvl1pPr>
              <a:defRPr sz="705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0507744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084175"/>
            <a:ext cx="11653523" cy="1158793"/>
          </a:xfrm>
          <a:noFill/>
        </p:spPr>
        <p:txBody>
          <a:bodyPr tIns="91440" bIns="91440" anchor="t" anchorCtr="0">
            <a:spAutoFit/>
          </a:bodyPr>
          <a:lstStyle>
            <a:lvl1pPr>
              <a:defRPr sz="705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06878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2084175"/>
            <a:ext cx="11653523" cy="1158793"/>
          </a:xfrm>
          <a:noFill/>
        </p:spPr>
        <p:txBody>
          <a:bodyPr tIns="91440" bIns="91440" anchor="t" anchorCtr="0">
            <a:spAutoFit/>
          </a:bodyPr>
          <a:lstStyle>
            <a:lvl1pPr>
              <a:defRPr sz="7052"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19665795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0370796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30045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1" spc="-98" baseline="0">
                <a:gradFill>
                  <a:gsLst>
                    <a:gs pos="100000">
                      <a:schemeClr val="tx2"/>
                    </a:gs>
                    <a:gs pos="0">
                      <a:schemeClr val="tx2"/>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4" y="3878574"/>
            <a:ext cx="7171337" cy="1792326"/>
          </a:xfrm>
          <a:noFill/>
        </p:spPr>
        <p:txBody>
          <a:bodyPr lIns="146304" tIns="109728" rIns="146304" bIns="109728">
            <a:noAutofit/>
          </a:bodyPr>
          <a:lstStyle>
            <a:lvl1pPr marL="0" indent="0">
              <a:spcBef>
                <a:spcPts val="0"/>
              </a:spcBef>
              <a:buNone/>
              <a:defRPr sz="3134" spc="0" baseline="0">
                <a:gradFill>
                  <a:gsLst>
                    <a:gs pos="91000">
                      <a:schemeClr val="tx1"/>
                    </a:gs>
                    <a:gs pos="0">
                      <a:schemeClr val="tx1"/>
                    </a:gs>
                  </a:gsLst>
                  <a:lin ang="5400000" scaled="0"/>
                </a:gradFill>
                <a:latin typeface="+mj-lt"/>
              </a:defRPr>
            </a:lvl1pPr>
          </a:lstStyle>
          <a:p>
            <a:pPr lvl="0"/>
            <a:r>
              <a:rPr lang="en-US" dirty="0"/>
              <a:t>Speaker Name</a:t>
            </a:r>
          </a:p>
        </p:txBody>
      </p:sp>
      <p:pic>
        <p:nvPicPr>
          <p:cNvPr id="6" name="Picture 5"/>
          <p:cNvPicPr>
            <a:picLocks noChangeAspect="1"/>
          </p:cNvPicPr>
          <p:nvPr userDrawn="1"/>
        </p:nvPicPr>
        <p:blipFill>
          <a:blip r:embed="rId2"/>
          <a:stretch>
            <a:fillRect/>
          </a:stretch>
        </p:blipFill>
        <p:spPr>
          <a:xfrm>
            <a:off x="448588" y="6121376"/>
            <a:ext cx="1254995" cy="269134"/>
          </a:xfrm>
          <a:prstGeom prst="rect">
            <a:avLst/>
          </a:prstGeom>
        </p:spPr>
      </p:pic>
    </p:spTree>
    <p:extLst>
      <p:ext uri="{BB962C8B-B14F-4D97-AF65-F5344CB8AC3E}">
        <p14:creationId xmlns:p14="http://schemas.microsoft.com/office/powerpoint/2010/main" val="20033000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217204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00480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02" tIns="45702" rIns="45702" bIns="45702" numCol="1" spcCol="0" rtlCol="0" fromWordArt="0" anchor="ctr" anchorCtr="0" forceAA="0" compatLnSpc="1">
            <a:prstTxWarp prst="textNoShape">
              <a:avLst/>
            </a:prstTxWarp>
            <a:noAutofit/>
          </a:bodyPr>
          <a:lstStyle/>
          <a:p>
            <a:pPr algn="ctr" defTabSz="913576"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5"/>
            <a:ext cx="11653522" cy="1956973"/>
          </a:xfrm>
        </p:spPr>
        <p:txBody>
          <a:bodyPr/>
          <a:lstStyle>
            <a:lvl1pPr marL="0" indent="0">
              <a:buNone/>
              <a:defRPr sz="3232">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531"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2759"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054"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296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437460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2" y="1189178"/>
            <a:ext cx="11653523" cy="2396047"/>
          </a:xfrm>
          <a:prstGeom prst="rect">
            <a:avLst/>
          </a:prstGeom>
        </p:spPr>
        <p:txBody>
          <a:bodyPr/>
          <a:lstStyle>
            <a:lvl1pPr marL="284625" indent="-284625">
              <a:buClr>
                <a:schemeClr val="tx1"/>
              </a:buClr>
              <a:buSzPct val="90000"/>
              <a:buFont typeface="Arial" pitchFamily="34" charset="0"/>
              <a:buChar char="•"/>
              <a:defRPr sz="3526">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59920" indent="-275295">
              <a:buClr>
                <a:schemeClr val="tx1"/>
              </a:buClr>
              <a:buSzPct val="90000"/>
              <a:buFont typeface="Arial" pitchFamily="34" charset="0"/>
              <a:buChar char="•"/>
              <a:defRPr sz="3134">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545" indent="-284625">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512" indent="-223968">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478" indent="-223968">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4"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4"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763095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2pt Title + Subtitl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269240" y="1117577"/>
            <a:ext cx="10816237" cy="563458"/>
          </a:xfrm>
          <a:prstGeom prst="rect">
            <a:avLst/>
          </a:prstGeom>
        </p:spPr>
        <p:txBody>
          <a:bodyPr lIns="192024"/>
          <a:lstStyle>
            <a:lvl1pPr marL="0" indent="0">
              <a:buNone/>
              <a:defRPr lang="en-US" sz="2745" kern="1200" smtClean="0">
                <a:solidFill>
                  <a:schemeClr val="tx2"/>
                </a:solidFill>
                <a:latin typeface="+mj-lt"/>
                <a:ea typeface="+mn-ea"/>
                <a:cs typeface="+mn-cs"/>
              </a:defRPr>
            </a:lvl1pPr>
            <a:lvl2pPr marL="0" indent="0">
              <a:buNone/>
              <a:defRPr lang="en-US" sz="3108" kern="1200" smtClean="0">
                <a:solidFill>
                  <a:schemeClr val="bg1"/>
                </a:solidFill>
                <a:latin typeface="+mj-lt"/>
                <a:ea typeface="+mn-ea"/>
                <a:cs typeface="+mn-cs"/>
              </a:defRPr>
            </a:lvl2pPr>
            <a:lvl3pPr marL="0" indent="0">
              <a:buNone/>
              <a:defRPr lang="en-US" sz="3108" kern="1200" smtClean="0">
                <a:solidFill>
                  <a:schemeClr val="bg1"/>
                </a:solidFill>
                <a:latin typeface="+mj-lt"/>
                <a:ea typeface="+mn-ea"/>
                <a:cs typeface="+mn-cs"/>
              </a:defRPr>
            </a:lvl3pPr>
            <a:lvl4pPr marL="0" indent="0">
              <a:buNone/>
              <a:defRPr lang="en-US" sz="3108" kern="1200" smtClean="0">
                <a:solidFill>
                  <a:schemeClr val="bg1"/>
                </a:solidFill>
                <a:latin typeface="+mj-lt"/>
                <a:ea typeface="+mn-ea"/>
                <a:cs typeface="+mn-cs"/>
              </a:defRPr>
            </a:lvl4pPr>
            <a:lvl5pPr marL="0" indent="0">
              <a:buNone/>
              <a:defRPr lang="en-US" sz="3108" kern="1200">
                <a:solidFill>
                  <a:schemeClr val="bg1"/>
                </a:solidFill>
                <a:latin typeface="+mj-lt"/>
                <a:ea typeface="+mn-ea"/>
                <a:cs typeface="+mn-cs"/>
              </a:defRPr>
            </a:lvl5pPr>
          </a:lstStyle>
          <a:p>
            <a:pPr lvl="0"/>
            <a:r>
              <a:rPr lang="en-US"/>
              <a:t>Click to edit Master text styles</a:t>
            </a:r>
          </a:p>
        </p:txBody>
      </p:sp>
      <p:sp>
        <p:nvSpPr>
          <p:cNvPr id="7" name="Title 2"/>
          <p:cNvSpPr>
            <a:spLocks noGrp="1"/>
          </p:cNvSpPr>
          <p:nvPr>
            <p:ph type="title"/>
          </p:nvPr>
        </p:nvSpPr>
        <p:spPr>
          <a:xfrm>
            <a:off x="268927" y="286381"/>
            <a:ext cx="11653523" cy="927940"/>
          </a:xfrm>
          <a:prstGeom prst="rect">
            <a:avLst/>
          </a:prstGeom>
        </p:spPr>
        <p:txBody>
          <a:bodyPr/>
          <a:lstStyle>
            <a:lvl1pPr algn="l">
              <a:defRPr sz="5098">
                <a:solidFill>
                  <a:schemeClr val="tx2"/>
                </a:solidFill>
              </a:defRPr>
            </a:lvl1pPr>
          </a:lstStyle>
          <a:p>
            <a:r>
              <a:rPr lang="en-US" dirty="0"/>
              <a:t>Click to edit Master title style</a:t>
            </a:r>
          </a:p>
        </p:txBody>
      </p:sp>
      <p:sp>
        <p:nvSpPr>
          <p:cNvPr id="4" name="Footer Placeholder 2"/>
          <p:cNvSpPr>
            <a:spLocks noGrp="1"/>
          </p:cNvSpPr>
          <p:nvPr>
            <p:ph type="ftr" sz="quarter" idx="14"/>
          </p:nvPr>
        </p:nvSpPr>
        <p:spPr>
          <a:xfrm>
            <a:off x="448212" y="6437742"/>
            <a:ext cx="3859607" cy="133860"/>
          </a:xfrm>
          <a:prstGeom prst="rect">
            <a:avLst/>
          </a:prstGeom>
        </p:spPr>
        <p:txBody>
          <a:bodyPr/>
          <a:lstStyle>
            <a:lvl1pPr fontAlgn="base">
              <a:spcBef>
                <a:spcPct val="0"/>
              </a:spcBef>
              <a:spcAft>
                <a:spcPct val="0"/>
              </a:spcAft>
              <a:defRPr dirty="0" smtClean="0">
                <a:solidFill>
                  <a:srgbClr val="505050"/>
                </a:solidFill>
              </a:defRPr>
            </a:lvl1pPr>
          </a:lstStyle>
          <a:p>
            <a:pPr>
              <a:defRPr/>
            </a:pPr>
            <a:r>
              <a:rPr/>
              <a:t>Microsoft Confidential</a:t>
            </a:r>
          </a:p>
        </p:txBody>
      </p:sp>
      <p:sp>
        <p:nvSpPr>
          <p:cNvPr id="5" name="Slide Number Placeholder 3"/>
          <p:cNvSpPr>
            <a:spLocks noGrp="1"/>
          </p:cNvSpPr>
          <p:nvPr>
            <p:ph type="sldNum" sz="quarter" idx="15"/>
          </p:nvPr>
        </p:nvSpPr>
        <p:spPr>
          <a:xfrm>
            <a:off x="11367165" y="6437742"/>
            <a:ext cx="555597" cy="133860"/>
          </a:xfrm>
          <a:prstGeom prst="rect">
            <a:avLst/>
          </a:prstGeom>
        </p:spPr>
        <p:txBody>
          <a:bodyPr/>
          <a:lstStyle>
            <a:lvl1pPr defTabSz="913505" fontAlgn="base">
              <a:spcBef>
                <a:spcPct val="0"/>
              </a:spcBef>
              <a:spcAft>
                <a:spcPct val="0"/>
              </a:spcAft>
              <a:defRPr smtClean="0">
                <a:solidFill>
                  <a:srgbClr val="505050"/>
                </a:solidFill>
              </a:defRPr>
            </a:lvl1pPr>
          </a:lstStyle>
          <a:p>
            <a:pPr>
              <a:defRPr/>
            </a:pPr>
            <a:fld id="{56442AAA-6A77-5942-BCC4-0CCA4B0626F8}" type="slidenum">
              <a:rPr/>
              <a:pPr>
                <a:defRPr/>
              </a:pPr>
              <a:t>‹#›</a:t>
            </a:fld>
            <a:endParaRPr dirty="0"/>
          </a:p>
        </p:txBody>
      </p:sp>
    </p:spTree>
    <p:extLst>
      <p:ext uri="{BB962C8B-B14F-4D97-AF65-F5344CB8AC3E}">
        <p14:creationId xmlns:p14="http://schemas.microsoft.com/office/powerpoint/2010/main" val="247474694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448212" y="6437742"/>
            <a:ext cx="3859607" cy="133860"/>
          </a:xfrm>
          <a:prstGeom prst="rect">
            <a:avLst/>
          </a:prstGeom>
        </p:spPr>
        <p:txBody>
          <a:bodyPr/>
          <a:lstStyle>
            <a:lvl1pPr fontAlgn="base">
              <a:spcBef>
                <a:spcPct val="0"/>
              </a:spcBef>
              <a:spcAft>
                <a:spcPct val="0"/>
              </a:spcAft>
              <a:defRPr dirty="0" smtClean="0">
                <a:solidFill>
                  <a:srgbClr val="000000"/>
                </a:solidFill>
              </a:defRPr>
            </a:lvl1pPr>
          </a:lstStyle>
          <a:p>
            <a:pPr>
              <a:defRPr/>
            </a:pPr>
            <a:r>
              <a:rPr/>
              <a:t>Microsoft Confidential</a:t>
            </a:r>
          </a:p>
        </p:txBody>
      </p:sp>
      <p:sp>
        <p:nvSpPr>
          <p:cNvPr id="3" name="Slide Number Placeholder 2"/>
          <p:cNvSpPr>
            <a:spLocks noGrp="1"/>
          </p:cNvSpPr>
          <p:nvPr>
            <p:ph type="sldNum" sz="quarter" idx="11"/>
          </p:nvPr>
        </p:nvSpPr>
        <p:spPr>
          <a:xfrm>
            <a:off x="11367165" y="6437742"/>
            <a:ext cx="555597" cy="133860"/>
          </a:xfrm>
          <a:prstGeom prst="rect">
            <a:avLst/>
          </a:prstGeom>
        </p:spPr>
        <p:txBody>
          <a:bodyPr/>
          <a:lstStyle>
            <a:lvl1pPr defTabSz="913505" fontAlgn="base">
              <a:spcBef>
                <a:spcPct val="0"/>
              </a:spcBef>
              <a:spcAft>
                <a:spcPct val="0"/>
              </a:spcAft>
              <a:defRPr smtClean="0">
                <a:solidFill>
                  <a:srgbClr val="000000"/>
                </a:solidFill>
              </a:defRPr>
            </a:lvl1pPr>
          </a:lstStyle>
          <a:p>
            <a:pPr>
              <a:defRPr/>
            </a:pPr>
            <a:fld id="{F8A0AC42-AA1D-4944-8D96-660DE70C7E1B}" type="slidenum">
              <a:rPr/>
              <a:pPr>
                <a:defRPr/>
              </a:pPr>
              <a:t>‹#›</a:t>
            </a:fld>
            <a:endParaRPr dirty="0"/>
          </a:p>
        </p:txBody>
      </p:sp>
    </p:spTree>
    <p:extLst>
      <p:ext uri="{BB962C8B-B14F-4D97-AF65-F5344CB8AC3E}">
        <p14:creationId xmlns:p14="http://schemas.microsoft.com/office/powerpoint/2010/main" val="3955614058"/>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68927" y="286381"/>
            <a:ext cx="11653523" cy="927940"/>
          </a:xfrm>
          <a:prstGeom prst="rect">
            <a:avLst/>
          </a:prstGeom>
        </p:spPr>
        <p:txBody>
          <a:bodyPr/>
          <a:lstStyle>
            <a:lvl1pPr algn="l">
              <a:defRPr sz="5098">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2491997953"/>
      </p:ext>
    </p:extLst>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663977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Blank Accent Color 1">
    <p:bg>
      <p:bgPr>
        <a:solidFill>
          <a:srgbClr val="DA3C1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733307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2" y="1189180"/>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3968" indent="0">
              <a:buNone/>
              <a:defRPr/>
            </a:lvl3pPr>
            <a:lvl4pPr marL="447935" indent="0">
              <a:buNone/>
              <a:defRPr/>
            </a:lvl4pPr>
            <a:lvl5pPr marL="67190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6986998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2" y="1189180"/>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3968" indent="0">
              <a:buNone/>
              <a:defRPr/>
            </a:lvl3pPr>
            <a:lvl4pPr marL="447935" indent="0">
              <a:buNone/>
              <a:defRPr/>
            </a:lvl4pPr>
            <a:lvl5pPr marL="671903"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228353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2" y="1189177"/>
            <a:ext cx="11653523" cy="2052030"/>
          </a:xfrm>
        </p:spPr>
        <p:txBody>
          <a:bodyPr>
            <a:spAutoFit/>
          </a:bodyPr>
          <a:lstStyle>
            <a:lvl1pPr>
              <a:defRPr sz="3918">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172111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2" y="1189177"/>
            <a:ext cx="11653523" cy="2052030"/>
          </a:xfrm>
        </p:spPr>
        <p:txBody>
          <a:bodyPr>
            <a:spAutoFit/>
          </a:bodyPr>
          <a:lstStyle>
            <a:lvl1pPr>
              <a:defRPr sz="3918"/>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17221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4" y="1189175"/>
            <a:ext cx="5378548" cy="1877004"/>
          </a:xfrm>
        </p:spPr>
        <p:txBody>
          <a:bodyPr wrap="square">
            <a:spAutoFit/>
          </a:bodyPr>
          <a:lstStyle>
            <a:lvl1pPr marL="0" indent="0">
              <a:spcBef>
                <a:spcPts val="1200"/>
              </a:spcBef>
              <a:buClr>
                <a:schemeClr val="tx1"/>
              </a:buClr>
              <a:buFont typeface="Wingdings" pitchFamily="2" charset="2"/>
              <a:buNone/>
              <a:defRPr sz="3134">
                <a:gradFill>
                  <a:gsLst>
                    <a:gs pos="1250">
                      <a:schemeClr val="tx2"/>
                    </a:gs>
                    <a:gs pos="99000">
                      <a:schemeClr val="tx2"/>
                    </a:gs>
                  </a:gsLst>
                  <a:lin ang="5400000" scaled="0"/>
                </a:gradFill>
              </a:defRPr>
            </a:lvl1pPr>
            <a:lvl2pPr marL="0" indent="0">
              <a:buNone/>
              <a:defRPr sz="1961"/>
            </a:lvl2pPr>
            <a:lvl3pPr marL="227079" indent="0">
              <a:buNone/>
              <a:tabLst/>
              <a:defRPr sz="1961"/>
            </a:lvl3pPr>
            <a:lvl4pPr marL="451046" indent="0">
              <a:buNone/>
              <a:defRPr/>
            </a:lvl4pPr>
            <a:lvl5pPr marL="67190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4">
                <a:gradFill>
                  <a:gsLst>
                    <a:gs pos="1250">
                      <a:schemeClr val="tx2"/>
                    </a:gs>
                    <a:gs pos="99000">
                      <a:schemeClr val="tx2"/>
                    </a:gs>
                  </a:gsLst>
                  <a:lin ang="5400000" scaled="0"/>
                </a:gradFill>
              </a:defRPr>
            </a:lvl1pPr>
            <a:lvl2pPr marL="0" indent="0">
              <a:buNone/>
              <a:defRPr sz="1961"/>
            </a:lvl2pPr>
            <a:lvl3pPr marL="227079" indent="0">
              <a:buNone/>
              <a:tabLst/>
              <a:defRPr sz="1961"/>
            </a:lvl3pPr>
            <a:lvl4pPr marL="451046" indent="0">
              <a:buNone/>
              <a:defRPr/>
            </a:lvl4pPr>
            <a:lvl5pPr marL="67190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2176661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4" y="1189175"/>
            <a:ext cx="5378548" cy="1877004"/>
          </a:xfrm>
        </p:spPr>
        <p:txBody>
          <a:bodyPr wrap="square">
            <a:spAutoFit/>
          </a:bodyPr>
          <a:lstStyle>
            <a:lvl1pPr marL="0" indent="0">
              <a:spcBef>
                <a:spcPts val="1200"/>
              </a:spcBef>
              <a:buClr>
                <a:schemeClr val="tx1"/>
              </a:buClr>
              <a:buFont typeface="Wingdings" pitchFamily="2" charset="2"/>
              <a:buNone/>
              <a:defRPr sz="3134"/>
            </a:lvl1pPr>
            <a:lvl2pPr marL="0" indent="0">
              <a:buNone/>
              <a:defRPr sz="1961"/>
            </a:lvl2pPr>
            <a:lvl3pPr marL="227079" indent="0">
              <a:buNone/>
              <a:tabLst/>
              <a:defRPr sz="1961"/>
            </a:lvl3pPr>
            <a:lvl4pPr marL="451046" indent="0">
              <a:buNone/>
              <a:defRPr/>
            </a:lvl4pPr>
            <a:lvl5pPr marL="67190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4"/>
            </a:lvl1pPr>
            <a:lvl2pPr marL="0" indent="0">
              <a:buNone/>
              <a:defRPr sz="1961"/>
            </a:lvl2pPr>
            <a:lvl3pPr marL="227079" indent="0">
              <a:buNone/>
              <a:tabLst/>
              <a:defRPr sz="1961"/>
            </a:lvl3pPr>
            <a:lvl4pPr marL="451046" indent="0">
              <a:buNone/>
              <a:defRPr/>
            </a:lvl4pPr>
            <a:lvl5pPr marL="671903"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273887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4" y="1189176"/>
            <a:ext cx="5378548" cy="2377940"/>
          </a:xfrm>
        </p:spPr>
        <p:txBody>
          <a:bodyPr wrap="square">
            <a:spAutoFit/>
          </a:bodyPr>
          <a:lstStyle>
            <a:lvl1pPr marL="281515" indent="-281515">
              <a:spcBef>
                <a:spcPts val="1200"/>
              </a:spcBef>
              <a:buClr>
                <a:schemeClr val="tx2"/>
              </a:buClr>
              <a:buFont typeface="Arial" pitchFamily="34" charset="0"/>
              <a:buChar char="•"/>
              <a:defRPr sz="3134">
                <a:gradFill>
                  <a:gsLst>
                    <a:gs pos="1250">
                      <a:schemeClr val="tx2"/>
                    </a:gs>
                    <a:gs pos="99000">
                      <a:schemeClr val="tx2"/>
                    </a:gs>
                  </a:gsLst>
                  <a:lin ang="5400000" scaled="0"/>
                </a:gradFill>
              </a:defRPr>
            </a:lvl1pPr>
            <a:lvl2pPr marL="520402" indent="-228469">
              <a:defRPr sz="2353"/>
            </a:lvl2pPr>
            <a:lvl3pPr marL="685407" indent="-165006">
              <a:tabLst/>
              <a:defRPr sz="1961"/>
            </a:lvl3pPr>
            <a:lvl4pPr marL="863105" indent="-177699">
              <a:defRPr/>
            </a:lvl4pPr>
            <a:lvl5pPr marL="1028110" indent="-1650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515" indent="-281515">
              <a:spcBef>
                <a:spcPts val="1200"/>
              </a:spcBef>
              <a:buClr>
                <a:schemeClr val="tx2"/>
              </a:buClr>
              <a:buFont typeface="Arial" pitchFamily="34" charset="0"/>
              <a:buChar char="•"/>
              <a:defRPr sz="3134">
                <a:gradFill>
                  <a:gsLst>
                    <a:gs pos="1250">
                      <a:schemeClr val="tx2"/>
                    </a:gs>
                    <a:gs pos="99000">
                      <a:schemeClr val="tx2"/>
                    </a:gs>
                  </a:gsLst>
                  <a:lin ang="5400000" scaled="0"/>
                </a:gradFill>
              </a:defRPr>
            </a:lvl1pPr>
            <a:lvl2pPr marL="520402" indent="-228469">
              <a:defRPr sz="2353"/>
            </a:lvl2pPr>
            <a:lvl3pPr marL="685407" indent="-165006">
              <a:tabLst/>
              <a:defRPr sz="1961"/>
            </a:lvl3pPr>
            <a:lvl4pPr marL="863105" indent="-177699">
              <a:defRPr/>
            </a:lvl4pPr>
            <a:lvl5pPr marL="1028110" indent="-165006">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1458166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4"/>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4"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9140102"/>
      </p:ext>
    </p:extLst>
  </p:cSld>
  <p:clrMap bg1="lt1" tx1="dk1" bg2="lt2" tx2="dk2" accent1="accent1" accent2="accent2" accent3="accent3" accent4="accent4" accent5="accent5" accent6="accent6" hlink="hlink" folHlink="folHlink"/>
  <p:sldLayoutIdLst>
    <p:sldLayoutId id="2147483718"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8" r:id="rId18"/>
    <p:sldLayoutId id="2147483739" r:id="rId19"/>
    <p:sldLayoutId id="2147483740" r:id="rId20"/>
    <p:sldLayoutId id="2147483741" r:id="rId21"/>
    <p:sldLayoutId id="2147483742" r:id="rId22"/>
    <p:sldLayoutId id="2147483745" r:id="rId23"/>
    <p:sldLayoutId id="2147483760" r:id="rId24"/>
    <p:sldLayoutId id="2147483761" r:id="rId25"/>
    <p:sldLayoutId id="2147483762" r:id="rId26"/>
    <p:sldLayoutId id="2147483763" r:id="rId27"/>
    <p:sldLayoutId id="2147483765" r:id="rId28"/>
  </p:sldLayoutIdLst>
  <p:transition>
    <p:fade/>
  </p:transition>
  <p:txStyles>
    <p:titleStyle>
      <a:lvl1pPr algn="l" defTabSz="913841" rtl="0" eaLnBrk="1" latinLnBrk="0" hangingPunct="1">
        <a:lnSpc>
          <a:spcPct val="90000"/>
        </a:lnSpc>
        <a:spcBef>
          <a:spcPct val="0"/>
        </a:spcBef>
        <a:buNone/>
        <a:defRPr lang="en-US" sz="4702"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5951" marR="0" indent="-335951" algn="l" defTabSz="913841" rtl="0" eaLnBrk="1" fontAlgn="auto" latinLnBrk="0" hangingPunct="1">
        <a:lnSpc>
          <a:spcPct val="90000"/>
        </a:lnSpc>
        <a:spcBef>
          <a:spcPct val="20000"/>
        </a:spcBef>
        <a:spcAft>
          <a:spcPts val="0"/>
        </a:spcAft>
        <a:buClrTx/>
        <a:buSzPct val="90000"/>
        <a:buFont typeface="Arial" pitchFamily="34" charset="0"/>
        <a:buChar char="•"/>
        <a:tabLst/>
        <a:defRPr sz="3918" kern="1200" spc="0" baseline="0">
          <a:gradFill>
            <a:gsLst>
              <a:gs pos="1250">
                <a:schemeClr val="tx1"/>
              </a:gs>
              <a:gs pos="100000">
                <a:schemeClr val="tx1"/>
              </a:gs>
            </a:gsLst>
            <a:lin ang="5400000" scaled="0"/>
          </a:gradFill>
          <a:latin typeface="+mj-lt"/>
          <a:ea typeface="+mn-ea"/>
          <a:cs typeface="+mn-cs"/>
        </a:defRPr>
      </a:lvl1pPr>
      <a:lvl2pPr marL="572361" marR="0" indent="-236408" algn="l" defTabSz="913841"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3885" marR="0" indent="-223968" algn="l" defTabSz="913841"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7853" marR="0" indent="-223968" algn="l" defTabSz="913841"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1821" marR="0" indent="-223968" algn="l" defTabSz="913841"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3061" indent="-228460" algn="l" defTabSz="913841"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69982" indent="-228460" algn="l" defTabSz="913841"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6902" indent="-228460" algn="l" defTabSz="913841"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3823" indent="-228460" algn="l" defTabSz="913841"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3841" rtl="0" eaLnBrk="1" latinLnBrk="0" hangingPunct="1">
        <a:defRPr sz="1765" kern="1200">
          <a:solidFill>
            <a:schemeClr val="tx1"/>
          </a:solidFill>
          <a:latin typeface="+mn-lt"/>
          <a:ea typeface="+mn-ea"/>
          <a:cs typeface="+mn-cs"/>
        </a:defRPr>
      </a:lvl1pPr>
      <a:lvl2pPr marL="456919" algn="l" defTabSz="913841" rtl="0" eaLnBrk="1" latinLnBrk="0" hangingPunct="1">
        <a:defRPr sz="1765" kern="1200">
          <a:solidFill>
            <a:schemeClr val="tx1"/>
          </a:solidFill>
          <a:latin typeface="+mn-lt"/>
          <a:ea typeface="+mn-ea"/>
          <a:cs typeface="+mn-cs"/>
        </a:defRPr>
      </a:lvl2pPr>
      <a:lvl3pPr marL="913841" algn="l" defTabSz="913841" rtl="0" eaLnBrk="1" latinLnBrk="0" hangingPunct="1">
        <a:defRPr sz="1765" kern="1200">
          <a:solidFill>
            <a:schemeClr val="tx1"/>
          </a:solidFill>
          <a:latin typeface="+mn-lt"/>
          <a:ea typeface="+mn-ea"/>
          <a:cs typeface="+mn-cs"/>
        </a:defRPr>
      </a:lvl3pPr>
      <a:lvl4pPr marL="1370760" algn="l" defTabSz="913841" rtl="0" eaLnBrk="1" latinLnBrk="0" hangingPunct="1">
        <a:defRPr sz="1765" kern="1200">
          <a:solidFill>
            <a:schemeClr val="tx1"/>
          </a:solidFill>
          <a:latin typeface="+mn-lt"/>
          <a:ea typeface="+mn-ea"/>
          <a:cs typeface="+mn-cs"/>
        </a:defRPr>
      </a:lvl4pPr>
      <a:lvl5pPr marL="1827681" algn="l" defTabSz="913841" rtl="0" eaLnBrk="1" latinLnBrk="0" hangingPunct="1">
        <a:defRPr sz="1765" kern="1200">
          <a:solidFill>
            <a:schemeClr val="tx1"/>
          </a:solidFill>
          <a:latin typeface="+mn-lt"/>
          <a:ea typeface="+mn-ea"/>
          <a:cs typeface="+mn-cs"/>
        </a:defRPr>
      </a:lvl5pPr>
      <a:lvl6pPr marL="2284601" algn="l" defTabSz="913841" rtl="0" eaLnBrk="1" latinLnBrk="0" hangingPunct="1">
        <a:defRPr sz="1765" kern="1200">
          <a:solidFill>
            <a:schemeClr val="tx1"/>
          </a:solidFill>
          <a:latin typeface="+mn-lt"/>
          <a:ea typeface="+mn-ea"/>
          <a:cs typeface="+mn-cs"/>
        </a:defRPr>
      </a:lvl6pPr>
      <a:lvl7pPr marL="2741522" algn="l" defTabSz="913841" rtl="0" eaLnBrk="1" latinLnBrk="0" hangingPunct="1">
        <a:defRPr sz="1765" kern="1200">
          <a:solidFill>
            <a:schemeClr val="tx1"/>
          </a:solidFill>
          <a:latin typeface="+mn-lt"/>
          <a:ea typeface="+mn-ea"/>
          <a:cs typeface="+mn-cs"/>
        </a:defRPr>
      </a:lvl7pPr>
      <a:lvl8pPr marL="3198440" algn="l" defTabSz="913841" rtl="0" eaLnBrk="1" latinLnBrk="0" hangingPunct="1">
        <a:defRPr sz="1765" kern="1200">
          <a:solidFill>
            <a:schemeClr val="tx1"/>
          </a:solidFill>
          <a:latin typeface="+mn-lt"/>
          <a:ea typeface="+mn-ea"/>
          <a:cs typeface="+mn-cs"/>
        </a:defRPr>
      </a:lvl8pPr>
      <a:lvl9pPr marL="3655363" algn="l" defTabSz="913841"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91">
          <p15:clr>
            <a:srgbClr val="5ACBF0"/>
          </p15:clr>
        </p15:guide>
        <p15:guide id="2" pos="176">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94">
          <p15:clr>
            <a:srgbClr val="C35EA4"/>
          </p15:clr>
        </p15:guide>
        <p15:guide id="17" pos="7565">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8">
          <p15:clr>
            <a:srgbClr val="C35EA4"/>
          </p15:clr>
        </p15:guide>
        <p15:guide id="26" orient="horz" pos="4123">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03254"/>
            <a:ext cx="7838711" cy="875289"/>
          </a:xfrm>
        </p:spPr>
        <p:txBody>
          <a:bodyPr/>
          <a:lstStyle/>
          <a:p>
            <a:r>
              <a:rPr lang="en-US" dirty="0"/>
              <a:t>Sample DSA Workflow</a:t>
            </a:r>
          </a:p>
        </p:txBody>
      </p:sp>
      <p:sp>
        <p:nvSpPr>
          <p:cNvPr id="3" name="Text Placeholder 2"/>
          <p:cNvSpPr>
            <a:spLocks noGrp="1"/>
          </p:cNvSpPr>
          <p:nvPr>
            <p:ph type="body" sz="quarter" idx="14"/>
          </p:nvPr>
        </p:nvSpPr>
        <p:spPr>
          <a:xfrm>
            <a:off x="178073" y="4661180"/>
            <a:ext cx="6276530" cy="1676806"/>
          </a:xfrm>
        </p:spPr>
        <p:txBody>
          <a:bodyPr/>
          <a:lstStyle/>
          <a:p>
            <a:pPr>
              <a:lnSpc>
                <a:spcPct val="100000"/>
              </a:lnSpc>
            </a:pPr>
            <a:r>
              <a:rPr lang="en-US" dirty="0"/>
              <a:t>Microsoft East Region Azure </a:t>
            </a:r>
            <a:r>
              <a:rPr lang="en-US" dirty="0" err="1"/>
              <a:t>HiPo</a:t>
            </a:r>
            <a:r>
              <a:rPr lang="en-US" dirty="0"/>
              <a:t> Team</a:t>
            </a:r>
          </a:p>
        </p:txBody>
      </p:sp>
    </p:spTree>
    <p:extLst>
      <p:ext uri="{BB962C8B-B14F-4D97-AF65-F5344CB8AC3E}">
        <p14:creationId xmlns:p14="http://schemas.microsoft.com/office/powerpoint/2010/main" val="239718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290188456"/>
              </p:ext>
            </p:extLst>
          </p:nvPr>
        </p:nvGraphicFramePr>
        <p:xfrm>
          <a:off x="177209" y="1389322"/>
          <a:ext cx="11844670" cy="47490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2594523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Sample Deliverables: Priority List</a:t>
            </a:r>
          </a:p>
        </p:txBody>
      </p:sp>
      <p:sp>
        <p:nvSpPr>
          <p:cNvPr id="5" name="Text Placeholder 4"/>
          <p:cNvSpPr>
            <a:spLocks noGrp="1"/>
          </p:cNvSpPr>
          <p:nvPr>
            <p:ph type="body" sz="quarter" idx="10"/>
          </p:nvPr>
        </p:nvSpPr>
        <p:spPr>
          <a:xfrm>
            <a:off x="269242" y="1189180"/>
            <a:ext cx="11653523" cy="517065"/>
          </a:xfrm>
        </p:spPr>
        <p:txBody>
          <a:bodyPr/>
          <a:lstStyle/>
          <a:p>
            <a:r>
              <a:rPr lang="en-US" sz="2400" dirty="0"/>
              <a:t>Simple listing of customer’s top priorities from discovery meeting with notes</a:t>
            </a:r>
          </a:p>
        </p:txBody>
      </p:sp>
      <p:pic>
        <p:nvPicPr>
          <p:cNvPr id="14" name="Picture 13"/>
          <p:cNvPicPr>
            <a:picLocks noChangeAspect="1"/>
          </p:cNvPicPr>
          <p:nvPr/>
        </p:nvPicPr>
        <p:blipFill>
          <a:blip r:embed="rId2"/>
          <a:stretch>
            <a:fillRect/>
          </a:stretch>
        </p:blipFill>
        <p:spPr>
          <a:xfrm>
            <a:off x="2410047" y="2115831"/>
            <a:ext cx="6490512" cy="3895662"/>
          </a:xfrm>
          <a:prstGeom prst="rect">
            <a:avLst/>
          </a:prstGeom>
        </p:spPr>
      </p:pic>
    </p:spTree>
    <p:extLst>
      <p:ext uri="{BB962C8B-B14F-4D97-AF65-F5344CB8AC3E}">
        <p14:creationId xmlns:p14="http://schemas.microsoft.com/office/powerpoint/2010/main" val="66316105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Sample Deliverables: OneNote customer Notes</a:t>
            </a:r>
          </a:p>
        </p:txBody>
      </p:sp>
      <p:sp>
        <p:nvSpPr>
          <p:cNvPr id="5" name="Text Placeholder 4"/>
          <p:cNvSpPr>
            <a:spLocks noGrp="1"/>
          </p:cNvSpPr>
          <p:nvPr>
            <p:ph type="body" sz="quarter" idx="10"/>
          </p:nvPr>
        </p:nvSpPr>
        <p:spPr>
          <a:xfrm>
            <a:off x="269243" y="1821712"/>
            <a:ext cx="6025232" cy="4366437"/>
          </a:xfrm>
        </p:spPr>
        <p:txBody>
          <a:bodyPr/>
          <a:lstStyle/>
          <a:p>
            <a:r>
              <a:rPr lang="en-US" sz="2400" dirty="0"/>
              <a:t>Capture notes during discover, envisioning and ADS. It’s a good idea to share your Notebook with your MSFT internal team.</a:t>
            </a:r>
          </a:p>
        </p:txBody>
      </p:sp>
      <p:pic>
        <p:nvPicPr>
          <p:cNvPr id="3" name="Picture 2"/>
          <p:cNvPicPr>
            <a:picLocks noChangeAspect="1"/>
          </p:cNvPicPr>
          <p:nvPr/>
        </p:nvPicPr>
        <p:blipFill>
          <a:blip r:embed="rId2"/>
          <a:stretch>
            <a:fillRect/>
          </a:stretch>
        </p:blipFill>
        <p:spPr>
          <a:xfrm>
            <a:off x="6861545" y="1770799"/>
            <a:ext cx="3753846" cy="4766119"/>
          </a:xfrm>
          <a:prstGeom prst="rect">
            <a:avLst/>
          </a:prstGeom>
        </p:spPr>
      </p:pic>
    </p:spTree>
    <p:extLst>
      <p:ext uri="{BB962C8B-B14F-4D97-AF65-F5344CB8AC3E}">
        <p14:creationId xmlns:p14="http://schemas.microsoft.com/office/powerpoint/2010/main" val="151538628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Sample Deliverables: High-Level Objective Project Plan</a:t>
            </a:r>
          </a:p>
        </p:txBody>
      </p:sp>
      <p:sp>
        <p:nvSpPr>
          <p:cNvPr id="5" name="Text Placeholder 4"/>
          <p:cNvSpPr>
            <a:spLocks noGrp="1"/>
          </p:cNvSpPr>
          <p:nvPr>
            <p:ph type="body" sz="quarter" idx="10"/>
          </p:nvPr>
        </p:nvSpPr>
        <p:spPr>
          <a:xfrm>
            <a:off x="269240" y="1105787"/>
            <a:ext cx="2998500" cy="4653582"/>
          </a:xfrm>
        </p:spPr>
        <p:txBody>
          <a:bodyPr/>
          <a:lstStyle/>
          <a:p>
            <a:r>
              <a:rPr lang="en-US" sz="2400" dirty="0"/>
              <a:t>Produce a brief high-level project plan, not a detailed WBS.</a:t>
            </a:r>
          </a:p>
          <a:p>
            <a:endParaRPr lang="en-US" sz="2400" dirty="0"/>
          </a:p>
          <a:p>
            <a:r>
              <a:rPr lang="en-US" sz="2400" dirty="0"/>
              <a:t>This shows the customer that we are giving thought to how they will materialize the </a:t>
            </a:r>
            <a:r>
              <a:rPr lang="en-US" sz="2400" b="1" u="sng" dirty="0"/>
              <a:t>art-of-the-possible</a:t>
            </a:r>
            <a:r>
              <a:rPr lang="en-US" sz="2400" dirty="0"/>
              <a:t> into a real production environment.</a:t>
            </a:r>
          </a:p>
        </p:txBody>
      </p:sp>
      <p:pic>
        <p:nvPicPr>
          <p:cNvPr id="2" name="Picture 1"/>
          <p:cNvPicPr>
            <a:picLocks noChangeAspect="1"/>
          </p:cNvPicPr>
          <p:nvPr/>
        </p:nvPicPr>
        <p:blipFill>
          <a:blip r:embed="rId2"/>
          <a:stretch>
            <a:fillRect/>
          </a:stretch>
        </p:blipFill>
        <p:spPr>
          <a:xfrm>
            <a:off x="3609755" y="1364319"/>
            <a:ext cx="8315325" cy="5031772"/>
          </a:xfrm>
          <a:prstGeom prst="rect">
            <a:avLst/>
          </a:prstGeom>
        </p:spPr>
      </p:pic>
    </p:spTree>
    <p:extLst>
      <p:ext uri="{BB962C8B-B14F-4D97-AF65-F5344CB8AC3E}">
        <p14:creationId xmlns:p14="http://schemas.microsoft.com/office/powerpoint/2010/main" val="186260132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Sample Deliverables: Proposal Deck</a:t>
            </a:r>
          </a:p>
        </p:txBody>
      </p:sp>
      <p:sp>
        <p:nvSpPr>
          <p:cNvPr id="5" name="Text Placeholder 4"/>
          <p:cNvSpPr>
            <a:spLocks noGrp="1"/>
          </p:cNvSpPr>
          <p:nvPr>
            <p:ph type="body" sz="quarter" idx="10"/>
          </p:nvPr>
        </p:nvSpPr>
        <p:spPr>
          <a:xfrm>
            <a:off x="269240" y="1474379"/>
            <a:ext cx="3423802" cy="3352801"/>
          </a:xfrm>
        </p:spPr>
        <p:txBody>
          <a:bodyPr/>
          <a:lstStyle/>
          <a:p>
            <a:r>
              <a:rPr lang="en-US" sz="2400" dirty="0"/>
              <a:t>Put together a few slides that capture the customer’s business &amp; technical objectives, current state, future state, and “</a:t>
            </a:r>
            <a:r>
              <a:rPr lang="en-US" sz="2400" b="1" dirty="0"/>
              <a:t>art of the possible</a:t>
            </a:r>
            <a:r>
              <a:rPr lang="en-US" sz="2400" dirty="0"/>
              <a:t>” next-gen ideas</a:t>
            </a:r>
          </a:p>
        </p:txBody>
      </p:sp>
      <p:pic>
        <p:nvPicPr>
          <p:cNvPr id="3" name="Picture 2"/>
          <p:cNvPicPr>
            <a:picLocks noChangeAspect="1"/>
          </p:cNvPicPr>
          <p:nvPr/>
        </p:nvPicPr>
        <p:blipFill>
          <a:blip r:embed="rId2"/>
          <a:stretch>
            <a:fillRect/>
          </a:stretch>
        </p:blipFill>
        <p:spPr>
          <a:xfrm>
            <a:off x="3976784" y="1474379"/>
            <a:ext cx="7948296" cy="4431351"/>
          </a:xfrm>
          <a:prstGeom prst="rect">
            <a:avLst/>
          </a:prstGeom>
        </p:spPr>
      </p:pic>
    </p:spTree>
    <p:extLst>
      <p:ext uri="{BB962C8B-B14F-4D97-AF65-F5344CB8AC3E}">
        <p14:creationId xmlns:p14="http://schemas.microsoft.com/office/powerpoint/2010/main" val="33805361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Sample Deliverables: Architectural Diagrams</a:t>
            </a:r>
          </a:p>
        </p:txBody>
      </p:sp>
      <p:sp>
        <p:nvSpPr>
          <p:cNvPr id="5" name="Text Placeholder 4"/>
          <p:cNvSpPr>
            <a:spLocks noGrp="1"/>
          </p:cNvSpPr>
          <p:nvPr>
            <p:ph type="body" sz="quarter" idx="10"/>
          </p:nvPr>
        </p:nvSpPr>
        <p:spPr>
          <a:xfrm>
            <a:off x="269239" y="1474379"/>
            <a:ext cx="4253141" cy="4958985"/>
          </a:xfrm>
        </p:spPr>
        <p:txBody>
          <a:bodyPr/>
          <a:lstStyle/>
          <a:p>
            <a:r>
              <a:rPr lang="en-US" sz="2400" dirty="0"/>
              <a:t>Once you and the customer have agreed on a path forward, capture that direction in a Visio diagram and present it to them to ensure that you are on the same page as they consider options for moving into production</a:t>
            </a:r>
          </a:p>
        </p:txBody>
      </p:sp>
      <p:pic>
        <p:nvPicPr>
          <p:cNvPr id="2" name="Picture 1"/>
          <p:cNvPicPr>
            <a:picLocks noChangeAspect="1"/>
          </p:cNvPicPr>
          <p:nvPr/>
        </p:nvPicPr>
        <p:blipFill>
          <a:blip r:embed="rId3"/>
          <a:stretch>
            <a:fillRect/>
          </a:stretch>
        </p:blipFill>
        <p:spPr>
          <a:xfrm>
            <a:off x="4627596" y="1474379"/>
            <a:ext cx="7167454" cy="4831395"/>
          </a:xfrm>
          <a:prstGeom prst="rect">
            <a:avLst/>
          </a:prstGeom>
        </p:spPr>
      </p:pic>
    </p:spTree>
    <p:extLst>
      <p:ext uri="{BB962C8B-B14F-4D97-AF65-F5344CB8AC3E}">
        <p14:creationId xmlns:p14="http://schemas.microsoft.com/office/powerpoint/2010/main" val="228584181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pic>
        <p:nvPicPr>
          <p:cNvPr id="111619" name="Picture 1"/>
          <p:cNvPicPr>
            <a:picLocks noChangeAspect="1"/>
          </p:cNvPicPr>
          <p:nvPr/>
        </p:nvPicPr>
        <p:blipFill>
          <a:blip r:embed="rId3" cstate="screen">
            <a:extLst>
              <a:ext uri="{28A0092B-C50C-407E-A947-70E740481C1C}">
                <a14:useLocalDpi xmlns:a14="http://schemas.microsoft.com/office/drawing/2010/main" val="0"/>
              </a:ext>
            </a:extLst>
          </a:blip>
          <a:srcRect/>
          <a:stretch>
            <a:fillRect/>
          </a:stretch>
        </p:blipFill>
        <p:spPr bwMode="invGray">
          <a:xfrm>
            <a:off x="449770" y="3083504"/>
            <a:ext cx="3224639" cy="690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9936292"/>
      </p:ext>
    </p:extLst>
  </p:cSld>
  <p:clrMapOvr>
    <a:masterClrMapping/>
  </p:clrMapOvr>
  <p:transition>
    <p:fade/>
  </p:transition>
</p:sld>
</file>

<file path=ppt/theme/theme1.xml><?xml version="1.0" encoding="utf-8"?>
<a:theme xmlns:a="http://schemas.openxmlformats.org/drawingml/2006/main" name="3_WHITE TEMPLATE">
  <a:themeElements>
    <a:clrScheme name="Custom 19">
      <a:dk1>
        <a:srgbClr val="505050"/>
      </a:dk1>
      <a:lt1>
        <a:srgbClr val="FFFFFF"/>
      </a:lt1>
      <a:dk2>
        <a:srgbClr val="0078D7"/>
      </a:dk2>
      <a:lt2>
        <a:srgbClr val="EAEAEA"/>
      </a:lt2>
      <a:accent1>
        <a:srgbClr val="0078D7"/>
      </a:accent1>
      <a:accent2>
        <a:srgbClr val="B4009E"/>
      </a:accent2>
      <a:accent3>
        <a:srgbClr val="107C10"/>
      </a:accent3>
      <a:accent4>
        <a:srgbClr val="5C2D91"/>
      </a:accent4>
      <a:accent5>
        <a:srgbClr val="008272"/>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5_Power BI Overview _BRK2568" id="{07B3E290-5A9F-466B-B48F-03423F871227}" vid="{2FDE698B-BE5B-4706-AA82-1865D512E0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Receiver>
    <Name>DocumentSet ItemUpdated</Name>
    <Synchronization>Synchronous</Synchronization>
    <Type>10002</Type>
    <SequenceNumber>100</SequenceNumber>
    <Url/>
    <Assembly>Microsoft.Office.DocumentManagement, Version=15.0.0.0, Culture=neutral, PublicKeyToken=71e9bce111e9429c</Assembly>
    <Class>Microsoft.Office.DocumentManagement.DocumentSets.DocumentSetEventReceiver</Class>
    <Data/>
    <Filter/>
  </Receiver>
  <Receiver>
    <Name>DocumentSet ItemAdded</Name>
    <Synchronization>Synchronous</Synchronization>
    <Type>10001</Type>
    <SequenceNumber>100</SequenceNumber>
    <Url/>
    <Assembly>Microsoft.Office.DocumentManagement, Version=15.0.0.0, Culture=neutral, PublicKeyToken=71e9bce111e9429c</Assembly>
    <Class>Microsoft.Office.DocumentManagement.DocumentSets.DocumentSetItemsEventReceiver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Use this deck to discuss the new Power BI features.  
</DocumentDescription>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customer presentations</TermName>
          <TermId xmlns="http://schemas.microsoft.com/office/infopath/2007/PartnerControls">18e9ae94-e321-4eea-82d2-ad5b2f470f3c</TermId>
        </TermInfo>
        <TermInfo xmlns="http://schemas.microsoft.com/office/infopath/2007/PartnerControls">
          <TermName xmlns="http://schemas.microsoft.com/office/infopath/2007/PartnerControls">feedback requests</TermName>
          <TermId xmlns="http://schemas.microsoft.com/office/infopath/2007/PartnerControls">00ce1828-98a3-430e-af54-eda270e1be04</TermId>
        </TermInfo>
      </Terms>
    </hd9637eefc984b85b6097c6374e15725>
    <k20e0dfa74bf4e44818db03027b0ccd8 xmlns="230e9df3-be65-4c73-a93b-d1236ebd677e">
      <Terms xmlns="http://schemas.microsoft.com/office/infopath/2007/PartnerControls"/>
    </k20e0dfa74bf4e44818db03027b0ccd8>
    <od9986d31974458fb3007746ec0bce5f xmlns="230e9df3-be65-4c73-a93b-d1236ebd677e">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cb91f272-ce4d-4a7e-9bbf-78b58e3d188d</TermId>
        </TermInfo>
      </Terms>
    </od9986d31974458fb3007746ec0bce5f>
    <Owner xmlns="230e9df3-be65-4c73-a93b-d1236ebd677e">
      <UserInfo>
        <DisplayName>Michael Tejedor</DisplayName>
        <AccountId>6945</AccountId>
        <AccountType/>
      </UserInfo>
    </Owner>
    <k21a64daf20d4502b2796a1c6b8ce6c8 xmlns="230e9df3-be65-4c73-a93b-d1236ebd677e">
      <Terms xmlns="http://schemas.microsoft.com/office/infopath/2007/PartnerControls"/>
    </k21a64daf20d4502b2796a1c6b8ce6c8>
    <Expire_x0020_Review xmlns="230e9df3-be65-4c73-a93b-d1236ebd677e">2017-01-18T00:00:00+00:00</Expire_x0020_Review>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Cloud and Enterprise Marketing Group</TermName>
          <TermId xmlns="http://schemas.microsoft.com/office/infopath/2007/PartnerControls">4f75e184-e5aa-4234-a07f-b032d60df254</TermId>
        </TermInfo>
        <TermInfo xmlns="http://schemas.microsoft.com/office/infopath/2007/PartnerControls">
          <TermName xmlns="http://schemas.microsoft.com/office/infopath/2007/PartnerControls">SQL Server Marketing</TermName>
          <TermId xmlns="http://schemas.microsoft.com/office/infopath/2007/PartnerControls">bb7921b3-c1d8-4da4-b894-8b6075d9546d</TermId>
        </TermInfo>
      </Terms>
    </l3c3ea61849e4288a8acc49bb5388e8c>
    <ConfidentialityTaxHTField0 xmlns="230e9df3-be65-4c73-a93b-d1236ebd677e">
      <Terms xmlns="http://schemas.microsoft.com/office/infopath/2007/PartnerControls">
        <TermInfo xmlns="http://schemas.microsoft.com/office/infopath/2007/PartnerControls">
          <TermName xmlns="http://schemas.microsoft.com/office/infopath/2007/PartnerControls">customer ready</TermName>
          <TermId xmlns="http://schemas.microsoft.com/office/infopath/2007/PartnerControls">8986c41d-21c5-4f8f-8a12-ea4625b46858</TermId>
        </TermInfo>
      </Terms>
    </ConfidentialityTaxHTField0>
    <ApplyWorkflowRules xmlns="ad820760-4664-4be3-bee2-f8b9a6708b4c">Yes</ApplyWorkflowRules>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Server and Tools Business</TermName>
          <TermId xmlns="http://schemas.microsoft.com/office/infopath/2007/PartnerControls">6783548d-8609-4f97-be4a-4ca2616905a6</TermId>
        </TermInfo>
        <TermInfo xmlns="http://schemas.microsoft.com/office/infopath/2007/PartnerControls">
          <TermName xmlns="http://schemas.microsoft.com/office/infopath/2007/PartnerControls">SQL Server Domain</TermName>
          <TermId xmlns="http://schemas.microsoft.com/office/infopath/2007/PartnerControls">0c0f1824-39dc-4b26-8c74-eff4364b812b</TermId>
        </TermInfo>
      </Terms>
    </eb54ac91059940029a3cc8a4ff5af673>
    <PublishingPageContent xmlns="http://schemas.microsoft.com/sharepoint/v3" xsi:nil="true"/>
    <MediaTitle xmlns="ad820760-4664-4be3-bee2-f8b9a6708b4c" xsi:nil="true"/>
    <IconOverlay xmlns="http://schemas.microsoft.com/sharepoint/v4" xsi:nil="true"/>
    <ef109fd36bcf4bcd9dd945731030600b xmlns="230e9df3-be65-4c73-a93b-d1236ebd677e">
      <Terms xmlns="http://schemas.microsoft.com/office/infopath/2007/PartnerControls"/>
    </ef109fd36bcf4bcd9dd945731030600b>
    <PublishDate xmlns="ad820760-4664-4be3-bee2-f8b9a6708b4c" xsi:nil="true"/>
    <LCA_x0020_Approved xmlns="230e9df3-be65-4c73-a93b-d1236ebd677e">
      <UserInfo>
        <DisplayName/>
        <AccountId xsi:nil="true"/>
        <AccountType/>
      </UserInfo>
    </LCA_x0020_Approved>
    <ec5b2ad5c27b45fb8a00a1f27c7ce1ae xmlns="230e9df3-be65-4c73-a93b-d1236ebd677e">
      <Terms xmlns="http://schemas.microsoft.com/office/infopath/2007/PartnerControls"/>
    </ec5b2ad5c27b45fb8a00a1f27c7ce1ae>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Microsoft SQL Server</TermName>
          <TermId xmlns="http://schemas.microsoft.com/office/infopath/2007/PartnerControls">261ba873-f3ab-420e-96d6-e3004596a551</TermId>
        </TermInfo>
        <TermInfo xmlns="http://schemas.microsoft.com/office/infopath/2007/PartnerControls">
          <TermName xmlns="http://schemas.microsoft.com/office/infopath/2007/PartnerControls">Microsoft SQL Server 2014</TermName>
          <TermId xmlns="http://schemas.microsoft.com/office/infopath/2007/PartnerControls">b1aea718-d522-4945-8607-5022dfd2d944</TermId>
        </TermInfo>
        <TermInfo xmlns="http://schemas.microsoft.com/office/infopath/2007/PartnerControls">
          <TermName xmlns="http://schemas.microsoft.com/office/infopath/2007/PartnerControls">Microsoft SQL Server Business Intelligence</TermName>
          <TermId xmlns="http://schemas.microsoft.com/office/infopath/2007/PartnerControls">9ffb7045-1f1b-41c0-987f-ffdc7c6f53c0</TermId>
        </TermInfo>
      </Terms>
    </bf80e81150e248c48aa8cffdf0021a1f>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b60f8d2dbb984f349d80d8196897f4d3>
    <Thumbnail1 xmlns="230e9df3-be65-4c73-a93b-d1236ebd677e">
      <Url>http://infopedia/kc02/media/Thumbnails/Server%20and%20Tools%20Business/KC02-23-10920/PowerBIPreview.png</Url>
      <Description>/kc02/media/Thumbnails/Server and Tools Business/KC02-23-10920/PowerBIPreview.png</Description>
    </Thumbnail1>
    <i0d941ee1e744ffea7aeee9924c91cbb xmlns="230e9df3-be65-4c73-a93b-d1236ebd677e">
      <Terms xmlns="http://schemas.microsoft.com/office/infopath/2007/PartnerControls">
        <TermInfo xmlns="http://schemas.microsoft.com/office/infopath/2007/PartnerControls">
          <TermName xmlns="http://schemas.microsoft.com/office/infopath/2007/PartnerControls">Cloud Platform (sales theme)</TermName>
          <TermId xmlns="http://schemas.microsoft.com/office/infopath/2007/PartnerControls">ec248454-62d9-485e-995d-0cfad61f7f4c</TermId>
        </TermInfo>
      </Terms>
    </i0d941ee1e744ffea7aeee9924c91cbb>
    <PublishingExpirationDate xmlns="http://schemas.microsoft.com/sharepoint/v3" xsi:nil="true"/>
    <RoutingRuleDescription xmlns="http://schemas.microsoft.com/sharepoint/v3" xsi:nil="true"/>
    <DocumentSetKcId xmlns="ad820760-4664-4be3-bee2-f8b9a6708b4c">10920</DocumentSetKcId>
    <CoOwner xmlns="ad820760-4664-4be3-bee2-f8b9a6708b4c">
      <UserInfo>
        <DisplayName>i:0#.w|redmond\meeryan</DisplayName>
        <AccountId>6624</AccountId>
        <AccountType/>
      </UserInfo>
      <UserInfo>
        <DisplayName>i:0#.w|redmond\v-anmarv</DisplayName>
        <AccountId>62976</AccountId>
        <AccountType/>
      </UserInfo>
      <UserInfo>
        <DisplayName>i:0#.w|redmond\chrisper</DisplayName>
        <AccountId>49210</AccountId>
        <AccountType/>
      </UserInfo>
      <UserInfo>
        <DisplayName>i:0#.w|redmond\v-lorenm</DisplayName>
        <AccountId>166084</AccountId>
        <AccountType/>
      </UserInfo>
    </CoOwner>
    <i1b478372f814787abd313030b81fcb2 xmlns="230e9df3-be65-4c73-a93b-d1236ebd677e">
      <Terms xmlns="http://schemas.microsoft.com/office/infopath/2007/PartnerControls">
        <TermInfo xmlns="http://schemas.microsoft.com/office/infopath/2007/PartnerControls">
          <TermName xmlns="http://schemas.microsoft.com/office/infopath/2007/PartnerControls">events</TermName>
          <TermId xmlns="http://schemas.microsoft.com/office/infopath/2007/PartnerControls">5536d709-e7d6-481a-975d-ce80f6473ae1</TermId>
        </TermInfo>
      </Terms>
    </i1b478372f814787abd313030b81fcb2>
    <TaxKeywordTaxHTField xmlns="230e9df3-be65-4c73-a93b-d1236ebd677e">
      <Terms xmlns="http://schemas.microsoft.com/office/infopath/2007/PartnerControls"/>
    </TaxKeywordTaxHTField>
    <TaxCatchAll xmlns="230e9df3-be65-4c73-a93b-d1236ebd677e">
      <Value>328</Value>
      <Value>216</Value>
      <Value>2324</Value>
      <Value>3464</Value>
      <Value>762</Value>
      <Value>311</Value>
      <Value>566</Value>
      <Value>1305</Value>
      <Value>156</Value>
      <Value>262</Value>
      <Value>42</Value>
      <Value>2076</Value>
      <Value>3</Value>
      <Value>3627</Value>
    </TaxCatchAll>
    <mb88723863e1404388ba3733387d48df xmlns="230e9df3-be65-4c73-a93b-d1236ebd677e">
      <Terms xmlns="http://schemas.microsoft.com/office/infopath/2007/PartnerControls"/>
    </mb88723863e1404388ba3733387d48df>
    <b1337ea954344dcfb0425a10eee4daa8 xmlns="ad820760-4664-4be3-bee2-f8b9a6708b4c">
      <Terms xmlns="http://schemas.microsoft.com/office/infopath/2007/PartnerControls"/>
    </b1337ea954344dcfb0425a10eee4daa8>
    <kf34bcdc8fc34e479d3f94c6210e8e27 xmlns="230e9df3-be65-4c73-a93b-d1236ebd677e">
      <Terms xmlns="http://schemas.microsoft.com/office/infopath/2007/PartnerControls"/>
    </kf34bcdc8fc34e479d3f94c6210e8e27>
    <m6c7b4717b6346e6a075a59dd47eac69 xmlns="230e9df3-be65-4c73-a93b-d1236ebd677e">
      <Terms xmlns="http://schemas.microsoft.com/office/infopath/2007/PartnerControls">
        <TermInfo xmlns="http://schemas.microsoft.com/office/infopath/2007/PartnerControls">
          <TermName xmlns="http://schemas.microsoft.com/office/infopath/2007/PartnerControls">hub subset</TermName>
          <TermId xmlns="http://schemas.microsoft.com/office/infopath/2007/PartnerControls">c6bfd112-b986-4a0a-aa8d-90e767bfdfa6</TermId>
        </TermInfo>
      </Terms>
    </m6c7b4717b6346e6a075a59dd47eac69>
    <_dlc_DocId xmlns="230e9df3-be65-4c73-a93b-d1236ebd677e">KC02-23-63050</_dlc_DocId>
    <_dlc_DocIdUrl xmlns="230e9df3-be65-4c73-a93b-d1236ebd677e">
      <Url>http://infopedia/kc02/docstore/_layouts/DocIdRedir.aspx?ID=KC02-23-63050</Url>
      <Description>KC02-23-63050</Description>
    </_dlc_DocIdUrl>
    <AverageRating xmlns="http://schemas.microsoft.com/sharepoint/v3" xsi:nil="true"/>
  </documentManagement>
</p:properties>
</file>

<file path=customXml/item4.xml><?xml version="1.0" encoding="utf-8"?>
<?mso-contentType ?>
<SharedContentType xmlns="Microsoft.SharePoint.Taxonomy.ContentTypeSync" SourceId="e385fb40-52d4-4fae-9c5b-3e8ff8a5878e" ContentTypeId="0x0101000E4CB7077FEE4FF7AE86D4A500EEC78003" PreviousValue="false"/>
</file>

<file path=customXml/item5.xml><?xml version="1.0" encoding="utf-8"?>
<ct:contentTypeSchema xmlns:ct="http://schemas.microsoft.com/office/2006/metadata/contentType" xmlns:ma="http://schemas.microsoft.com/office/2006/metadata/properties/metaAttributes" ct:_="" ma:_="" ma:contentTypeName="KCDoc" ma:contentTypeID="0x0101000E4CB7077FEE4FF7AE86D4A500EEC7800300C6CD36C6B4DAA64EAACFCCF5D9298AA000B09CC05C6355444CB49B4B62F83D23B8" ma:contentTypeVersion="43" ma:contentTypeDescription="" ma:contentTypeScope="" ma:versionID="529c3d1a1ff7547e8cab9af9dc74631e">
  <xsd:schema xmlns:xsd="http://www.w3.org/2001/XMLSchema" xmlns:xs="http://www.w3.org/2001/XMLSchema" xmlns:p="http://schemas.microsoft.com/office/2006/metadata/properties" xmlns:ns1="http://schemas.microsoft.com/sharepoint/v3" xmlns:ns2="230e9df3-be65-4c73-a93b-d1236ebd677e" xmlns:ns3="ad820760-4664-4be3-bee2-f8b9a6708b4c" xmlns:ns4="http://schemas.microsoft.com/sharepoint/v4" targetNamespace="http://schemas.microsoft.com/office/2006/metadata/properties" ma:root="true" ma:fieldsID="d263f6792e3b868d0f42c9b986651ab9" ns1:_="" ns2:_="" ns3:_="" ns4:_="">
    <xsd:import namespace="http://schemas.microsoft.com/sharepoint/v3"/>
    <xsd:import namespace="230e9df3-be65-4c73-a93b-d1236ebd677e"/>
    <xsd:import namespace="ad820760-4664-4be3-bee2-f8b9a6708b4c"/>
    <xsd:import namespace="http://schemas.microsoft.com/sharepoint/v4"/>
    <xsd:element name="properties">
      <xsd:complexType>
        <xsd:sequence>
          <xsd:element name="documentManagement">
            <xsd:complexType>
              <xsd:all>
                <xsd:element ref="ns2:DocumentDescription" minOccurs="0"/>
                <xsd:element ref="ns3:PublishDate" minOccurs="0"/>
                <xsd:element ref="ns1:PublishingExpirationDate" minOccurs="0"/>
                <xsd:element ref="ns1:AverageRating" minOccurs="0"/>
                <xsd:element ref="ns2:Thumbnail1" minOccurs="0"/>
                <xsd:element ref="ns1:PublishingPageContent" minOccurs="0"/>
                <xsd:element ref="ns1:RatingCount" minOccurs="0"/>
                <xsd:element ref="ns2:Owner" minOccurs="0"/>
                <xsd:element ref="ns2:LCA_x0020_Approved" minOccurs="0"/>
                <xsd:element ref="ns2:Expire_x0020_Review" minOccurs="0"/>
                <xsd:element ref="ns3:DocumentSetKcId" minOccurs="0"/>
                <xsd:element ref="ns3:CoOwner" minOccurs="0"/>
                <xsd:element ref="ns3:MediaTitle" minOccurs="0"/>
                <xsd:element ref="ns2:hd9637eefc984b85b6097c6374e15725" minOccurs="0"/>
                <xsd:element ref="ns2:l3c3ea61849e4288a8acc49bb5388e8c" minOccurs="0"/>
                <xsd:element ref="ns1:RoutingRuleDescription" minOccurs="0"/>
                <xsd:element ref="ns2:i0d941ee1e744ffea7aeee9924c91cbb" minOccurs="0"/>
                <xsd:element ref="ns2:TaxCatchAllLabel" minOccurs="0"/>
                <xsd:element ref="ns2:k21a64daf20d4502b2796a1c6b8ce6c8" minOccurs="0"/>
                <xsd:element ref="ns2:TaxCatchAll" minOccurs="0"/>
                <xsd:element ref="ns2:ef109fd36bcf4bcd9dd945731030600b" minOccurs="0"/>
                <xsd:element ref="ns2:mb88723863e1404388ba3733387d48df" minOccurs="0"/>
                <xsd:element ref="ns2:kf34bcdc8fc34e479d3f94c6210e8e27" minOccurs="0"/>
                <xsd:element ref="ns2:_dlc_DocIdUrl" minOccurs="0"/>
                <xsd:element ref="ns2:ec5b2ad5c27b45fb8a00a1f27c7ce1ae" minOccurs="0"/>
                <xsd:element ref="ns2:_dlc_DocIdPersistId" minOccurs="0"/>
                <xsd:element ref="ns2:b60f8d2dbb984f349d80d8196897f4d3" minOccurs="0"/>
                <xsd:element ref="ns2:ConfidentialityTaxHTField0" minOccurs="0"/>
                <xsd:element ref="ns3:ApplyWorkflowRules" minOccurs="0"/>
                <xsd:element ref="ns2:k20e0dfa74bf4e44818db03027b0ccd8" minOccurs="0"/>
                <xsd:element ref="ns2:eb54ac91059940029a3cc8a4ff5af673" minOccurs="0"/>
                <xsd:element ref="ns2:i1b478372f814787abd313030b81fcb2" minOccurs="0"/>
                <xsd:element ref="ns4:IconOverlay" minOccurs="0"/>
                <xsd:element ref="ns2:TaxKeywordTaxHTField" minOccurs="0"/>
                <xsd:element ref="ns2:od9986d31974458fb3007746ec0bce5f" minOccurs="0"/>
                <xsd:element ref="ns2:m6c7b4717b6346e6a075a59dd47eac69" minOccurs="0"/>
                <xsd:element ref="ns2:_dlc_DocId" minOccurs="0"/>
                <xsd:element ref="ns3:b1337ea954344dcfb0425a10eee4daa8" minOccurs="0"/>
                <xsd:element ref="ns2:bf80e81150e248c48aa8cffdf0021a1f" minOccurs="0"/>
                <xsd:element ref="ns2:m6d26e40ac264097a006193f92232ec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ExpirationDate" ma:index="4" nillable="true" ma:displayName="Scheduling End Date" ma:internalName="PublishingExpirationDate">
      <xsd:simpleType>
        <xsd:restriction base="dms:Unknown"/>
      </xsd:simpleType>
    </xsd:element>
    <xsd:element name="AverageRating" ma:index="5" nillable="true" ma:displayName="Rating (0-5)" ma:decimals="2" ma:description="Average value of all the ratings that have been submitted" ma:internalName="AverageRating" ma:readOnly="true">
      <xsd:simpleType>
        <xsd:restriction base="dms:Number"/>
      </xsd:simpleType>
    </xsd:element>
    <xsd:element name="PublishingPageContent" ma:index="13" nillable="true" ma:displayName="Page Content" ma:internalName="PublishingPageContent">
      <xsd:simpleType>
        <xsd:restriction base="dms:Unknown"/>
      </xsd:simpleType>
    </xsd:element>
    <xsd:element name="RatingCount" ma:index="15" nillable="true" ma:displayName="Number of Ratings" ma:decimals="0" ma:description="Number of ratings submitted" ma:internalName="RatingCount" ma:readOnly="true">
      <xsd:simpleType>
        <xsd:restriction base="dms:Number"/>
      </xsd:simpleType>
    </xsd:element>
    <xsd:element name="RoutingRuleDescription" ma:index="36" nillable="true" ma:displayName="Description" ma:hidden="true"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2" nillable="true" ma:displayName="DocumentDescription" ma:description="Alternate description for documents that can be used for display." ma:internalName="DocumentDescription">
      <xsd:simpleType>
        <xsd:restriction base="dms:Note"/>
      </xsd:simpleType>
    </xsd:element>
    <xsd:element name="Thumbnail1" ma:index="12"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Owner" ma:index="17" nillable="true" ma:displayName="Owner" ma:description="Must be an FTE" ma:indexed="true" ma:list="UserInfo" ma:SharePointGroup="0" ma:internalName="Owner" ma:readOnly="false" ma:showField="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LCA_x0020_Approved" ma:index="23" nillable="true" ma:displayName="LCA Approved" ma:description="This field is for the name of the person from LCA that reviewed and approved the content." ma:list="UserInfo" ma:SharePointGroup="0" ma:internalName="LCA_x0020_Approved"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pire_x0020_Review" ma:index="28" nillable="true" ma:displayName="Expiration" ma:format="DateOnly" ma:indexed="true" ma:internalName="Expire_x0020_Review" ma:readOnly="false">
      <xsd:simpleType>
        <xsd:restriction base="dms:DateTime"/>
      </xsd:simpleType>
    </xsd:element>
    <xsd:element name="hd9637eefc984b85b6097c6374e15725" ma:index="34" nillable="true" ma:taxonomy="true" ma:internalName="hd9637eefc984b85b6097c6374e15725" ma:taxonomyFieldName="ItemType" ma:displayName="SMSG Item Type" ma:readOnly="fals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l3c3ea61849e4288a8acc49bb5388e8c" ma:index="35" nillable="true" ma:taxonomy="true" ma:internalName="l3c3ea61849e4288a8acc49bb5388e8c" ma:taxonomyFieldName="Groups" ma:displayName="SMSG Groups" ma:readOnly="false"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37" nillable="true" ma:taxonomy="true" ma:internalName="i0d941ee1e744ffea7aeee9924c91cbb" ma:taxonomyFieldName="BusinessArchitecture" ma:displayName="SMSG Business Architecture" ma:readOnly="fals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TaxCatchAllLabel" ma:index="38" nillable="true" ma:displayName="Taxonomy Catch All Column1" ma:hidden="true" ma:list="{341bdb36-d19b-4bce-9fa6-6145346cf024}" ma:internalName="TaxCatchAllLabel" ma:readOnly="true" ma:showField="CatchAllDataLabel" ma:web="ad820760-4664-4be3-bee2-f8b9a6708b4c">
      <xsd:complexType>
        <xsd:complexContent>
          <xsd:extension base="dms:MultiChoiceLookup">
            <xsd:sequence>
              <xsd:element name="Value" type="dms:Lookup" maxOccurs="unbounded" minOccurs="0" nillable="true"/>
            </xsd:sequence>
          </xsd:extension>
        </xsd:complexContent>
      </xsd:complexType>
    </xsd:element>
    <xsd:element name="k21a64daf20d4502b2796a1c6b8ce6c8" ma:index="40" nillable="true" ma:taxonomy="true" ma:internalName="k21a64daf20d4502b2796a1c6b8ce6c8" ma:taxonomyFieldName="Industries" ma:displayName="SMSG Industries" ma:readOnly="false"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TaxCatchAll" ma:index="41" nillable="true" ma:displayName="Taxonomy Catch All Column" ma:hidden="true" ma:list="{341bdb36-d19b-4bce-9fa6-6145346cf024}" ma:internalName="TaxCatchAll" ma:showField="CatchAllData" ma:web="ad820760-4664-4be3-bee2-f8b9a6708b4c">
      <xsd:complexType>
        <xsd:complexContent>
          <xsd:extension base="dms:MultiChoiceLookup">
            <xsd:sequence>
              <xsd:element name="Value" type="dms:Lookup" maxOccurs="unbounded" minOccurs="0" nillable="true"/>
            </xsd:sequence>
          </xsd:extension>
        </xsd:complexContent>
      </xsd:complexType>
    </xsd:element>
    <xsd:element name="ef109fd36bcf4bcd9dd945731030600b" ma:index="42" nillable="true" ma:taxonomy="true" ma:internalName="ef109fd36bcf4bcd9dd945731030600b" ma:taxonomyFieldName="Region" ma:displayName="SMSG Region" ma:readOnly="false"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mb88723863e1404388ba3733387d48df" ma:index="43" nillable="true" ma:taxonomy="true" ma:internalName="mb88723863e1404388ba3733387d48df" ma:taxonomyFieldName="Audiences" ma:displayName="SMSG Customer Audiences" ma:readOnly="false"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kf34bcdc8fc34e479d3f94c6210e8e27" ma:index="44" nillable="true" ma:taxonomy="true" ma:internalName="kf34bcdc8fc34e479d3f94c6210e8e27" ma:taxonomyFieldName="Competitors" ma:displayName="SMSG Competition" ma:readOnly="false"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_dlc_DocIdUrl" ma:index="45"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ec5b2ad5c27b45fb8a00a1f27c7ce1ae" ma:index="46" nillable="true" ma:taxonomy="true" ma:internalName="ec5b2ad5c27b45fb8a00a1f27c7ce1ae" ma:taxonomyFieldName="Partners" ma:displayName="SMSG Partners" ma:readOnly="false"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_dlc_DocIdPersistId" ma:index="47" nillable="true" ma:displayName="Persist ID" ma:description="Keep ID on add." ma:hidden="true" ma:internalName="_dlc_DocIdPersistId" ma:readOnly="true">
      <xsd:simpleType>
        <xsd:restriction base="dms:Boolean"/>
      </xsd:simpleType>
    </xsd:element>
    <xsd:element name="b60f8d2dbb984f349d80d8196897f4d3" ma:index="48" nillable="true" ma:taxonomy="true" ma:internalName="b60f8d2dbb984f349d80d8196897f4d3" ma:taxonomyFieldName="Roles" ma:displayName="SMSG Roles" ma:readOnly="false"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ConfidentialityTaxHTField0" ma:index="49" nillable="true" ma:taxonomy="true" ma:internalName="ConfidentialityTaxHTField0" ma:taxonomyFieldName="Confidentiality" ma:displayName="Confidentiality" ma:indexed="true" ma:readOnly="false" ma:default="1;#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k20e0dfa74bf4e44818db03027b0ccd8" ma:index="51" nillable="true" ma:taxonomy="true" ma:internalName="k20e0dfa74bf4e44818db03027b0ccd8" ma:taxonomyFieldName="Segments" ma:displayName="SMSG Customer Segments" ma:readOnly="false"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eb54ac91059940029a3cc8a4ff5af673" ma:index="53" nillable="true" ma:taxonomy="true" ma:internalName="eb54ac91059940029a3cc8a4ff5af673" ma:taxonomyFieldName="SMSGDomain" ma:displayName="SMSG Domain" ma:readOnly="false"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i1b478372f814787abd313030b81fcb2" ma:index="54" nillable="true" ma:taxonomy="true" ma:internalName="i1b478372f814787abd313030b81fcb2" ma:taxonomyFieldName="ActivitiesAndPrograms" ma:displayName="SMSG Activities &amp; Programs" ma:readOnly="false"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TaxKeywordTaxHTField" ma:index="58" nillable="true" ma:taxonomy="true" ma:internalName="TaxKeywordTaxHTField" ma:taxonomyFieldName="TaxKeyword" ma:displayName="Enterprise Keywords" ma:readOnly="false"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od9986d31974458fb3007746ec0bce5f" ma:index="59"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m6c7b4717b6346e6a075a59dd47eac69" ma:index="60" nillable="true" ma:taxonomy="true" ma:internalName="m6c7b4717b6346e6a075a59dd47eac69" ma:taxonomyFieldName="Topics" ma:displayName="SMSG Topics" ma:readOnly="false"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_dlc_DocId" ma:index="61" nillable="true" ma:displayName="Document ID Value" ma:description="The value of the document ID assigned to this item." ma:indexed="true" ma:internalName="_dlc_DocId" ma:readOnly="true">
      <xsd:simpleType>
        <xsd:restriction base="dms:Text"/>
      </xsd:simpleType>
    </xsd:element>
    <xsd:element name="bf80e81150e248c48aa8cffdf0021a1f" ma:index="65" nillable="true" ma:taxonomy="true" ma:internalName="bf80e81150e248c48aa8cffdf0021a1f" ma:taxonomyFieldName="Products" ma:displayName="SMSG Products &amp; Technologies" ma:readOnly="false"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m6d26e40ac264097a006193f92232ece" ma:index="66" nillable="true" ma:taxonomy="true" ma:internalName="m6d26e40ac264097a006193f92232ece" ma:taxonomyFieldName="TechnicalLevel" ma:displayName="Technical Level" ma:readOnly="false"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d820760-4664-4be3-bee2-f8b9a6708b4c" elementFormDefault="qualified">
    <xsd:import namespace="http://schemas.microsoft.com/office/2006/documentManagement/types"/>
    <xsd:import namespace="http://schemas.microsoft.com/office/infopath/2007/PartnerControls"/>
    <xsd:element name="PublishDate" ma:index="3" nillable="true" ma:displayName="PublishDate" ma:description="Used in Blog Posts and documents." ma:format="DateOnly" ma:indexed="true" ma:internalName="PublishDate">
      <xsd:simpleType>
        <xsd:restriction base="dms:DateTime"/>
      </xsd:simpleType>
    </xsd:element>
    <xsd:element name="DocumentSetKcId" ma:index="31" nillable="true" ma:displayName="DocumentSetKcId" ma:description="Custom Column used to capture Document ID to share with DocumentSet Contents" ma:indexed="true" ma:internalName="DocumentSetKcId" ma:readOnly="false">
      <xsd:simpleType>
        <xsd:restriction base="dms:Text">
          <xsd:maxLength value="255"/>
        </xsd:restriction>
      </xsd:simpleType>
    </xsd:element>
    <xsd:element name="CoOwner" ma:index="32" nillable="true" ma:displayName="Co-Owner" ma:description="Co-Owner" ma:list="UserInfo" ma:SharePointGroup="0" ma:internalName="CoOwner" ma:readOnly="false"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MediaTitle" ma:index="33" nillable="true" ma:displayName="BlogPostID" ma:description="Blog Post ID to link documents on the blog post." ma:internalName="MediaTitle" ma:readOnly="false">
      <xsd:simpleType>
        <xsd:restriction base="dms:Text">
          <xsd:maxLength value="255"/>
        </xsd:restriction>
      </xsd:simpleType>
    </xsd:element>
    <xsd:element name="ApplyWorkflowRules" ma:index="50" nillable="true" ma:displayName="ApplyWorkflowRules" ma:default="Yes" ma:description="This columns is used to help to apply the workflow rules on Document Sets / Documents. by Default the Value is Yes" ma:format="Dropdown" ma:hidden="true" ma:internalName="ApplyWorkflowRules" ma:readOnly="false">
      <xsd:simpleType>
        <xsd:restriction base="dms:Choice">
          <xsd:enumeration value="Yes"/>
          <xsd:enumeration value="No"/>
        </xsd:restriction>
      </xsd:simpleType>
    </xsd:element>
    <xsd:element name="b1337ea954344dcfb0425a10eee4daa8" ma:index="63" nillable="true" ma:taxonomy="true" ma:internalName="b1337ea954344dcfb0425a10eee4daa8" ma:taxonomyFieldName="EnterpriseDomainTags" ma:displayName="EnterpriseDomainTags" ma:default="" ma:fieldId="{b1337ea9-5434-4dcf-b042-5a10eee4daa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55" nillable="true" ma:displayName="IconOverlay" ma:hidden="true" ma:internalName="IconOverlay">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39"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FE9A6A-1776-4EA3-9029-89CB8E171EFB}">
  <ds:schemaRefs>
    <ds:schemaRef ds:uri="http://schemas.microsoft.com/sharepoint/events"/>
  </ds:schemaRefs>
</ds:datastoreItem>
</file>

<file path=customXml/itemProps2.xml><?xml version="1.0" encoding="utf-8"?>
<ds:datastoreItem xmlns:ds="http://schemas.openxmlformats.org/officeDocument/2006/customXml" ds:itemID="{9AAF72AD-6B52-4A64-B7AE-F283FCC27AA7}">
  <ds:schemaRefs>
    <ds:schemaRef ds:uri="http://schemas.microsoft.com/sharepoint/v3/contenttype/forms"/>
  </ds:schemaRefs>
</ds:datastoreItem>
</file>

<file path=customXml/itemProps3.xml><?xml version="1.0" encoding="utf-8"?>
<ds:datastoreItem xmlns:ds="http://schemas.openxmlformats.org/officeDocument/2006/customXml" ds:itemID="{14A2DB6A-A23A-48A6-8F91-7545F944296E}">
  <ds:schemaRefs>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http://schemas.microsoft.com/office/infopath/2007/PartnerControls"/>
    <ds:schemaRef ds:uri="http://schemas.microsoft.com/office/2006/documentManagement/types"/>
    <ds:schemaRef ds:uri="http://schemas.microsoft.com/sharepoint/v4"/>
    <ds:schemaRef ds:uri="ad820760-4664-4be3-bee2-f8b9a6708b4c"/>
    <ds:schemaRef ds:uri="http://www.w3.org/XML/1998/namespace"/>
    <ds:schemaRef ds:uri="http://purl.org/dc/dcmitype/"/>
  </ds:schemaRefs>
</ds:datastoreItem>
</file>

<file path=customXml/itemProps4.xml><?xml version="1.0" encoding="utf-8"?>
<ds:datastoreItem xmlns:ds="http://schemas.openxmlformats.org/officeDocument/2006/customXml" ds:itemID="{7DC255FC-4306-4CA2-AF7C-0AB24509FD88}">
  <ds:schemaRefs>
    <ds:schemaRef ds:uri="Microsoft.SharePoint.Taxonomy.ContentTypeSync"/>
  </ds:schemaRefs>
</ds:datastoreItem>
</file>

<file path=customXml/itemProps5.xml><?xml version="1.0" encoding="utf-8"?>
<ds:datastoreItem xmlns:ds="http://schemas.openxmlformats.org/officeDocument/2006/customXml" ds:itemID="{2D065B00-5292-44CC-8377-7DA05D988C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ad820760-4664-4be3-bee2-f8b9a6708b4c"/>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3195</TotalTime>
  <Words>541</Words>
  <Application>Microsoft Office PowerPoint</Application>
  <PresentationFormat>Widescreen</PresentationFormat>
  <Paragraphs>41</Paragraphs>
  <Slides>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MS PGothic</vt:lpstr>
      <vt:lpstr>Arial</vt:lpstr>
      <vt:lpstr>Calibri</vt:lpstr>
      <vt:lpstr>Consolas</vt:lpstr>
      <vt:lpstr>Segoe UI</vt:lpstr>
      <vt:lpstr>Segoe UI Light</vt:lpstr>
      <vt:lpstr>Wingdings</vt:lpstr>
      <vt:lpstr>3_WHITE TEMPLATE</vt:lpstr>
      <vt:lpstr>Sample DSA Workflow</vt:lpstr>
      <vt:lpstr>PowerPoint Presentation</vt:lpstr>
      <vt:lpstr>Sample Deliverables: Priority List</vt:lpstr>
      <vt:lpstr>Sample Deliverables: OneNote customer Notes</vt:lpstr>
      <vt:lpstr>Sample Deliverables: High-Level Objective Project Plan</vt:lpstr>
      <vt:lpstr>Sample Deliverables: Proposal Deck</vt:lpstr>
      <vt:lpstr>Sample Deliverables: Architectural Diagrams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Deck</dc:title>
  <dc:creator>Michael Tejedor</dc:creator>
  <cp:lastModifiedBy>Mark Kromer</cp:lastModifiedBy>
  <cp:revision>74</cp:revision>
  <dcterms:created xsi:type="dcterms:W3CDTF">2015-12-16T23:52:55Z</dcterms:created>
  <dcterms:modified xsi:type="dcterms:W3CDTF">2016-09-02T15:06:31Z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0x0101000E4CB7077FEE4FF7AE86D4A500EEC7800300C6CD36C6B4DAA64EAACFCCF5D9298AA000B09CC05C6355444CB49B4B62F83D23B8</vt:lpwstr>
  </property>
  <property fmtid="{D5CDD505-2E9C-101B-9397-08002B2CF9AE}" pid="3" name="p1cd454bacc149bfbcfd764edd279de7">
    <vt:lpwstr/>
  </property>
  <property fmtid="{D5CDD505-2E9C-101B-9397-08002B2CF9AE}" pid="4" name="TaxKeyword">
    <vt:lpwstr/>
  </property>
  <property fmtid="{D5CDD505-2E9C-101B-9397-08002B2CF9AE}" pid="5" name="Order">
    <vt:r8>6305000</vt:r8>
  </property>
  <property fmtid="{D5CDD505-2E9C-101B-9397-08002B2CF9AE}" pid="6" name="_dlc_policyId">
    <vt:lpwstr/>
  </property>
  <property fmtid="{D5CDD505-2E9C-101B-9397-08002B2CF9AE}" pid="7" name="Region">
    <vt:lpwstr/>
  </property>
  <property fmtid="{D5CDD505-2E9C-101B-9397-08002B2CF9AE}" pid="8" name="Confidentiality">
    <vt:lpwstr>216;#customer ready|8986c41d-21c5-4f8f-8a12-ea4625b46858</vt:lpwstr>
  </property>
  <property fmtid="{D5CDD505-2E9C-101B-9397-08002B2CF9AE}" pid="9" name="ItemType">
    <vt:lpwstr>3;#customer presentations|18e9ae94-e321-4eea-82d2-ad5b2f470f3c;#3627;#feedback requests|00ce1828-98a3-430e-af54-eda270e1be04</vt:lpwstr>
  </property>
  <property fmtid="{D5CDD505-2E9C-101B-9397-08002B2CF9AE}" pid="10" name="bc28b5f076654a3b96073bbbebfeb8c9">
    <vt:lpwstr/>
  </property>
  <property fmtid="{D5CDD505-2E9C-101B-9397-08002B2CF9AE}" pid="11" name="Industries">
    <vt:lpwstr/>
  </property>
  <property fmtid="{D5CDD505-2E9C-101B-9397-08002B2CF9AE}" pid="12" name="MSProducts">
    <vt:lpwstr/>
  </property>
  <property fmtid="{D5CDD505-2E9C-101B-9397-08002B2CF9AE}" pid="13" name="j4d667fb28274e85b2214f6e751c8d1f">
    <vt:lpwstr/>
  </property>
  <property fmtid="{D5CDD505-2E9C-101B-9397-08002B2CF9AE}" pid="14" name="Audience">
    <vt:lpwstr/>
  </property>
  <property fmtid="{D5CDD505-2E9C-101B-9397-08002B2CF9AE}" pid="15" name="SMSGDomain">
    <vt:lpwstr>156;#Server and Tools Business|6783548d-8609-4f97-be4a-4ca2616905a6;#566;#SQL Server Domain|0c0f1824-39dc-4b26-8c74-eff4364b812b</vt:lpwstr>
  </property>
  <property fmtid="{D5CDD505-2E9C-101B-9397-08002B2CF9AE}" pid="16" name="Competitors">
    <vt:lpwstr/>
  </property>
  <property fmtid="{D5CDD505-2E9C-101B-9397-08002B2CF9AE}" pid="17" name="BusinessArchitecture">
    <vt:lpwstr>328;#Cloud Platform (sales theme)|ec248454-62d9-485e-995d-0cfad61f7f4c</vt:lpwstr>
  </property>
  <property fmtid="{D5CDD505-2E9C-101B-9397-08002B2CF9AE}" pid="18" name="j031aa32f4154c8c9a646efae715ebde">
    <vt:lpwstr/>
  </property>
  <property fmtid="{D5CDD505-2E9C-101B-9397-08002B2CF9AE}" pid="19" name="SMSGTags">
    <vt:lpwstr/>
  </property>
  <property fmtid="{D5CDD505-2E9C-101B-9397-08002B2CF9AE}" pid="20" name="Products">
    <vt:lpwstr>262;#Microsoft SQL Server|261ba873-f3ab-420e-96d6-e3004596a551;#2076;#Microsoft SQL Server 2014|b1aea718-d522-4945-8607-5022dfd2d944;#2324;#Microsoft SQL Server Business Intelligence|9ffb7045-1f1b-41c0-987f-ffdc7c6f53c0</vt:lpwstr>
  </property>
  <property fmtid="{D5CDD505-2E9C-101B-9397-08002B2CF9AE}" pid="21" name="_dlc_DocIdItemGuid">
    <vt:lpwstr>a2c41bdb-3d8e-4eeb-b334-542a5da818c7</vt:lpwstr>
  </property>
  <property fmtid="{D5CDD505-2E9C-101B-9397-08002B2CF9AE}" pid="22" name="EnterpriseDomainTags">
    <vt:lpwstr/>
  </property>
  <property fmtid="{D5CDD505-2E9C-101B-9397-08002B2CF9AE}" pid="23" name="l311460e3fdf46688abc31ddb7bdc05a">
    <vt:lpwstr/>
  </property>
  <property fmtid="{D5CDD505-2E9C-101B-9397-08002B2CF9AE}" pid="24" name="Segments">
    <vt:lpwstr/>
  </property>
  <property fmtid="{D5CDD505-2E9C-101B-9397-08002B2CF9AE}" pid="25" name="ActivitiesAndPrograms">
    <vt:lpwstr>3464;#events|5536d709-e7d6-481a-975d-ce80f6473ae1</vt:lpwstr>
  </property>
  <property fmtid="{D5CDD505-2E9C-101B-9397-08002B2CF9AE}" pid="26" name="Partners">
    <vt:lpwstr/>
  </property>
  <property fmtid="{D5CDD505-2E9C-101B-9397-08002B2CF9AE}" pid="27" name="la4444b61d19467597d63190b69ac227">
    <vt:lpwstr/>
  </property>
  <property fmtid="{D5CDD505-2E9C-101B-9397-08002B2CF9AE}" pid="28" name="WorkflowChangePath">
    <vt:lpwstr>e929cdc8-ef5a-4aed-ad88-a2076c847023,9;e929cdc8-ef5a-4aed-ad88-a2076c847023,23;e929cdc8-ef5a-4aed-ad88-a2076c847023,50;e929cdc8-ef5a-4aed-ad88-a2076c847023,50;e929cdc8-ef5a-4aed-ad88-a2076c847023,63;e929cdc8-ef5a-4aed-ad88-a2076c847023,63;4c942473-d120-42</vt:lpwstr>
  </property>
  <property fmtid="{D5CDD505-2E9C-101B-9397-08002B2CF9AE}" pid="29" name="Groups">
    <vt:lpwstr>311;#Cloud and Enterprise Marketing Group|4f75e184-e5aa-4234-a07f-b032d60df254;#762;#SQL Server Marketing|bb7921b3-c1d8-4da4-b894-8b6075d9546d</vt:lpwstr>
  </property>
  <property fmtid="{D5CDD505-2E9C-101B-9397-08002B2CF9AE}" pid="30" name="Topics">
    <vt:lpwstr>1305;#hub subset|c6bfd112-b986-4a0a-aa8d-90e767bfdfa6</vt:lpwstr>
  </property>
  <property fmtid="{D5CDD505-2E9C-101B-9397-08002B2CF9AE}" pid="31" name="MSProductsTaxHTField0">
    <vt:lpwstr/>
  </property>
  <property fmtid="{D5CDD505-2E9C-101B-9397-08002B2CF9AE}" pid="32" name="Languages">
    <vt:lpwstr>42;#English|cb91f272-ce4d-4a7e-9bbf-78b58e3d188d</vt:lpwstr>
  </property>
  <property fmtid="{D5CDD505-2E9C-101B-9397-08002B2CF9AE}" pid="33" name="_docset_NoMedatataSyncRequired">
    <vt:lpwstr>False</vt:lpwstr>
  </property>
  <property fmtid="{D5CDD505-2E9C-101B-9397-08002B2CF9AE}" pid="34" name="messageframeworktype">
    <vt:lpwstr/>
  </property>
  <property fmtid="{D5CDD505-2E9C-101B-9397-08002B2CF9AE}" pid="35" name="MSLanguage">
    <vt:lpwstr/>
  </property>
  <property fmtid="{D5CDD505-2E9C-101B-9397-08002B2CF9AE}" pid="36" name="cb7870d3641f4a52807a63577a9c1b08">
    <vt:lpwstr/>
  </property>
  <property fmtid="{D5CDD505-2E9C-101B-9397-08002B2CF9AE}" pid="37" name="LastUpdatedByBatchTagging">
    <vt:bool>true</vt:bool>
  </property>
  <property fmtid="{D5CDD505-2E9C-101B-9397-08002B2CF9AE}" pid="38" name="TechnicalLevel">
    <vt:lpwstr/>
  </property>
  <property fmtid="{D5CDD505-2E9C-101B-9397-08002B2CF9AE}" pid="39" name="Audiences">
    <vt:lpwstr/>
  </property>
  <property fmtid="{D5CDD505-2E9C-101B-9397-08002B2CF9AE}" pid="40" name="LearningOrganization">
    <vt:lpwstr/>
  </property>
  <property fmtid="{D5CDD505-2E9C-101B-9397-08002B2CF9AE}" pid="41" name="EmployeeRole">
    <vt:lpwstr/>
  </property>
  <property fmtid="{D5CDD505-2E9C-101B-9397-08002B2CF9AE}" pid="42" name="LearningDeliveryMethod">
    <vt:lpwstr/>
  </property>
  <property fmtid="{D5CDD505-2E9C-101B-9397-08002B2CF9AE}" pid="43" name="SalesGeography">
    <vt:lpwstr/>
  </property>
  <property fmtid="{D5CDD505-2E9C-101B-9397-08002B2CF9AE}" pid="44" name="Product">
    <vt:lpwstr/>
  </property>
  <property fmtid="{D5CDD505-2E9C-101B-9397-08002B2CF9AE}" pid="45" name="Roles">
    <vt:lpwstr/>
  </property>
  <property fmtid="{D5CDD505-2E9C-101B-9397-08002B2CF9AE}" pid="46" name="Event1">
    <vt:lpwstr>217;#Unassigned|e51362f4-782c-41a8-bb7b-e0cfc8669933</vt:lpwstr>
  </property>
  <property fmtid="{D5CDD505-2E9C-101B-9397-08002B2CF9AE}" pid="47" name="ItemRetentionFormula">
    <vt:lpwstr/>
  </property>
</Properties>
</file>