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7" r:id="rId6"/>
  </p:sldMasterIdLst>
  <p:notesMasterIdLst>
    <p:notesMasterId r:id="rId8"/>
  </p:notesMasterIdLst>
  <p:sldIdLst>
    <p:sldId id="43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727272"/>
    <a:srgbClr val="808080"/>
    <a:srgbClr val="8F8F8F"/>
    <a:srgbClr val="5E5E5E"/>
    <a:srgbClr val="000000"/>
    <a:srgbClr val="E4E4E4"/>
    <a:srgbClr val="9D9D9D"/>
    <a:srgbClr val="FDFDFD"/>
    <a:srgbClr val="A878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9" autoAdjust="0"/>
    <p:restoredTop sz="92208" autoAdjust="0"/>
  </p:normalViewPr>
  <p:slideViewPr>
    <p:cSldViewPr snapToGrid="0">
      <p:cViewPr varScale="1">
        <p:scale>
          <a:sx n="88" d="100"/>
          <a:sy n="88" d="100"/>
        </p:scale>
        <p:origin x="64" y="104"/>
      </p:cViewPr>
      <p:guideLst>
        <p:guide orient="horz" pos="2160"/>
        <p:guide pos="3840"/>
      </p:guideLst>
    </p:cSldViewPr>
  </p:slideViewPr>
  <p:notesTextViewPr>
    <p:cViewPr>
      <p:scale>
        <a:sx n="125" d="100"/>
        <a:sy n="125"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theme" Target="theme/theme1.xml"/><Relationship Id="rId5" Type="http://schemas.openxmlformats.org/officeDocument/2006/relationships/customXml" Target="../customXml/item5.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2D2DA-578F-4772-9649-ED3A67CD7D71}" type="datetimeFigureOut">
              <a:rPr lang="en-US" smtClean="0"/>
              <a:t>8/19/2016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49FCD-A9FA-4E9D-BD20-371DA895C422}" type="slidenum">
              <a:rPr lang="en-US" smtClean="0"/>
              <a:t>‹#›</a:t>
            </a:fld>
            <a:endParaRPr lang="en-US"/>
          </a:p>
        </p:txBody>
      </p:sp>
    </p:spTree>
    <p:extLst>
      <p:ext uri="{BB962C8B-B14F-4D97-AF65-F5344CB8AC3E}">
        <p14:creationId xmlns:p14="http://schemas.microsoft.com/office/powerpoint/2010/main" val="2911125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0852" y="2057400"/>
            <a:ext cx="5487829" cy="2743426"/>
          </a:xfrm>
          <a:noFill/>
        </p:spPr>
        <p:txBody>
          <a:bodyPr vert="horz" lIns="137160" tIns="137160" rIns="137160" bIns="137160" rtlCol="0" anchor="t" anchorCtr="0">
            <a:normAutofit/>
          </a:bodyPr>
          <a:lstStyle>
            <a:lvl1pPr>
              <a:defRPr lang="en-US" sz="4400" spc="-98"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0852" y="4800600"/>
            <a:ext cx="5487829" cy="914400"/>
          </a:xfrm>
        </p:spPr>
        <p:txBody>
          <a:bodyPr lIns="137160" tIns="137160" rIns="137160" bIns="137160">
            <a:noAutofit/>
          </a:bodyPr>
          <a:lstStyle>
            <a:lvl1pPr marL="0" indent="0">
              <a:spcBef>
                <a:spcPts val="0"/>
              </a:spcBef>
              <a:buNone/>
              <a:defRPr sz="2000">
                <a:solidFill>
                  <a:schemeClr val="bg1"/>
                </a:solidFill>
              </a:defRPr>
            </a:lvl1pPr>
            <a:lvl2pPr marL="281674" indent="0">
              <a:buNone/>
              <a:defRPr sz="2000">
                <a:solidFill>
                  <a:schemeClr val="bg1"/>
                </a:solidFill>
              </a:defRPr>
            </a:lvl2pPr>
            <a:lvl3pPr marL="588476" indent="0">
              <a:buNone/>
              <a:defRPr sz="2000">
                <a:solidFill>
                  <a:schemeClr val="bg1"/>
                </a:solidFill>
              </a:defRPr>
            </a:lvl3pPr>
            <a:lvl4pPr marL="870150" indent="0">
              <a:buNone/>
              <a:defRPr sz="2000">
                <a:solidFill>
                  <a:schemeClr val="bg1"/>
                </a:solidFill>
              </a:defRPr>
            </a:lvl4pPr>
            <a:lvl5pPr marL="1105540" indent="0">
              <a:buNone/>
              <a:defRPr sz="2000">
                <a:solidFill>
                  <a:schemeClr val="bg1"/>
                </a:solidFill>
              </a:defRPr>
            </a:lvl5pPr>
          </a:lstStyle>
          <a:p>
            <a:pPr lvl="0"/>
            <a:r>
              <a:rPr lang="en-US" dirty="0"/>
              <a:t>Speaker Name</a:t>
            </a:r>
          </a:p>
        </p:txBody>
      </p:sp>
      <p:sp>
        <p:nvSpPr>
          <p:cNvPr id="10" name="TextBox 9"/>
          <p:cNvSpPr txBox="1"/>
          <p:nvPr/>
        </p:nvSpPr>
        <p:spPr>
          <a:xfrm>
            <a:off x="7620000" y="381000"/>
            <a:ext cx="3810000" cy="1905000"/>
          </a:xfrm>
          <a:prstGeom prst="rect">
            <a:avLst/>
          </a:prstGeom>
        </p:spPr>
        <p:txBody>
          <a:bodyPr vert="horz" wrap="square" lIns="108821" tIns="54411" rIns="108821" bIns="54411" rtlCol="0" anchor="ctr">
            <a:normAutofit/>
          </a:bodyPr>
          <a:lstStyle/>
          <a:p>
            <a:pPr defTabSz="1088105"/>
            <a:r>
              <a:rPr lang="en-US" sz="200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23676" y="228600"/>
            <a:ext cx="1947103" cy="716042"/>
          </a:xfrm>
          <a:prstGeom prst="rect">
            <a:avLst/>
          </a:prstGeom>
        </p:spPr>
      </p:pic>
      <p:sp>
        <p:nvSpPr>
          <p:cNvPr id="15" name="TextBox 14"/>
          <p:cNvSpPr txBox="1"/>
          <p:nvPr/>
        </p:nvSpPr>
        <p:spPr>
          <a:xfrm>
            <a:off x="7620000" y="381000"/>
            <a:ext cx="3810000" cy="1905000"/>
          </a:xfrm>
          <a:prstGeom prst="rect">
            <a:avLst/>
          </a:prstGeom>
        </p:spPr>
        <p:txBody>
          <a:bodyPr vert="horz" wrap="square" lIns="108821" tIns="54411" rIns="108821" bIns="54411" rtlCol="0" anchor="ctr">
            <a:normAutofit/>
          </a:bodyPr>
          <a:lstStyle/>
          <a:p>
            <a:pPr defTabSz="1088105"/>
            <a:r>
              <a:rPr lang="en-US" sz="200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244" y="198357"/>
            <a:ext cx="1947103" cy="716042"/>
          </a:xfrm>
          <a:prstGeom prst="rect">
            <a:avLst/>
          </a:prstGeom>
        </p:spPr>
      </p:pic>
      <p:sp>
        <p:nvSpPr>
          <p:cNvPr id="14" name="TextBox 13"/>
          <p:cNvSpPr txBox="1"/>
          <p:nvPr userDrawn="1"/>
        </p:nvSpPr>
        <p:spPr>
          <a:xfrm>
            <a:off x="7620000" y="381000"/>
            <a:ext cx="3810000" cy="1905000"/>
          </a:xfrm>
          <a:prstGeom prst="rect">
            <a:avLst/>
          </a:prstGeom>
        </p:spPr>
        <p:txBody>
          <a:bodyPr vert="horz" wrap="square" lIns="108821" tIns="54411" rIns="108821" bIns="54411" rtlCol="0" anchor="ctr">
            <a:normAutofit/>
          </a:bodyPr>
          <a:lstStyle/>
          <a:p>
            <a:pPr defTabSz="1088105"/>
            <a:r>
              <a:rPr lang="en-US" sz="200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9244" y="198357"/>
            <a:ext cx="1947103" cy="716042"/>
          </a:xfrm>
          <a:prstGeom prst="rect">
            <a:avLst/>
          </a:prstGeom>
        </p:spPr>
      </p:pic>
    </p:spTree>
    <p:extLst>
      <p:ext uri="{BB962C8B-B14F-4D97-AF65-F5344CB8AC3E}">
        <p14:creationId xmlns:p14="http://schemas.microsoft.com/office/powerpoint/2010/main" val="2459861978"/>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chemeClr val="tx1"/>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8867465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000000"/>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15920762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4" name="Rectangle 3"/>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8" name="Rectangle 7"/>
          <p:cNvSpPr/>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6233" y="2899239"/>
            <a:ext cx="2881117" cy="1059525"/>
          </a:xfrm>
          <a:prstGeom prst="rect">
            <a:avLst/>
          </a:prstGeom>
        </p:spPr>
      </p:pic>
      <p:sp>
        <p:nvSpPr>
          <p:cNvPr id="6" name="Rectangle 5"/>
          <p:cNvSpPr/>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6233" y="2899239"/>
            <a:ext cx="2881117" cy="1059525"/>
          </a:xfrm>
          <a:prstGeom prst="rect">
            <a:avLst/>
          </a:prstGeom>
        </p:spPr>
      </p:pic>
      <p:sp>
        <p:nvSpPr>
          <p:cNvPr id="9" name="Rectangle 8"/>
          <p:cNvSpPr/>
          <p:nvPr userDrawn="1"/>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8878" y="2901951"/>
            <a:ext cx="2845008" cy="1046245"/>
          </a:xfrm>
          <a:prstGeom prst="rect">
            <a:avLst/>
          </a:prstGeom>
        </p:spPr>
      </p:pic>
    </p:spTree>
    <p:extLst>
      <p:ext uri="{BB962C8B-B14F-4D97-AF65-F5344CB8AC3E}">
        <p14:creationId xmlns:p14="http://schemas.microsoft.com/office/powerpoint/2010/main" val="27663208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0852" y="2057400"/>
            <a:ext cx="5487829" cy="2743426"/>
          </a:xfrm>
          <a:noFill/>
        </p:spPr>
        <p:txBody>
          <a:bodyPr vert="horz" lIns="137160" tIns="137160" rIns="137160" bIns="137160" rtlCol="0" anchor="t" anchorCtr="0">
            <a:normAutofit/>
          </a:bodyPr>
          <a:lstStyle>
            <a:lvl1pPr>
              <a:defRPr lang="en-US" sz="4400" spc="-98"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0852" y="4800600"/>
            <a:ext cx="5487829" cy="914400"/>
          </a:xfrm>
        </p:spPr>
        <p:txBody>
          <a:bodyPr lIns="137160" tIns="137160" rIns="137160" bIns="137160">
            <a:noAutofit/>
          </a:bodyPr>
          <a:lstStyle>
            <a:lvl1pPr marL="0" indent="0">
              <a:spcBef>
                <a:spcPts val="0"/>
              </a:spcBef>
              <a:buNone/>
              <a:defRPr sz="2000">
                <a:solidFill>
                  <a:schemeClr val="bg1"/>
                </a:solidFill>
              </a:defRPr>
            </a:lvl1pPr>
            <a:lvl2pPr marL="281674" indent="0">
              <a:buNone/>
              <a:defRPr sz="2000">
                <a:solidFill>
                  <a:schemeClr val="bg1"/>
                </a:solidFill>
              </a:defRPr>
            </a:lvl2pPr>
            <a:lvl3pPr marL="588476" indent="0">
              <a:buNone/>
              <a:defRPr sz="2000">
                <a:solidFill>
                  <a:schemeClr val="bg1"/>
                </a:solidFill>
              </a:defRPr>
            </a:lvl3pPr>
            <a:lvl4pPr marL="870150" indent="0">
              <a:buNone/>
              <a:defRPr sz="2000">
                <a:solidFill>
                  <a:schemeClr val="bg1"/>
                </a:solidFill>
              </a:defRPr>
            </a:lvl4pPr>
            <a:lvl5pPr marL="1105540" indent="0">
              <a:buNone/>
              <a:defRPr sz="200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940" y="200779"/>
            <a:ext cx="1947100" cy="716042"/>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40" y="200779"/>
            <a:ext cx="1947100" cy="716042"/>
          </a:xfrm>
          <a:prstGeom prst="rect">
            <a:avLst/>
          </a:prstGeom>
        </p:spPr>
      </p:pic>
    </p:spTree>
    <p:extLst>
      <p:ext uri="{BB962C8B-B14F-4D97-AF65-F5344CB8AC3E}">
        <p14:creationId xmlns:p14="http://schemas.microsoft.com/office/powerpoint/2010/main" val="2026324950"/>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150853" y="1600200"/>
            <a:ext cx="11890296" cy="4577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05000" y="6477874"/>
            <a:ext cx="8382000" cy="380127"/>
          </a:xfrm>
        </p:spPr>
        <p:txBody>
          <a:bodyPr/>
          <a:lstStyle/>
          <a:p>
            <a:endParaRPr lang="en-US" dirty="0">
              <a:solidFill>
                <a:srgbClr val="505050"/>
              </a:solidFill>
            </a:endParaRPr>
          </a:p>
        </p:txBody>
      </p:sp>
    </p:spTree>
    <p:extLst>
      <p:ext uri="{BB962C8B-B14F-4D97-AF65-F5344CB8AC3E}">
        <p14:creationId xmlns:p14="http://schemas.microsoft.com/office/powerpoint/2010/main" val="2834159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088105"/>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77392035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0853" y="1600200"/>
            <a:ext cx="11890296" cy="44958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73605"/>
            <a:ext cx="12192000"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9807049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96479132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0852" y="1143000"/>
            <a:ext cx="1006102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0852" y="1143000"/>
            <a:ext cx="1006102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0853" y="1143001"/>
            <a:ext cx="10061019" cy="2734277"/>
          </a:xfrm>
          <a:noFill/>
        </p:spPr>
        <p:txBody>
          <a:bodyPr lIns="137160" tIns="137160" rIns="137160" bIns="137160" anchor="t" anchorCtr="0"/>
          <a:lstStyle>
            <a:lvl1pPr>
              <a:defRPr sz="7100"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0851" y="3877277"/>
            <a:ext cx="10061021" cy="1837723"/>
          </a:xfrm>
          <a:noFill/>
        </p:spPr>
        <p:txBody>
          <a:bodyPr lIns="137160" tIns="137160" rIns="137160" bIns="137160">
            <a:noAutofit/>
          </a:bodyPr>
          <a:lstStyle>
            <a:lvl1pPr marL="0" indent="0">
              <a:spcBef>
                <a:spcPts val="0"/>
              </a:spcBef>
              <a:buNone/>
              <a:defRPr sz="2800"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0852" y="1143000"/>
            <a:ext cx="1006102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4642822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0853" y="1143000"/>
            <a:ext cx="1006101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0853" y="1143000"/>
            <a:ext cx="1006101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0853" y="1143000"/>
            <a:ext cx="10061019" cy="2734277"/>
          </a:xfrm>
          <a:noFill/>
        </p:spPr>
        <p:txBody>
          <a:bodyPr lIns="137160" tIns="137160" rIns="137160" bIns="137160" anchor="t" anchorCtr="0"/>
          <a:lstStyle>
            <a:lvl1pPr>
              <a:defRPr sz="7100" spc="-98"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0852" y="3886200"/>
            <a:ext cx="10061020" cy="1828800"/>
          </a:xfrm>
          <a:noFill/>
        </p:spPr>
        <p:txBody>
          <a:bodyPr lIns="137160" tIns="137160" rIns="137160" bIns="137160">
            <a:noAutofit/>
          </a:bodyPr>
          <a:lstStyle>
            <a:lvl1pPr marL="0" indent="0">
              <a:spcBef>
                <a:spcPts val="0"/>
              </a:spcBef>
              <a:buNone/>
              <a:defRPr sz="2800"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0853" y="1143000"/>
            <a:ext cx="1006101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9515806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423569866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5"/>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3231" name="think-cell Slide" r:id="rId16" imgW="383" imgH="384" progId="TCLayout.ActiveDocument.1">
                  <p:embed/>
                </p:oleObj>
              </mc:Choice>
              <mc:Fallback>
                <p:oleObj name="think-cell Slide" r:id="rId16" imgW="383" imgH="384" progId="TCLayout.ActiveDocument.1">
                  <p:embed/>
                  <p:pic>
                    <p:nvPicPr>
                      <p:cNvPr id="0" name=""/>
                      <p:cNvPicPr/>
                      <p:nvPr/>
                    </p:nvPicPr>
                    <p:blipFill>
                      <a:blip r:embed="rId17"/>
                      <a:stretch>
                        <a:fillRect/>
                      </a:stretch>
                    </p:blipFill>
                    <p:spPr>
                      <a:xfrm>
                        <a:off x="1589"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1" y="2"/>
            <a:ext cx="12192000" cy="646042"/>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05000" y="6477874"/>
            <a:ext cx="8382000" cy="380127"/>
          </a:xfrm>
          <a:prstGeom prst="rect">
            <a:avLst/>
          </a:prstGeom>
        </p:spPr>
        <p:txBody>
          <a:bodyPr vert="horz" lIns="76179" tIns="38089" rIns="76179" bIns="38089" rtlCol="0" anchor="ctr"/>
          <a:lstStyle>
            <a:lvl1pPr algn="ctr">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150853" y="1600201"/>
            <a:ext cx="11890296" cy="4559531"/>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215052" y="6477874"/>
            <a:ext cx="761998"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37232160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83" r:id="rId12"/>
  </p:sldLayoutIdLst>
  <p:transition>
    <p:fade/>
  </p:transition>
  <p:hf hdr="0" ftr="0" dt="0"/>
  <p:txStyles>
    <p:titleStyle>
      <a:lvl1pPr marL="0" algn="l" defTabSz="1088105" rtl="0" eaLnBrk="1" latinLnBrk="0" hangingPunct="1">
        <a:lnSpc>
          <a:spcPct val="90000"/>
        </a:lnSpc>
        <a:spcBef>
          <a:spcPct val="0"/>
        </a:spcBef>
        <a:buNone/>
        <a:defRPr lang="en-US" sz="4000" kern="1200" spc="-58" baseline="0" dirty="0">
          <a:solidFill>
            <a:schemeClr val="bg2"/>
          </a:solidFill>
          <a:latin typeface="Segoe UI Light" pitchFamily="34" charset="0"/>
          <a:ea typeface="Segoe UI" pitchFamily="34" charset="0"/>
          <a:cs typeface="Segoe UI" pitchFamily="34" charset="0"/>
        </a:defRPr>
      </a:lvl1pPr>
    </p:titleStyle>
    <p:bodyStyle>
      <a:lvl1pPr marL="0" indent="0" algn="l" defTabSz="1088105" rtl="0" eaLnBrk="1" latinLnBrk="0" hangingPunct="1">
        <a:spcBef>
          <a:spcPts val="1800"/>
        </a:spcBef>
        <a:buClr>
          <a:srgbClr val="0072C6"/>
        </a:buClr>
        <a:buSzPct val="100000"/>
        <a:buFont typeface="Wingdings" pitchFamily="2" charset="2"/>
        <a:buNone/>
        <a:defRPr sz="2400" kern="1200">
          <a:solidFill>
            <a:schemeClr val="tx2"/>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chemeClr val="tx1"/>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chemeClr val="tx1"/>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chemeClr val="tx1"/>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emf"/><Relationship Id="rId3" Type="http://schemas.microsoft.com/office/2007/relationships/hdphoto" Target="../media/hdphoto1.wdp"/><Relationship Id="rId7" Type="http://schemas.microsoft.com/office/2007/relationships/hdphoto" Target="../media/hdphoto3.wdp"/><Relationship Id="rId12"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2.png"/><Relationship Id="rId5" Type="http://schemas.microsoft.com/office/2007/relationships/hdphoto" Target="../media/hdphoto2.wdp"/><Relationship Id="rId10" Type="http://schemas.openxmlformats.org/officeDocument/2006/relationships/image" Target="../media/image11.emf"/><Relationship Id="rId4" Type="http://schemas.openxmlformats.org/officeDocument/2006/relationships/image" Target="../media/image8.png"/><Relationship Id="rId9"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a:xfrm>
            <a:off x="11215052" y="6470617"/>
            <a:ext cx="761998" cy="380126"/>
          </a:xfrm>
        </p:spPr>
        <p:txBody>
          <a:bodyPr/>
          <a:lstStyle/>
          <a:p>
            <a:pPr defTabSz="1088105"/>
            <a:fld id="{FAADACFB-7C71-4E89-89D2-7BBA40B7BFA9}" type="slidenum">
              <a:rPr lang="en-US" smtClean="0">
                <a:solidFill>
                  <a:srgbClr val="505050"/>
                </a:solidFill>
              </a:rPr>
              <a:pPr defTabSz="1088105"/>
              <a:t>1</a:t>
            </a:fld>
            <a:endParaRPr lang="en-US" dirty="0">
              <a:solidFill>
                <a:srgbClr val="505050"/>
              </a:solidFill>
            </a:endParaRPr>
          </a:p>
        </p:txBody>
      </p:sp>
      <p:sp>
        <p:nvSpPr>
          <p:cNvPr id="5" name="Title 1"/>
          <p:cNvSpPr>
            <a:spLocks noGrp="1"/>
          </p:cNvSpPr>
          <p:nvPr>
            <p:ph type="title"/>
          </p:nvPr>
        </p:nvSpPr>
        <p:spPr>
          <a:xfrm>
            <a:off x="1" y="2"/>
            <a:ext cx="12192000" cy="646042"/>
          </a:xfrm>
        </p:spPr>
        <p:txBody>
          <a:bodyPr/>
          <a:lstStyle/>
          <a:p>
            <a:r>
              <a:rPr lang="en-US" dirty="0"/>
              <a:t>Azure </a:t>
            </a:r>
            <a:r>
              <a:rPr lang="en-US" dirty="0" err="1"/>
              <a:t>HiPo</a:t>
            </a:r>
            <a:r>
              <a:rPr lang="en-US" dirty="0"/>
              <a:t> Solution Blueprints</a:t>
            </a:r>
          </a:p>
        </p:txBody>
      </p:sp>
      <p:sp>
        <p:nvSpPr>
          <p:cNvPr id="6" name="Text Placeholder 97"/>
          <p:cNvSpPr>
            <a:spLocks noGrp="1"/>
          </p:cNvSpPr>
          <p:nvPr>
            <p:ph type="body" sz="quarter" idx="13"/>
          </p:nvPr>
        </p:nvSpPr>
        <p:spPr>
          <a:xfrm>
            <a:off x="1" y="573605"/>
            <a:ext cx="12192000" cy="487798"/>
          </a:xfrm>
        </p:spPr>
        <p:txBody>
          <a:bodyPr/>
          <a:lstStyle/>
          <a:p>
            <a:r>
              <a:rPr lang="en-US" dirty="0"/>
              <a:t>Building a Repeatable Process for Driving Azure Solutions</a:t>
            </a:r>
          </a:p>
        </p:txBody>
      </p:sp>
      <p:sp>
        <p:nvSpPr>
          <p:cNvPr id="7" name="Rectangle 6"/>
          <p:cNvSpPr/>
          <p:nvPr/>
        </p:nvSpPr>
        <p:spPr>
          <a:xfrm>
            <a:off x="303212" y="1360715"/>
            <a:ext cx="11582400" cy="276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dirty="0">
                <a:solidFill>
                  <a:schemeClr val="bg1"/>
                </a:solidFill>
                <a:latin typeface="Segoe UI Semibold" panose="020B0702040204020203" pitchFamily="34" charset="0"/>
                <a:cs typeface="Segoe UI Semibold" panose="020B0702040204020203" pitchFamily="34" charset="0"/>
              </a:rPr>
              <a:t>Engage Customers at the Business Decision-Maker Level with Solutions that Deliver Measurable Business Benefits</a:t>
            </a:r>
          </a:p>
        </p:txBody>
      </p:sp>
      <p:sp>
        <p:nvSpPr>
          <p:cNvPr id="8" name="Text Box 4"/>
          <p:cNvSpPr txBox="1">
            <a:spLocks noChangeArrowheads="1"/>
          </p:cNvSpPr>
          <p:nvPr/>
        </p:nvSpPr>
        <p:spPr bwMode="gray">
          <a:xfrm>
            <a:off x="3391166" y="3730178"/>
            <a:ext cx="5397016" cy="2551227"/>
          </a:xfrm>
          <a:prstGeom prst="rect">
            <a:avLst/>
          </a:prstGeom>
          <a:solidFill>
            <a:schemeClr val="bg1">
              <a:lumMod val="95000"/>
            </a:schemeClr>
          </a:solidFill>
          <a:ln w="3175" cap="flat" cmpd="sng" algn="ctr">
            <a:no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lang="en-US" sz="1200" dirty="0">
                <a:ln>
                  <a:noFill/>
                </a:ln>
                <a:solidFill>
                  <a:schemeClr val="tx1"/>
                </a:solidFill>
                <a:latin typeface="Segoe UI Semibold" panose="020B0702040204020203" pitchFamily="34" charset="0"/>
                <a:cs typeface="Segoe UI Semibold" panose="020B0702040204020203" pitchFamily="34" charset="0"/>
              </a:rPr>
              <a:t>Utilize previous project assets and processes to develop custom POC</a:t>
            </a:r>
          </a:p>
        </p:txBody>
      </p:sp>
      <p:sp>
        <p:nvSpPr>
          <p:cNvPr id="9" name="Text Box 4"/>
          <p:cNvSpPr txBox="1">
            <a:spLocks noChangeArrowheads="1"/>
          </p:cNvSpPr>
          <p:nvPr/>
        </p:nvSpPr>
        <p:spPr bwMode="gray">
          <a:xfrm>
            <a:off x="303212" y="3730178"/>
            <a:ext cx="2858806" cy="2551227"/>
          </a:xfrm>
          <a:prstGeom prst="rect">
            <a:avLst/>
          </a:prstGeom>
          <a:solidFill>
            <a:schemeClr val="bg1"/>
          </a:solidFill>
          <a:ln w="3175" cap="flat" cmpd="sng" algn="ctr">
            <a:solidFill>
              <a:schemeClr val="bg1">
                <a:lumMod val="75000"/>
              </a:schemeClr>
            </a:solid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lang="en-US" sz="1200" dirty="0">
                <a:ln>
                  <a:noFill/>
                </a:ln>
                <a:solidFill>
                  <a:schemeClr val="tx1"/>
                </a:solidFill>
                <a:latin typeface="Segoe UI Semibold" panose="020B0702040204020203" pitchFamily="34" charset="0"/>
                <a:cs typeface="Segoe UI Semibold" panose="020B0702040204020203" pitchFamily="34" charset="0"/>
              </a:rPr>
              <a:t>Gather Customer Sample Data</a:t>
            </a:r>
          </a:p>
        </p:txBody>
      </p:sp>
      <p:sp>
        <p:nvSpPr>
          <p:cNvPr id="10" name="Text Box 4"/>
          <p:cNvSpPr txBox="1">
            <a:spLocks noChangeArrowheads="1"/>
          </p:cNvSpPr>
          <p:nvPr/>
        </p:nvSpPr>
        <p:spPr bwMode="gray">
          <a:xfrm>
            <a:off x="9023540" y="3730178"/>
            <a:ext cx="2862072" cy="2551227"/>
          </a:xfrm>
          <a:prstGeom prst="rect">
            <a:avLst/>
          </a:prstGeom>
          <a:solidFill>
            <a:schemeClr val="bg1"/>
          </a:solidFill>
          <a:ln w="3175" cap="flat" cmpd="sng" algn="ctr">
            <a:solidFill>
              <a:schemeClr val="bg1">
                <a:lumMod val="75000"/>
              </a:schemeClr>
            </a:solid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lang="en-US" sz="1200" dirty="0">
                <a:ln>
                  <a:noFill/>
                </a:ln>
                <a:solidFill>
                  <a:schemeClr val="tx1"/>
                </a:solidFill>
                <a:latin typeface="Segoe UI Semibold" panose="020B0702040204020203" pitchFamily="34" charset="0"/>
                <a:cs typeface="Segoe UI Semibold" panose="020B0702040204020203" pitchFamily="34" charset="0"/>
              </a:rPr>
              <a:t>Deliver POC Using Customer Data and Project Plan outlines for Implementation</a:t>
            </a:r>
          </a:p>
        </p:txBody>
      </p:sp>
      <p:sp>
        <p:nvSpPr>
          <p:cNvPr id="11" name="Isosceles Triangle 10"/>
          <p:cNvSpPr/>
          <p:nvPr/>
        </p:nvSpPr>
        <p:spPr>
          <a:xfrm rot="5400000">
            <a:off x="3078217" y="4927678"/>
            <a:ext cx="396749" cy="156227"/>
          </a:xfrm>
          <a:prstGeom prst="triangle">
            <a:avLst/>
          </a:prstGeom>
          <a:solidFill>
            <a:schemeClr val="accent5"/>
          </a:solidFill>
        </p:spPr>
        <p:txBody>
          <a:bodyPr vert="horz" lIns="137160" tIns="91440" rIns="91440" bIns="91440" rtlCol="0" anchor="t" anchorCtr="0">
            <a:noAutofit/>
          </a:bodyPr>
          <a:lstStyle/>
          <a:p>
            <a:pPr algn="ctr" defTabSz="914241"/>
            <a:endParaRPr lang="en-US" sz="900" dirty="0">
              <a:cs typeface="Segoe UI Light"/>
            </a:endParaRPr>
          </a:p>
        </p:txBody>
      </p:sp>
      <p:sp>
        <p:nvSpPr>
          <p:cNvPr id="12" name="Isosceles Triangle 11"/>
          <p:cNvSpPr/>
          <p:nvPr/>
        </p:nvSpPr>
        <p:spPr>
          <a:xfrm rot="5400000">
            <a:off x="8707486" y="4927678"/>
            <a:ext cx="396749" cy="156227"/>
          </a:xfrm>
          <a:prstGeom prst="triangle">
            <a:avLst/>
          </a:prstGeom>
          <a:solidFill>
            <a:schemeClr val="accent5"/>
          </a:solidFill>
        </p:spPr>
        <p:txBody>
          <a:bodyPr vert="horz" lIns="137160" tIns="91440" rIns="91440" bIns="91440" rtlCol="0" anchor="t" anchorCtr="0">
            <a:noAutofit/>
          </a:bodyPr>
          <a:lstStyle/>
          <a:p>
            <a:pPr algn="ctr" defTabSz="914241"/>
            <a:endParaRPr lang="en-US" sz="900" dirty="0">
              <a:cs typeface="Segoe UI Light"/>
            </a:endParaRPr>
          </a:p>
        </p:txBody>
      </p:sp>
      <p:sp>
        <p:nvSpPr>
          <p:cNvPr id="13" name="TextBox 12"/>
          <p:cNvSpPr txBox="1"/>
          <p:nvPr/>
        </p:nvSpPr>
        <p:spPr>
          <a:xfrm>
            <a:off x="9125327" y="5014049"/>
            <a:ext cx="2703815" cy="153888"/>
          </a:xfrm>
          <a:prstGeom prst="rect">
            <a:avLst/>
          </a:prstGeom>
        </p:spPr>
        <p:txBody>
          <a:bodyPr vert="horz" wrap="square" lIns="0" tIns="0" rIns="0" bIns="0" rtlCol="0" anchor="t">
            <a:spAutoFit/>
          </a:bodyPr>
          <a:lstStyle/>
          <a:p>
            <a:pPr defTabSz="1088105"/>
            <a:r>
              <a:rPr lang="en-US" sz="1000" dirty="0">
                <a:latin typeface="Segoe UI Semibold" panose="020B0702040204020203" pitchFamily="34" charset="0"/>
                <a:ea typeface="Segoe UI" pitchFamily="34" charset="0"/>
                <a:cs typeface="Segoe UI Semibold" panose="020B0702040204020203" pitchFamily="34" charset="0"/>
              </a:rPr>
              <a:t>Capture ROI from each project</a:t>
            </a:r>
          </a:p>
        </p:txBody>
      </p:sp>
      <p:sp>
        <p:nvSpPr>
          <p:cNvPr id="15" name="TextBox 14"/>
          <p:cNvSpPr txBox="1"/>
          <p:nvPr/>
        </p:nvSpPr>
        <p:spPr>
          <a:xfrm>
            <a:off x="9121755" y="5879538"/>
            <a:ext cx="2707388" cy="307777"/>
          </a:xfrm>
          <a:prstGeom prst="rect">
            <a:avLst/>
          </a:prstGeom>
        </p:spPr>
        <p:txBody>
          <a:bodyPr vert="horz" wrap="square" lIns="0" tIns="0" rIns="0" bIns="0" rtlCol="0" anchor="t">
            <a:spAutoFit/>
          </a:bodyPr>
          <a:lstStyle/>
          <a:p>
            <a:pPr defTabSz="1088105"/>
            <a:r>
              <a:rPr lang="en-US" sz="1000" dirty="0">
                <a:latin typeface="Segoe UI Semibold" panose="020B0702040204020203" pitchFamily="34" charset="0"/>
                <a:ea typeface="Segoe UI" pitchFamily="34" charset="0"/>
                <a:cs typeface="Segoe UI Semibold" panose="020B0702040204020203" pitchFamily="34" charset="0"/>
              </a:rPr>
              <a:t>Engage partners and utilize best-practice project plans</a:t>
            </a:r>
          </a:p>
        </p:txBody>
      </p:sp>
      <p:sp>
        <p:nvSpPr>
          <p:cNvPr id="17" name="Oval 16"/>
          <p:cNvSpPr/>
          <p:nvPr/>
        </p:nvSpPr>
        <p:spPr>
          <a:xfrm>
            <a:off x="3919758" y="4071846"/>
            <a:ext cx="2711084" cy="217528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400"/>
            <a:endParaRPr lang="en-US" sz="1200" dirty="0">
              <a:solidFill>
                <a:schemeClr val="tx1"/>
              </a:solidFill>
            </a:endParaRPr>
          </a:p>
        </p:txBody>
      </p:sp>
      <p:sp>
        <p:nvSpPr>
          <p:cNvPr id="21" name="Rectangle 20"/>
          <p:cNvSpPr/>
          <p:nvPr/>
        </p:nvSpPr>
        <p:spPr>
          <a:xfrm>
            <a:off x="4297356" y="5123092"/>
            <a:ext cx="2081673" cy="307777"/>
          </a:xfrm>
          <a:prstGeom prst="rect">
            <a:avLst/>
          </a:prstGeom>
          <a:noFill/>
          <a:ln w="6350" cap="flat" cmpd="sng" algn="ctr">
            <a:noFill/>
            <a:prstDash val="solid"/>
          </a:ln>
          <a:effectLst/>
        </p:spPr>
        <p:txBody>
          <a:bodyPr wrap="square" lIns="0" tIns="0" rIns="0" bIns="0" rtlCol="0" anchor="ctr">
            <a:spAutoFit/>
          </a:bodyPr>
          <a:lstStyle/>
          <a:p>
            <a:pPr marL="0" lvl="1" algn="ctr" defTabSz="1218106" fontAlgn="base">
              <a:spcBef>
                <a:spcPts val="200"/>
              </a:spcBef>
              <a:buClr>
                <a:srgbClr val="FFFF99"/>
              </a:buClr>
              <a:buSzPct val="90000"/>
              <a:defRPr/>
            </a:pPr>
            <a:r>
              <a:rPr lang="en-US" sz="1000" dirty="0">
                <a:latin typeface="Segoe UI Semibold" panose="020B0702040204020203" pitchFamily="34" charset="0"/>
                <a:ea typeface="Segoe UI" pitchFamily="34" charset="0"/>
                <a:cs typeface="Segoe UI" pitchFamily="34" charset="0"/>
              </a:rPr>
              <a:t>Work closely w/Customer on data normalization </a:t>
            </a:r>
          </a:p>
        </p:txBody>
      </p:sp>
      <p:grpSp>
        <p:nvGrpSpPr>
          <p:cNvPr id="22" name="Group 21"/>
          <p:cNvGrpSpPr/>
          <p:nvPr/>
        </p:nvGrpSpPr>
        <p:grpSpPr>
          <a:xfrm>
            <a:off x="4954590" y="4242871"/>
            <a:ext cx="721744" cy="723414"/>
            <a:chOff x="6147370" y="2193906"/>
            <a:chExt cx="826515" cy="828428"/>
          </a:xfrm>
        </p:grpSpPr>
        <p:sp>
          <p:nvSpPr>
            <p:cNvPr id="23" name="Freeform 128"/>
            <p:cNvSpPr>
              <a:spLocks noChangeAspect="1"/>
            </p:cNvSpPr>
            <p:nvPr/>
          </p:nvSpPr>
          <p:spPr bwMode="auto">
            <a:xfrm>
              <a:off x="6147370" y="2193906"/>
              <a:ext cx="826515" cy="828428"/>
            </a:xfrm>
            <a:custGeom>
              <a:avLst/>
              <a:gdLst/>
              <a:ahLst/>
              <a:cxnLst/>
              <a:rect l="l" t="t" r="r" b="b"/>
              <a:pathLst>
                <a:path w="4302474" h="4244921">
                  <a:moveTo>
                    <a:pt x="662474" y="3031306"/>
                  </a:moveTo>
                  <a:lnTo>
                    <a:pt x="1339698" y="3086511"/>
                  </a:lnTo>
                  <a:lnTo>
                    <a:pt x="1189316" y="3212867"/>
                  </a:lnTo>
                  <a:cubicBezTo>
                    <a:pt x="1361738" y="3339494"/>
                    <a:pt x="1899676" y="3610086"/>
                    <a:pt x="2421111" y="3521876"/>
                  </a:cubicBezTo>
                  <a:lnTo>
                    <a:pt x="2206882" y="3794685"/>
                  </a:lnTo>
                  <a:lnTo>
                    <a:pt x="2512604" y="4104137"/>
                  </a:lnTo>
                  <a:cubicBezTo>
                    <a:pt x="1778146" y="4225364"/>
                    <a:pt x="1188060" y="3987486"/>
                    <a:pt x="709988" y="3532493"/>
                  </a:cubicBezTo>
                  <a:lnTo>
                    <a:pt x="551662" y="3684753"/>
                  </a:lnTo>
                  <a:close/>
                  <a:moveTo>
                    <a:pt x="3525512" y="2472932"/>
                  </a:moveTo>
                  <a:lnTo>
                    <a:pt x="3736350" y="2855417"/>
                  </a:lnTo>
                  <a:lnTo>
                    <a:pt x="4067130" y="2735505"/>
                  </a:lnTo>
                  <a:cubicBezTo>
                    <a:pt x="3910343" y="3276383"/>
                    <a:pt x="3434822" y="3814468"/>
                    <a:pt x="2761327" y="4046261"/>
                  </a:cubicBezTo>
                  <a:lnTo>
                    <a:pt x="2775115" y="4244921"/>
                  </a:lnTo>
                  <a:lnTo>
                    <a:pt x="2336714" y="3800527"/>
                  </a:lnTo>
                  <a:lnTo>
                    <a:pt x="2699735" y="3292318"/>
                  </a:lnTo>
                  <a:lnTo>
                    <a:pt x="2716265" y="3448052"/>
                  </a:lnTo>
                  <a:cubicBezTo>
                    <a:pt x="2913217" y="3364543"/>
                    <a:pt x="3450254" y="3000009"/>
                    <a:pt x="3525512" y="2472932"/>
                  </a:cubicBezTo>
                  <a:close/>
                  <a:moveTo>
                    <a:pt x="647776" y="1318635"/>
                  </a:moveTo>
                  <a:lnTo>
                    <a:pt x="912024" y="1889568"/>
                  </a:lnTo>
                  <a:lnTo>
                    <a:pt x="724354" y="1824308"/>
                  </a:lnTo>
                  <a:cubicBezTo>
                    <a:pt x="680520" y="2033694"/>
                    <a:pt x="670035" y="2536527"/>
                    <a:pt x="988263" y="2969836"/>
                  </a:cubicBezTo>
                  <a:lnTo>
                    <a:pt x="578667" y="2940790"/>
                  </a:lnTo>
                  <a:lnTo>
                    <a:pt x="519757" y="3323386"/>
                  </a:lnTo>
                  <a:cubicBezTo>
                    <a:pt x="142529" y="2837302"/>
                    <a:pt x="74113" y="2104852"/>
                    <a:pt x="196686" y="1642899"/>
                  </a:cubicBezTo>
                  <a:lnTo>
                    <a:pt x="0" y="1594841"/>
                  </a:lnTo>
                  <a:close/>
                  <a:moveTo>
                    <a:pt x="3620260" y="730478"/>
                  </a:moveTo>
                  <a:cubicBezTo>
                    <a:pt x="4033733" y="1098029"/>
                    <a:pt x="4275138" y="1844086"/>
                    <a:pt x="4120540" y="2491437"/>
                  </a:cubicBezTo>
                  <a:lnTo>
                    <a:pt x="4302474" y="2563960"/>
                  </a:lnTo>
                  <a:lnTo>
                    <a:pt x="3798677" y="2749109"/>
                  </a:lnTo>
                  <a:lnTo>
                    <a:pt x="3472387" y="2208919"/>
                  </a:lnTo>
                  <a:lnTo>
                    <a:pt x="3585155" y="2254985"/>
                  </a:lnTo>
                  <a:cubicBezTo>
                    <a:pt x="3611001" y="1852129"/>
                    <a:pt x="3432844" y="1328610"/>
                    <a:pt x="3114005" y="1104075"/>
                  </a:cubicBezTo>
                  <a:lnTo>
                    <a:pt x="3585698" y="1050994"/>
                  </a:lnTo>
                  <a:close/>
                  <a:moveTo>
                    <a:pt x="1892533" y="133349"/>
                  </a:moveTo>
                  <a:cubicBezTo>
                    <a:pt x="2384988" y="60439"/>
                    <a:pt x="2955319" y="178992"/>
                    <a:pt x="3438386" y="560947"/>
                  </a:cubicBezTo>
                  <a:lnTo>
                    <a:pt x="3550393" y="467694"/>
                  </a:lnTo>
                  <a:lnTo>
                    <a:pt x="3502246" y="970368"/>
                  </a:lnTo>
                  <a:cubicBezTo>
                    <a:pt x="3271583" y="1000546"/>
                    <a:pt x="3040920" y="1015483"/>
                    <a:pt x="2810256" y="1038041"/>
                  </a:cubicBezTo>
                  <a:lnTo>
                    <a:pt x="2933313" y="934789"/>
                  </a:lnTo>
                  <a:cubicBezTo>
                    <a:pt x="2656424" y="758977"/>
                    <a:pt x="2363689" y="669355"/>
                    <a:pt x="1969181" y="705095"/>
                  </a:cubicBezTo>
                  <a:lnTo>
                    <a:pt x="2154737" y="335131"/>
                  </a:lnTo>
                  <a:close/>
                  <a:moveTo>
                    <a:pt x="1460851" y="0"/>
                  </a:moveTo>
                  <a:cubicBezTo>
                    <a:pt x="1609533" y="83809"/>
                    <a:pt x="1867446" y="214583"/>
                    <a:pt x="2054478" y="354019"/>
                  </a:cubicBezTo>
                  <a:lnTo>
                    <a:pt x="1741070" y="954311"/>
                  </a:lnTo>
                  <a:lnTo>
                    <a:pt x="1656922" y="757789"/>
                  </a:lnTo>
                  <a:cubicBezTo>
                    <a:pt x="1340856" y="892862"/>
                    <a:pt x="931601" y="1317770"/>
                    <a:pt x="856671" y="1587702"/>
                  </a:cubicBezTo>
                  <a:lnTo>
                    <a:pt x="694928" y="1212887"/>
                  </a:lnTo>
                  <a:lnTo>
                    <a:pt x="269556" y="1396576"/>
                  </a:lnTo>
                  <a:cubicBezTo>
                    <a:pt x="520909" y="684763"/>
                    <a:pt x="1206237" y="294700"/>
                    <a:pt x="1528653" y="200296"/>
                  </a:cubicBezTo>
                  <a:close/>
                </a:path>
              </a:pathLst>
            </a:custGeom>
            <a:solidFill>
              <a:schemeClr val="bg1">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Arial" charset="0"/>
              </a:endParaRPr>
            </a:p>
          </p:txBody>
        </p:sp>
        <p:sp>
          <p:nvSpPr>
            <p:cNvPr id="24" name="Trapezoid 3"/>
            <p:cNvSpPr/>
            <p:nvPr/>
          </p:nvSpPr>
          <p:spPr>
            <a:xfrm>
              <a:off x="6488572" y="2382918"/>
              <a:ext cx="241628" cy="448095"/>
            </a:xfrm>
            <a:custGeom>
              <a:avLst/>
              <a:gdLst>
                <a:gd name="connsiteX0" fmla="*/ 2052754 w 6499195"/>
                <a:gd name="connsiteY0" fmla="*/ 2902312 h 3498714"/>
                <a:gd name="connsiteX1" fmla="*/ 4707054 w 6499195"/>
                <a:gd name="connsiteY1" fmla="*/ 2902312 h 3498714"/>
                <a:gd name="connsiteX2" fmla="*/ 4818179 w 6499195"/>
                <a:gd name="connsiteY2" fmla="*/ 3013437 h 3498714"/>
                <a:gd name="connsiteX3" fmla="*/ 4707054 w 6499195"/>
                <a:gd name="connsiteY3" fmla="*/ 3124562 h 3498714"/>
                <a:gd name="connsiteX4" fmla="*/ 4545125 w 6499195"/>
                <a:gd name="connsiteY4" fmla="*/ 3124562 h 3498714"/>
                <a:gd name="connsiteX5" fmla="*/ 4545125 w 6499195"/>
                <a:gd name="connsiteY5" fmla="*/ 3361625 h 3498714"/>
                <a:gd name="connsiteX6" fmla="*/ 4436113 w 6499195"/>
                <a:gd name="connsiteY6" fmla="*/ 3470637 h 3498714"/>
                <a:gd name="connsiteX7" fmla="*/ 4235039 w 6499195"/>
                <a:gd name="connsiteY7" fmla="*/ 3470637 h 3498714"/>
                <a:gd name="connsiteX8" fmla="*/ 4126027 w 6499195"/>
                <a:gd name="connsiteY8" fmla="*/ 3361625 h 3498714"/>
                <a:gd name="connsiteX9" fmla="*/ 4126027 w 6499195"/>
                <a:gd name="connsiteY9" fmla="*/ 3124562 h 3498714"/>
                <a:gd name="connsiteX10" fmla="*/ 2589325 w 6499195"/>
                <a:gd name="connsiteY10" fmla="*/ 3124562 h 3498714"/>
                <a:gd name="connsiteX11" fmla="*/ 2589325 w 6499195"/>
                <a:gd name="connsiteY11" fmla="*/ 3361625 h 3498714"/>
                <a:gd name="connsiteX12" fmla="*/ 2480313 w 6499195"/>
                <a:gd name="connsiteY12" fmla="*/ 3470637 h 3498714"/>
                <a:gd name="connsiteX13" fmla="*/ 2279239 w 6499195"/>
                <a:gd name="connsiteY13" fmla="*/ 3470637 h 3498714"/>
                <a:gd name="connsiteX14" fmla="*/ 2170227 w 6499195"/>
                <a:gd name="connsiteY14" fmla="*/ 3361625 h 3498714"/>
                <a:gd name="connsiteX15" fmla="*/ 2170227 w 6499195"/>
                <a:gd name="connsiteY15" fmla="*/ 3124562 h 3498714"/>
                <a:gd name="connsiteX16" fmla="*/ 2052754 w 6499195"/>
                <a:gd name="connsiteY16" fmla="*/ 3124562 h 3498714"/>
                <a:gd name="connsiteX17" fmla="*/ 1941629 w 6499195"/>
                <a:gd name="connsiteY17" fmla="*/ 3013437 h 3498714"/>
                <a:gd name="connsiteX18" fmla="*/ 2052754 w 6499195"/>
                <a:gd name="connsiteY18" fmla="*/ 2902312 h 3498714"/>
                <a:gd name="connsiteX19" fmla="*/ 4492583 w 6499195"/>
                <a:gd name="connsiteY19" fmla="*/ 2089512 h 3498714"/>
                <a:gd name="connsiteX20" fmla="*/ 4311608 w 6499195"/>
                <a:gd name="connsiteY20" fmla="*/ 2270487 h 3498714"/>
                <a:gd name="connsiteX21" fmla="*/ 4492583 w 6499195"/>
                <a:gd name="connsiteY21" fmla="*/ 2451462 h 3498714"/>
                <a:gd name="connsiteX22" fmla="*/ 6498753 w 6499195"/>
                <a:gd name="connsiteY22" fmla="*/ 2404799 h 3498714"/>
                <a:gd name="connsiteX23" fmla="*/ 4673558 w 6499195"/>
                <a:gd name="connsiteY23" fmla="*/ 2270487 h 3498714"/>
                <a:gd name="connsiteX24" fmla="*/ 4492583 w 6499195"/>
                <a:gd name="connsiteY24" fmla="*/ 2089512 h 3498714"/>
                <a:gd name="connsiteX25" fmla="*/ 2979061 w 6499195"/>
                <a:gd name="connsiteY25" fmla="*/ 2089512 h 3498714"/>
                <a:gd name="connsiteX26" fmla="*/ 2671086 w 6499195"/>
                <a:gd name="connsiteY26" fmla="*/ 2397487 h 3498714"/>
                <a:gd name="connsiteX27" fmla="*/ 2671086 w 6499195"/>
                <a:gd name="connsiteY27" fmla="*/ 2584811 h 3498714"/>
                <a:gd name="connsiteX28" fmla="*/ 4083961 w 6499195"/>
                <a:gd name="connsiteY28" fmla="*/ 2584811 h 3498714"/>
                <a:gd name="connsiteX29" fmla="*/ 4083961 w 6499195"/>
                <a:gd name="connsiteY29" fmla="*/ 2397487 h 3498714"/>
                <a:gd name="connsiteX30" fmla="*/ 3775986 w 6499195"/>
                <a:gd name="connsiteY30" fmla="*/ 2089512 h 3498714"/>
                <a:gd name="connsiteX31" fmla="*/ 2979061 w 6499195"/>
                <a:gd name="connsiteY31" fmla="*/ 2089512 h 3498714"/>
                <a:gd name="connsiteX32" fmla="*/ 2251033 w 6499195"/>
                <a:gd name="connsiteY32" fmla="*/ 2089512 h 3498714"/>
                <a:gd name="connsiteX33" fmla="*/ 2070058 w 6499195"/>
                <a:gd name="connsiteY33" fmla="*/ 2270487 h 3498714"/>
                <a:gd name="connsiteX34" fmla="*/ 2251033 w 6499195"/>
                <a:gd name="connsiteY34" fmla="*/ 2451462 h 3498714"/>
                <a:gd name="connsiteX35" fmla="*/ 2432008 w 6499195"/>
                <a:gd name="connsiteY35" fmla="*/ 2270487 h 3498714"/>
                <a:gd name="connsiteX36" fmla="*/ 2251033 w 6499195"/>
                <a:gd name="connsiteY36" fmla="*/ 2089512 h 3498714"/>
                <a:gd name="connsiteX37" fmla="*/ 2651061 w 6499195"/>
                <a:gd name="connsiteY37" fmla="*/ 1167548 h 3498714"/>
                <a:gd name="connsiteX38" fmla="*/ 2392797 w 6499195"/>
                <a:gd name="connsiteY38" fmla="*/ 1878907 h 3498714"/>
                <a:gd name="connsiteX39" fmla="*/ 2478781 w 6499195"/>
                <a:gd name="connsiteY39" fmla="*/ 1920808 h 3498714"/>
                <a:gd name="connsiteX40" fmla="*/ 2842751 w 6499195"/>
                <a:gd name="connsiteY40" fmla="*/ 1749356 h 3498714"/>
                <a:gd name="connsiteX41" fmla="*/ 3912296 w 6499195"/>
                <a:gd name="connsiteY41" fmla="*/ 1749356 h 3498714"/>
                <a:gd name="connsiteX42" fmla="*/ 4277738 w 6499195"/>
                <a:gd name="connsiteY42" fmla="*/ 1922593 h 3498714"/>
                <a:gd name="connsiteX43" fmla="*/ 4370569 w 6499195"/>
                <a:gd name="connsiteY43" fmla="*/ 1877441 h 3498714"/>
                <a:gd name="connsiteX44" fmla="*/ 4112835 w 6499195"/>
                <a:gd name="connsiteY44" fmla="*/ 1167548 h 3498714"/>
                <a:gd name="connsiteX45" fmla="*/ 2651061 w 6499195"/>
                <a:gd name="connsiteY45" fmla="*/ 1167548 h 3498714"/>
                <a:gd name="connsiteX46" fmla="*/ 2534724 w 6499195"/>
                <a:gd name="connsiteY46" fmla="*/ 982297 h 3498714"/>
                <a:gd name="connsiteX47" fmla="*/ 4229172 w 6499195"/>
                <a:gd name="connsiteY47" fmla="*/ 982297 h 3498714"/>
                <a:gd name="connsiteX48" fmla="*/ 4546612 w 6499195"/>
                <a:gd name="connsiteY48" fmla="*/ 1856643 h 3498714"/>
                <a:gd name="connsiteX49" fmla="*/ 4936448 w 6499195"/>
                <a:gd name="connsiteY49" fmla="*/ 2279217 h 3498714"/>
                <a:gd name="connsiteX50" fmla="*/ 4802103 w 6499195"/>
                <a:gd name="connsiteY50" fmla="*/ 2588456 h 3498714"/>
                <a:gd name="connsiteX51" fmla="*/ 4904699 w 6499195"/>
                <a:gd name="connsiteY51" fmla="*/ 2705462 h 3498714"/>
                <a:gd name="connsiteX52" fmla="*/ 4904698 w 6499195"/>
                <a:gd name="connsiteY52" fmla="*/ 2705462 h 3498714"/>
                <a:gd name="connsiteX53" fmla="*/ 4784047 w 6499195"/>
                <a:gd name="connsiteY53" fmla="*/ 2826113 h 3498714"/>
                <a:gd name="connsiteX54" fmla="*/ 1970999 w 6499195"/>
                <a:gd name="connsiteY54" fmla="*/ 2826112 h 3498714"/>
                <a:gd name="connsiteX55" fmla="*/ 1850348 w 6499195"/>
                <a:gd name="connsiteY55" fmla="*/ 2705462 h 3498714"/>
                <a:gd name="connsiteX56" fmla="*/ 1956769 w 6499195"/>
                <a:gd name="connsiteY56" fmla="*/ 2587684 h 3498714"/>
                <a:gd name="connsiteX57" fmla="*/ 1823360 w 6499195"/>
                <a:gd name="connsiteY57" fmla="*/ 2279217 h 3498714"/>
                <a:gd name="connsiteX58" fmla="*/ 2217440 w 6499195"/>
                <a:gd name="connsiteY58" fmla="*/ 1856216 h 3498714"/>
                <a:gd name="connsiteX59" fmla="*/ 2534724 w 6499195"/>
                <a:gd name="connsiteY59" fmla="*/ 982297 h 3498714"/>
                <a:gd name="connsiteX60" fmla="*/ 358791 w 6499195"/>
                <a:gd name="connsiteY60" fmla="*/ 644545 h 3498714"/>
                <a:gd name="connsiteX61" fmla="*/ 1006774 w 6499195"/>
                <a:gd name="connsiteY61" fmla="*/ 644545 h 3498714"/>
                <a:gd name="connsiteX62" fmla="*/ 1542636 w 6499195"/>
                <a:gd name="connsiteY62" fmla="*/ 1193969 h 3498714"/>
                <a:gd name="connsiteX63" fmla="*/ 1929878 w 6499195"/>
                <a:gd name="connsiteY63" fmla="*/ 1193970 h 3498714"/>
                <a:gd name="connsiteX64" fmla="*/ 2070059 w 6499195"/>
                <a:gd name="connsiteY64" fmla="*/ 1334152 h 3498714"/>
                <a:gd name="connsiteX65" fmla="*/ 1929878 w 6499195"/>
                <a:gd name="connsiteY65" fmla="*/ 1474333 h 3498714"/>
                <a:gd name="connsiteX66" fmla="*/ 1520943 w 6499195"/>
                <a:gd name="connsiteY66" fmla="*/ 1470388 h 3498714"/>
                <a:gd name="connsiteX67" fmla="*/ 1332825 w 6499195"/>
                <a:gd name="connsiteY67" fmla="*/ 1367201 h 3498714"/>
                <a:gd name="connsiteX68" fmla="*/ 1106501 w 6499195"/>
                <a:gd name="connsiteY68" fmla="*/ 1098289 h 3498714"/>
                <a:gd name="connsiteX69" fmla="*/ 1101049 w 6499195"/>
                <a:gd name="connsiteY69" fmla="*/ 1092836 h 3498714"/>
                <a:gd name="connsiteX70" fmla="*/ 1046523 w 6499195"/>
                <a:gd name="connsiteY70" fmla="*/ 1092836 h 3498714"/>
                <a:gd name="connsiteX71" fmla="*/ 1041071 w 6499195"/>
                <a:gd name="connsiteY71" fmla="*/ 1098289 h 3498714"/>
                <a:gd name="connsiteX72" fmla="*/ 1042136 w 6499195"/>
                <a:gd name="connsiteY72" fmla="*/ 1419754 h 3498714"/>
                <a:gd name="connsiteX73" fmla="*/ 1042136 w 6499195"/>
                <a:gd name="connsiteY73" fmla="*/ 3337652 h 3498714"/>
                <a:gd name="connsiteX74" fmla="*/ 881075 w 6499195"/>
                <a:gd name="connsiteY74" fmla="*/ 3498714 h 3498714"/>
                <a:gd name="connsiteX75" fmla="*/ 720012 w 6499195"/>
                <a:gd name="connsiteY75" fmla="*/ 3337652 h 3498714"/>
                <a:gd name="connsiteX76" fmla="*/ 720012 w 6499195"/>
                <a:gd name="connsiteY76" fmla="*/ 2125717 h 3498714"/>
                <a:gd name="connsiteX77" fmla="*/ 718947 w 6499195"/>
                <a:gd name="connsiteY77" fmla="*/ 2033194 h 3498714"/>
                <a:gd name="connsiteX78" fmla="*/ 714162 w 6499195"/>
                <a:gd name="connsiteY78" fmla="*/ 2028410 h 3498714"/>
                <a:gd name="connsiteX79" fmla="*/ 654759 w 6499195"/>
                <a:gd name="connsiteY79" fmla="*/ 2028410 h 3498714"/>
                <a:gd name="connsiteX80" fmla="*/ 649974 w 6499195"/>
                <a:gd name="connsiteY80" fmla="*/ 2033194 h 3498714"/>
                <a:gd name="connsiteX81" fmla="*/ 649974 w 6499195"/>
                <a:gd name="connsiteY81" fmla="*/ 2125717 h 3498714"/>
                <a:gd name="connsiteX82" fmla="*/ 649574 w 6499195"/>
                <a:gd name="connsiteY82" fmla="*/ 3337652 h 3498714"/>
                <a:gd name="connsiteX83" fmla="*/ 488511 w 6499195"/>
                <a:gd name="connsiteY83" fmla="*/ 3498714 h 3498714"/>
                <a:gd name="connsiteX84" fmla="*/ 327450 w 6499195"/>
                <a:gd name="connsiteY84" fmla="*/ 3337652 h 3498714"/>
                <a:gd name="connsiteX85" fmla="*/ 327450 w 6499195"/>
                <a:gd name="connsiteY85" fmla="*/ 1458216 h 3498714"/>
                <a:gd name="connsiteX86" fmla="*/ 322427 w 6499195"/>
                <a:gd name="connsiteY86" fmla="*/ 1098205 h 3498714"/>
                <a:gd name="connsiteX87" fmla="*/ 317058 w 6499195"/>
                <a:gd name="connsiteY87" fmla="*/ 1092836 h 3498714"/>
                <a:gd name="connsiteX88" fmla="*/ 263371 w 6499195"/>
                <a:gd name="connsiteY88" fmla="*/ 1092836 h 3498714"/>
                <a:gd name="connsiteX89" fmla="*/ 258001 w 6499195"/>
                <a:gd name="connsiteY89" fmla="*/ 1098205 h 3498714"/>
                <a:gd name="connsiteX90" fmla="*/ 258001 w 6499195"/>
                <a:gd name="connsiteY90" fmla="*/ 1444446 h 3498714"/>
                <a:gd name="connsiteX91" fmla="*/ 257700 w 6499195"/>
                <a:gd name="connsiteY91" fmla="*/ 1444370 h 3498714"/>
                <a:gd name="connsiteX92" fmla="*/ 257700 w 6499195"/>
                <a:gd name="connsiteY92" fmla="*/ 1912573 h 3498714"/>
                <a:gd name="connsiteX93" fmla="*/ 128850 w 6499195"/>
                <a:gd name="connsiteY93" fmla="*/ 2041423 h 3498714"/>
                <a:gd name="connsiteX94" fmla="*/ 0 w 6499195"/>
                <a:gd name="connsiteY94" fmla="*/ 1912573 h 3498714"/>
                <a:gd name="connsiteX95" fmla="*/ 0 w 6499195"/>
                <a:gd name="connsiteY95" fmla="*/ 1101802 h 3498714"/>
                <a:gd name="connsiteX96" fmla="*/ 0 w 6499195"/>
                <a:gd name="connsiteY96" fmla="*/ 1003338 h 3498714"/>
                <a:gd name="connsiteX97" fmla="*/ 0 w 6499195"/>
                <a:gd name="connsiteY97" fmla="*/ 982486 h 3498714"/>
                <a:gd name="connsiteX98" fmla="*/ 12733 w 6499195"/>
                <a:gd name="connsiteY98" fmla="*/ 894663 h 3498714"/>
                <a:gd name="connsiteX99" fmla="*/ 20539 w 6499195"/>
                <a:gd name="connsiteY99" fmla="*/ 868773 h 3498714"/>
                <a:gd name="connsiteX100" fmla="*/ 358791 w 6499195"/>
                <a:gd name="connsiteY100" fmla="*/ 644545 h 3498714"/>
                <a:gd name="connsiteX101" fmla="*/ 682782 w 6499195"/>
                <a:gd name="connsiteY101" fmla="*/ 0 h 3498714"/>
                <a:gd name="connsiteX102" fmla="*/ 966919 w 6499195"/>
                <a:gd name="connsiteY102" fmla="*/ 284138 h 3498714"/>
                <a:gd name="connsiteX103" fmla="*/ 682782 w 6499195"/>
                <a:gd name="connsiteY103" fmla="*/ 568275 h 3498714"/>
                <a:gd name="connsiteX104" fmla="*/ 398645 w 6499195"/>
                <a:gd name="connsiteY104" fmla="*/ 284138 h 3498714"/>
                <a:gd name="connsiteX105" fmla="*/ 682782 w 6499195"/>
                <a:gd name="connsiteY105" fmla="*/ 0 h 3498714"/>
                <a:gd name="connsiteX0" fmla="*/ 2052754 w 6499473"/>
                <a:gd name="connsiteY0" fmla="*/ 2902312 h 3498714"/>
                <a:gd name="connsiteX1" fmla="*/ 4707054 w 6499473"/>
                <a:gd name="connsiteY1" fmla="*/ 2902312 h 3498714"/>
                <a:gd name="connsiteX2" fmla="*/ 4818179 w 6499473"/>
                <a:gd name="connsiteY2" fmla="*/ 3013437 h 3498714"/>
                <a:gd name="connsiteX3" fmla="*/ 4707054 w 6499473"/>
                <a:gd name="connsiteY3" fmla="*/ 3124562 h 3498714"/>
                <a:gd name="connsiteX4" fmla="*/ 4545125 w 6499473"/>
                <a:gd name="connsiteY4" fmla="*/ 3124562 h 3498714"/>
                <a:gd name="connsiteX5" fmla="*/ 4545125 w 6499473"/>
                <a:gd name="connsiteY5" fmla="*/ 3361625 h 3498714"/>
                <a:gd name="connsiteX6" fmla="*/ 4436113 w 6499473"/>
                <a:gd name="connsiteY6" fmla="*/ 3470637 h 3498714"/>
                <a:gd name="connsiteX7" fmla="*/ 4235039 w 6499473"/>
                <a:gd name="connsiteY7" fmla="*/ 3470637 h 3498714"/>
                <a:gd name="connsiteX8" fmla="*/ 4126027 w 6499473"/>
                <a:gd name="connsiteY8" fmla="*/ 3361625 h 3498714"/>
                <a:gd name="connsiteX9" fmla="*/ 4126027 w 6499473"/>
                <a:gd name="connsiteY9" fmla="*/ 3124562 h 3498714"/>
                <a:gd name="connsiteX10" fmla="*/ 2589325 w 6499473"/>
                <a:gd name="connsiteY10" fmla="*/ 3124562 h 3498714"/>
                <a:gd name="connsiteX11" fmla="*/ 2589325 w 6499473"/>
                <a:gd name="connsiteY11" fmla="*/ 3361625 h 3498714"/>
                <a:gd name="connsiteX12" fmla="*/ 2480313 w 6499473"/>
                <a:gd name="connsiteY12" fmla="*/ 3470637 h 3498714"/>
                <a:gd name="connsiteX13" fmla="*/ 2279239 w 6499473"/>
                <a:gd name="connsiteY13" fmla="*/ 3470637 h 3498714"/>
                <a:gd name="connsiteX14" fmla="*/ 2170227 w 6499473"/>
                <a:gd name="connsiteY14" fmla="*/ 3361625 h 3498714"/>
                <a:gd name="connsiteX15" fmla="*/ 2170227 w 6499473"/>
                <a:gd name="connsiteY15" fmla="*/ 3124562 h 3498714"/>
                <a:gd name="connsiteX16" fmla="*/ 2052754 w 6499473"/>
                <a:gd name="connsiteY16" fmla="*/ 3124562 h 3498714"/>
                <a:gd name="connsiteX17" fmla="*/ 1941629 w 6499473"/>
                <a:gd name="connsiteY17" fmla="*/ 3013437 h 3498714"/>
                <a:gd name="connsiteX18" fmla="*/ 2052754 w 6499473"/>
                <a:gd name="connsiteY18" fmla="*/ 2902312 h 3498714"/>
                <a:gd name="connsiteX19" fmla="*/ 4492583 w 6499473"/>
                <a:gd name="connsiteY19" fmla="*/ 2089512 h 3498714"/>
                <a:gd name="connsiteX20" fmla="*/ 4311608 w 6499473"/>
                <a:gd name="connsiteY20" fmla="*/ 2270487 h 3498714"/>
                <a:gd name="connsiteX21" fmla="*/ 4492583 w 6499473"/>
                <a:gd name="connsiteY21" fmla="*/ 2451462 h 3498714"/>
                <a:gd name="connsiteX22" fmla="*/ 6498753 w 6499473"/>
                <a:gd name="connsiteY22" fmla="*/ 2404799 h 3498714"/>
                <a:gd name="connsiteX23" fmla="*/ 5268722 w 6499473"/>
                <a:gd name="connsiteY23" fmla="*/ 1972085 h 3498714"/>
                <a:gd name="connsiteX24" fmla="*/ 4492583 w 6499473"/>
                <a:gd name="connsiteY24" fmla="*/ 2089512 h 3498714"/>
                <a:gd name="connsiteX25" fmla="*/ 2979061 w 6499473"/>
                <a:gd name="connsiteY25" fmla="*/ 2089512 h 3498714"/>
                <a:gd name="connsiteX26" fmla="*/ 2671086 w 6499473"/>
                <a:gd name="connsiteY26" fmla="*/ 2397487 h 3498714"/>
                <a:gd name="connsiteX27" fmla="*/ 2671086 w 6499473"/>
                <a:gd name="connsiteY27" fmla="*/ 2584811 h 3498714"/>
                <a:gd name="connsiteX28" fmla="*/ 4083961 w 6499473"/>
                <a:gd name="connsiteY28" fmla="*/ 2584811 h 3498714"/>
                <a:gd name="connsiteX29" fmla="*/ 4083961 w 6499473"/>
                <a:gd name="connsiteY29" fmla="*/ 2397487 h 3498714"/>
                <a:gd name="connsiteX30" fmla="*/ 3775986 w 6499473"/>
                <a:gd name="connsiteY30" fmla="*/ 2089512 h 3498714"/>
                <a:gd name="connsiteX31" fmla="*/ 2979061 w 6499473"/>
                <a:gd name="connsiteY31" fmla="*/ 2089512 h 3498714"/>
                <a:gd name="connsiteX32" fmla="*/ 2251033 w 6499473"/>
                <a:gd name="connsiteY32" fmla="*/ 2089512 h 3498714"/>
                <a:gd name="connsiteX33" fmla="*/ 2070058 w 6499473"/>
                <a:gd name="connsiteY33" fmla="*/ 2270487 h 3498714"/>
                <a:gd name="connsiteX34" fmla="*/ 2251033 w 6499473"/>
                <a:gd name="connsiteY34" fmla="*/ 2451462 h 3498714"/>
                <a:gd name="connsiteX35" fmla="*/ 2432008 w 6499473"/>
                <a:gd name="connsiteY35" fmla="*/ 2270487 h 3498714"/>
                <a:gd name="connsiteX36" fmla="*/ 2251033 w 6499473"/>
                <a:gd name="connsiteY36" fmla="*/ 2089512 h 3498714"/>
                <a:gd name="connsiteX37" fmla="*/ 2651061 w 6499473"/>
                <a:gd name="connsiteY37" fmla="*/ 1167548 h 3498714"/>
                <a:gd name="connsiteX38" fmla="*/ 2392797 w 6499473"/>
                <a:gd name="connsiteY38" fmla="*/ 1878907 h 3498714"/>
                <a:gd name="connsiteX39" fmla="*/ 2478781 w 6499473"/>
                <a:gd name="connsiteY39" fmla="*/ 1920808 h 3498714"/>
                <a:gd name="connsiteX40" fmla="*/ 2842751 w 6499473"/>
                <a:gd name="connsiteY40" fmla="*/ 1749356 h 3498714"/>
                <a:gd name="connsiteX41" fmla="*/ 3912296 w 6499473"/>
                <a:gd name="connsiteY41" fmla="*/ 1749356 h 3498714"/>
                <a:gd name="connsiteX42" fmla="*/ 4277738 w 6499473"/>
                <a:gd name="connsiteY42" fmla="*/ 1922593 h 3498714"/>
                <a:gd name="connsiteX43" fmla="*/ 4370569 w 6499473"/>
                <a:gd name="connsiteY43" fmla="*/ 1877441 h 3498714"/>
                <a:gd name="connsiteX44" fmla="*/ 4112835 w 6499473"/>
                <a:gd name="connsiteY44" fmla="*/ 1167548 h 3498714"/>
                <a:gd name="connsiteX45" fmla="*/ 2651061 w 6499473"/>
                <a:gd name="connsiteY45" fmla="*/ 1167548 h 3498714"/>
                <a:gd name="connsiteX46" fmla="*/ 2534724 w 6499473"/>
                <a:gd name="connsiteY46" fmla="*/ 982297 h 3498714"/>
                <a:gd name="connsiteX47" fmla="*/ 4229172 w 6499473"/>
                <a:gd name="connsiteY47" fmla="*/ 982297 h 3498714"/>
                <a:gd name="connsiteX48" fmla="*/ 4546612 w 6499473"/>
                <a:gd name="connsiteY48" fmla="*/ 1856643 h 3498714"/>
                <a:gd name="connsiteX49" fmla="*/ 4936448 w 6499473"/>
                <a:gd name="connsiteY49" fmla="*/ 2279217 h 3498714"/>
                <a:gd name="connsiteX50" fmla="*/ 4802103 w 6499473"/>
                <a:gd name="connsiteY50" fmla="*/ 2588456 h 3498714"/>
                <a:gd name="connsiteX51" fmla="*/ 4904699 w 6499473"/>
                <a:gd name="connsiteY51" fmla="*/ 2705462 h 3498714"/>
                <a:gd name="connsiteX52" fmla="*/ 4904698 w 6499473"/>
                <a:gd name="connsiteY52" fmla="*/ 2705462 h 3498714"/>
                <a:gd name="connsiteX53" fmla="*/ 4784047 w 6499473"/>
                <a:gd name="connsiteY53" fmla="*/ 2826113 h 3498714"/>
                <a:gd name="connsiteX54" fmla="*/ 1970999 w 6499473"/>
                <a:gd name="connsiteY54" fmla="*/ 2826112 h 3498714"/>
                <a:gd name="connsiteX55" fmla="*/ 1850348 w 6499473"/>
                <a:gd name="connsiteY55" fmla="*/ 2705462 h 3498714"/>
                <a:gd name="connsiteX56" fmla="*/ 1956769 w 6499473"/>
                <a:gd name="connsiteY56" fmla="*/ 2587684 h 3498714"/>
                <a:gd name="connsiteX57" fmla="*/ 1823360 w 6499473"/>
                <a:gd name="connsiteY57" fmla="*/ 2279217 h 3498714"/>
                <a:gd name="connsiteX58" fmla="*/ 2217440 w 6499473"/>
                <a:gd name="connsiteY58" fmla="*/ 1856216 h 3498714"/>
                <a:gd name="connsiteX59" fmla="*/ 2534724 w 6499473"/>
                <a:gd name="connsiteY59" fmla="*/ 982297 h 3498714"/>
                <a:gd name="connsiteX60" fmla="*/ 358791 w 6499473"/>
                <a:gd name="connsiteY60" fmla="*/ 644545 h 3498714"/>
                <a:gd name="connsiteX61" fmla="*/ 1006774 w 6499473"/>
                <a:gd name="connsiteY61" fmla="*/ 644545 h 3498714"/>
                <a:gd name="connsiteX62" fmla="*/ 1542636 w 6499473"/>
                <a:gd name="connsiteY62" fmla="*/ 1193969 h 3498714"/>
                <a:gd name="connsiteX63" fmla="*/ 1929878 w 6499473"/>
                <a:gd name="connsiteY63" fmla="*/ 1193970 h 3498714"/>
                <a:gd name="connsiteX64" fmla="*/ 2070059 w 6499473"/>
                <a:gd name="connsiteY64" fmla="*/ 1334152 h 3498714"/>
                <a:gd name="connsiteX65" fmla="*/ 1929878 w 6499473"/>
                <a:gd name="connsiteY65" fmla="*/ 1474333 h 3498714"/>
                <a:gd name="connsiteX66" fmla="*/ 1520943 w 6499473"/>
                <a:gd name="connsiteY66" fmla="*/ 1470388 h 3498714"/>
                <a:gd name="connsiteX67" fmla="*/ 1332825 w 6499473"/>
                <a:gd name="connsiteY67" fmla="*/ 1367201 h 3498714"/>
                <a:gd name="connsiteX68" fmla="*/ 1106501 w 6499473"/>
                <a:gd name="connsiteY68" fmla="*/ 1098289 h 3498714"/>
                <a:gd name="connsiteX69" fmla="*/ 1101049 w 6499473"/>
                <a:gd name="connsiteY69" fmla="*/ 1092836 h 3498714"/>
                <a:gd name="connsiteX70" fmla="*/ 1046523 w 6499473"/>
                <a:gd name="connsiteY70" fmla="*/ 1092836 h 3498714"/>
                <a:gd name="connsiteX71" fmla="*/ 1041071 w 6499473"/>
                <a:gd name="connsiteY71" fmla="*/ 1098289 h 3498714"/>
                <a:gd name="connsiteX72" fmla="*/ 1042136 w 6499473"/>
                <a:gd name="connsiteY72" fmla="*/ 1419754 h 3498714"/>
                <a:gd name="connsiteX73" fmla="*/ 1042136 w 6499473"/>
                <a:gd name="connsiteY73" fmla="*/ 3337652 h 3498714"/>
                <a:gd name="connsiteX74" fmla="*/ 881075 w 6499473"/>
                <a:gd name="connsiteY74" fmla="*/ 3498714 h 3498714"/>
                <a:gd name="connsiteX75" fmla="*/ 720012 w 6499473"/>
                <a:gd name="connsiteY75" fmla="*/ 3337652 h 3498714"/>
                <a:gd name="connsiteX76" fmla="*/ 720012 w 6499473"/>
                <a:gd name="connsiteY76" fmla="*/ 2125717 h 3498714"/>
                <a:gd name="connsiteX77" fmla="*/ 718947 w 6499473"/>
                <a:gd name="connsiteY77" fmla="*/ 2033194 h 3498714"/>
                <a:gd name="connsiteX78" fmla="*/ 714162 w 6499473"/>
                <a:gd name="connsiteY78" fmla="*/ 2028410 h 3498714"/>
                <a:gd name="connsiteX79" fmla="*/ 654759 w 6499473"/>
                <a:gd name="connsiteY79" fmla="*/ 2028410 h 3498714"/>
                <a:gd name="connsiteX80" fmla="*/ 649974 w 6499473"/>
                <a:gd name="connsiteY80" fmla="*/ 2033194 h 3498714"/>
                <a:gd name="connsiteX81" fmla="*/ 649974 w 6499473"/>
                <a:gd name="connsiteY81" fmla="*/ 2125717 h 3498714"/>
                <a:gd name="connsiteX82" fmla="*/ 649574 w 6499473"/>
                <a:gd name="connsiteY82" fmla="*/ 3337652 h 3498714"/>
                <a:gd name="connsiteX83" fmla="*/ 488511 w 6499473"/>
                <a:gd name="connsiteY83" fmla="*/ 3498714 h 3498714"/>
                <a:gd name="connsiteX84" fmla="*/ 327450 w 6499473"/>
                <a:gd name="connsiteY84" fmla="*/ 3337652 h 3498714"/>
                <a:gd name="connsiteX85" fmla="*/ 327450 w 6499473"/>
                <a:gd name="connsiteY85" fmla="*/ 1458216 h 3498714"/>
                <a:gd name="connsiteX86" fmla="*/ 322427 w 6499473"/>
                <a:gd name="connsiteY86" fmla="*/ 1098205 h 3498714"/>
                <a:gd name="connsiteX87" fmla="*/ 317058 w 6499473"/>
                <a:gd name="connsiteY87" fmla="*/ 1092836 h 3498714"/>
                <a:gd name="connsiteX88" fmla="*/ 263371 w 6499473"/>
                <a:gd name="connsiteY88" fmla="*/ 1092836 h 3498714"/>
                <a:gd name="connsiteX89" fmla="*/ 258001 w 6499473"/>
                <a:gd name="connsiteY89" fmla="*/ 1098205 h 3498714"/>
                <a:gd name="connsiteX90" fmla="*/ 258001 w 6499473"/>
                <a:gd name="connsiteY90" fmla="*/ 1444446 h 3498714"/>
                <a:gd name="connsiteX91" fmla="*/ 257700 w 6499473"/>
                <a:gd name="connsiteY91" fmla="*/ 1444370 h 3498714"/>
                <a:gd name="connsiteX92" fmla="*/ 257700 w 6499473"/>
                <a:gd name="connsiteY92" fmla="*/ 1912573 h 3498714"/>
                <a:gd name="connsiteX93" fmla="*/ 128850 w 6499473"/>
                <a:gd name="connsiteY93" fmla="*/ 2041423 h 3498714"/>
                <a:gd name="connsiteX94" fmla="*/ 0 w 6499473"/>
                <a:gd name="connsiteY94" fmla="*/ 1912573 h 3498714"/>
                <a:gd name="connsiteX95" fmla="*/ 0 w 6499473"/>
                <a:gd name="connsiteY95" fmla="*/ 1101802 h 3498714"/>
                <a:gd name="connsiteX96" fmla="*/ 0 w 6499473"/>
                <a:gd name="connsiteY96" fmla="*/ 1003338 h 3498714"/>
                <a:gd name="connsiteX97" fmla="*/ 0 w 6499473"/>
                <a:gd name="connsiteY97" fmla="*/ 982486 h 3498714"/>
                <a:gd name="connsiteX98" fmla="*/ 12733 w 6499473"/>
                <a:gd name="connsiteY98" fmla="*/ 894663 h 3498714"/>
                <a:gd name="connsiteX99" fmla="*/ 20539 w 6499473"/>
                <a:gd name="connsiteY99" fmla="*/ 868773 h 3498714"/>
                <a:gd name="connsiteX100" fmla="*/ 358791 w 6499473"/>
                <a:gd name="connsiteY100" fmla="*/ 644545 h 3498714"/>
                <a:gd name="connsiteX101" fmla="*/ 682782 w 6499473"/>
                <a:gd name="connsiteY101" fmla="*/ 0 h 3498714"/>
                <a:gd name="connsiteX102" fmla="*/ 966919 w 6499473"/>
                <a:gd name="connsiteY102" fmla="*/ 284138 h 3498714"/>
                <a:gd name="connsiteX103" fmla="*/ 682782 w 6499473"/>
                <a:gd name="connsiteY103" fmla="*/ 568275 h 3498714"/>
                <a:gd name="connsiteX104" fmla="*/ 398645 w 6499473"/>
                <a:gd name="connsiteY104" fmla="*/ 284138 h 3498714"/>
                <a:gd name="connsiteX105" fmla="*/ 682782 w 6499473"/>
                <a:gd name="connsiteY105" fmla="*/ 0 h 3498714"/>
                <a:gd name="connsiteX0" fmla="*/ 2052754 w 6499257"/>
                <a:gd name="connsiteY0" fmla="*/ 2902312 h 3498714"/>
                <a:gd name="connsiteX1" fmla="*/ 4707054 w 6499257"/>
                <a:gd name="connsiteY1" fmla="*/ 2902312 h 3498714"/>
                <a:gd name="connsiteX2" fmla="*/ 4818179 w 6499257"/>
                <a:gd name="connsiteY2" fmla="*/ 3013437 h 3498714"/>
                <a:gd name="connsiteX3" fmla="*/ 4707054 w 6499257"/>
                <a:gd name="connsiteY3" fmla="*/ 3124562 h 3498714"/>
                <a:gd name="connsiteX4" fmla="*/ 4545125 w 6499257"/>
                <a:gd name="connsiteY4" fmla="*/ 3124562 h 3498714"/>
                <a:gd name="connsiteX5" fmla="*/ 4545125 w 6499257"/>
                <a:gd name="connsiteY5" fmla="*/ 3361625 h 3498714"/>
                <a:gd name="connsiteX6" fmla="*/ 4436113 w 6499257"/>
                <a:gd name="connsiteY6" fmla="*/ 3470637 h 3498714"/>
                <a:gd name="connsiteX7" fmla="*/ 4235039 w 6499257"/>
                <a:gd name="connsiteY7" fmla="*/ 3470637 h 3498714"/>
                <a:gd name="connsiteX8" fmla="*/ 4126027 w 6499257"/>
                <a:gd name="connsiteY8" fmla="*/ 3361625 h 3498714"/>
                <a:gd name="connsiteX9" fmla="*/ 4126027 w 6499257"/>
                <a:gd name="connsiteY9" fmla="*/ 3124562 h 3498714"/>
                <a:gd name="connsiteX10" fmla="*/ 2589325 w 6499257"/>
                <a:gd name="connsiteY10" fmla="*/ 3124562 h 3498714"/>
                <a:gd name="connsiteX11" fmla="*/ 2589325 w 6499257"/>
                <a:gd name="connsiteY11" fmla="*/ 3361625 h 3498714"/>
                <a:gd name="connsiteX12" fmla="*/ 2480313 w 6499257"/>
                <a:gd name="connsiteY12" fmla="*/ 3470637 h 3498714"/>
                <a:gd name="connsiteX13" fmla="*/ 2279239 w 6499257"/>
                <a:gd name="connsiteY13" fmla="*/ 3470637 h 3498714"/>
                <a:gd name="connsiteX14" fmla="*/ 2170227 w 6499257"/>
                <a:gd name="connsiteY14" fmla="*/ 3361625 h 3498714"/>
                <a:gd name="connsiteX15" fmla="*/ 2170227 w 6499257"/>
                <a:gd name="connsiteY15" fmla="*/ 3124562 h 3498714"/>
                <a:gd name="connsiteX16" fmla="*/ 2052754 w 6499257"/>
                <a:gd name="connsiteY16" fmla="*/ 3124562 h 3498714"/>
                <a:gd name="connsiteX17" fmla="*/ 1941629 w 6499257"/>
                <a:gd name="connsiteY17" fmla="*/ 3013437 h 3498714"/>
                <a:gd name="connsiteX18" fmla="*/ 2052754 w 6499257"/>
                <a:gd name="connsiteY18" fmla="*/ 2902312 h 3498714"/>
                <a:gd name="connsiteX19" fmla="*/ 4492583 w 6499257"/>
                <a:gd name="connsiteY19" fmla="*/ 2089512 h 3498714"/>
                <a:gd name="connsiteX20" fmla="*/ 4311608 w 6499257"/>
                <a:gd name="connsiteY20" fmla="*/ 2270487 h 3498714"/>
                <a:gd name="connsiteX21" fmla="*/ 4492583 w 6499257"/>
                <a:gd name="connsiteY21" fmla="*/ 2451462 h 3498714"/>
                <a:gd name="connsiteX22" fmla="*/ 5407618 w 6499257"/>
                <a:gd name="connsiteY22" fmla="*/ 2468742 h 3498714"/>
                <a:gd name="connsiteX23" fmla="*/ 6498753 w 6499257"/>
                <a:gd name="connsiteY23" fmla="*/ 2404799 h 3498714"/>
                <a:gd name="connsiteX24" fmla="*/ 5268722 w 6499257"/>
                <a:gd name="connsiteY24" fmla="*/ 1972085 h 3498714"/>
                <a:gd name="connsiteX25" fmla="*/ 4492583 w 6499257"/>
                <a:gd name="connsiteY25" fmla="*/ 2089512 h 3498714"/>
                <a:gd name="connsiteX26" fmla="*/ 2979061 w 6499257"/>
                <a:gd name="connsiteY26" fmla="*/ 2089512 h 3498714"/>
                <a:gd name="connsiteX27" fmla="*/ 2671086 w 6499257"/>
                <a:gd name="connsiteY27" fmla="*/ 2397487 h 3498714"/>
                <a:gd name="connsiteX28" fmla="*/ 2671086 w 6499257"/>
                <a:gd name="connsiteY28" fmla="*/ 2584811 h 3498714"/>
                <a:gd name="connsiteX29" fmla="*/ 4083961 w 6499257"/>
                <a:gd name="connsiteY29" fmla="*/ 2584811 h 3498714"/>
                <a:gd name="connsiteX30" fmla="*/ 4083961 w 6499257"/>
                <a:gd name="connsiteY30" fmla="*/ 2397487 h 3498714"/>
                <a:gd name="connsiteX31" fmla="*/ 3775986 w 6499257"/>
                <a:gd name="connsiteY31" fmla="*/ 2089512 h 3498714"/>
                <a:gd name="connsiteX32" fmla="*/ 2979061 w 6499257"/>
                <a:gd name="connsiteY32" fmla="*/ 2089512 h 3498714"/>
                <a:gd name="connsiteX33" fmla="*/ 2251033 w 6499257"/>
                <a:gd name="connsiteY33" fmla="*/ 2089512 h 3498714"/>
                <a:gd name="connsiteX34" fmla="*/ 2070058 w 6499257"/>
                <a:gd name="connsiteY34" fmla="*/ 2270487 h 3498714"/>
                <a:gd name="connsiteX35" fmla="*/ 2251033 w 6499257"/>
                <a:gd name="connsiteY35" fmla="*/ 2451462 h 3498714"/>
                <a:gd name="connsiteX36" fmla="*/ 2432008 w 6499257"/>
                <a:gd name="connsiteY36" fmla="*/ 2270487 h 3498714"/>
                <a:gd name="connsiteX37" fmla="*/ 2251033 w 6499257"/>
                <a:gd name="connsiteY37" fmla="*/ 2089512 h 3498714"/>
                <a:gd name="connsiteX38" fmla="*/ 2651061 w 6499257"/>
                <a:gd name="connsiteY38" fmla="*/ 1167548 h 3498714"/>
                <a:gd name="connsiteX39" fmla="*/ 2392797 w 6499257"/>
                <a:gd name="connsiteY39" fmla="*/ 1878907 h 3498714"/>
                <a:gd name="connsiteX40" fmla="*/ 2478781 w 6499257"/>
                <a:gd name="connsiteY40" fmla="*/ 1920808 h 3498714"/>
                <a:gd name="connsiteX41" fmla="*/ 2842751 w 6499257"/>
                <a:gd name="connsiteY41" fmla="*/ 1749356 h 3498714"/>
                <a:gd name="connsiteX42" fmla="*/ 3912296 w 6499257"/>
                <a:gd name="connsiteY42" fmla="*/ 1749356 h 3498714"/>
                <a:gd name="connsiteX43" fmla="*/ 4277738 w 6499257"/>
                <a:gd name="connsiteY43" fmla="*/ 1922593 h 3498714"/>
                <a:gd name="connsiteX44" fmla="*/ 4370569 w 6499257"/>
                <a:gd name="connsiteY44" fmla="*/ 1877441 h 3498714"/>
                <a:gd name="connsiteX45" fmla="*/ 4112835 w 6499257"/>
                <a:gd name="connsiteY45" fmla="*/ 1167548 h 3498714"/>
                <a:gd name="connsiteX46" fmla="*/ 2651061 w 6499257"/>
                <a:gd name="connsiteY46" fmla="*/ 1167548 h 3498714"/>
                <a:gd name="connsiteX47" fmla="*/ 2534724 w 6499257"/>
                <a:gd name="connsiteY47" fmla="*/ 982297 h 3498714"/>
                <a:gd name="connsiteX48" fmla="*/ 4229172 w 6499257"/>
                <a:gd name="connsiteY48" fmla="*/ 982297 h 3498714"/>
                <a:gd name="connsiteX49" fmla="*/ 4546612 w 6499257"/>
                <a:gd name="connsiteY49" fmla="*/ 1856643 h 3498714"/>
                <a:gd name="connsiteX50" fmla="*/ 4936448 w 6499257"/>
                <a:gd name="connsiteY50" fmla="*/ 2279217 h 3498714"/>
                <a:gd name="connsiteX51" fmla="*/ 4802103 w 6499257"/>
                <a:gd name="connsiteY51" fmla="*/ 2588456 h 3498714"/>
                <a:gd name="connsiteX52" fmla="*/ 4904699 w 6499257"/>
                <a:gd name="connsiteY52" fmla="*/ 2705462 h 3498714"/>
                <a:gd name="connsiteX53" fmla="*/ 4904698 w 6499257"/>
                <a:gd name="connsiteY53" fmla="*/ 2705462 h 3498714"/>
                <a:gd name="connsiteX54" fmla="*/ 4784047 w 6499257"/>
                <a:gd name="connsiteY54" fmla="*/ 2826113 h 3498714"/>
                <a:gd name="connsiteX55" fmla="*/ 1970999 w 6499257"/>
                <a:gd name="connsiteY55" fmla="*/ 2826112 h 3498714"/>
                <a:gd name="connsiteX56" fmla="*/ 1850348 w 6499257"/>
                <a:gd name="connsiteY56" fmla="*/ 2705462 h 3498714"/>
                <a:gd name="connsiteX57" fmla="*/ 1956769 w 6499257"/>
                <a:gd name="connsiteY57" fmla="*/ 2587684 h 3498714"/>
                <a:gd name="connsiteX58" fmla="*/ 1823360 w 6499257"/>
                <a:gd name="connsiteY58" fmla="*/ 2279217 h 3498714"/>
                <a:gd name="connsiteX59" fmla="*/ 2217440 w 6499257"/>
                <a:gd name="connsiteY59" fmla="*/ 1856216 h 3498714"/>
                <a:gd name="connsiteX60" fmla="*/ 2534724 w 6499257"/>
                <a:gd name="connsiteY60" fmla="*/ 982297 h 3498714"/>
                <a:gd name="connsiteX61" fmla="*/ 358791 w 6499257"/>
                <a:gd name="connsiteY61" fmla="*/ 644545 h 3498714"/>
                <a:gd name="connsiteX62" fmla="*/ 1006774 w 6499257"/>
                <a:gd name="connsiteY62" fmla="*/ 644545 h 3498714"/>
                <a:gd name="connsiteX63" fmla="*/ 1542636 w 6499257"/>
                <a:gd name="connsiteY63" fmla="*/ 1193969 h 3498714"/>
                <a:gd name="connsiteX64" fmla="*/ 1929878 w 6499257"/>
                <a:gd name="connsiteY64" fmla="*/ 1193970 h 3498714"/>
                <a:gd name="connsiteX65" fmla="*/ 2070059 w 6499257"/>
                <a:gd name="connsiteY65" fmla="*/ 1334152 h 3498714"/>
                <a:gd name="connsiteX66" fmla="*/ 1929878 w 6499257"/>
                <a:gd name="connsiteY66" fmla="*/ 1474333 h 3498714"/>
                <a:gd name="connsiteX67" fmla="*/ 1520943 w 6499257"/>
                <a:gd name="connsiteY67" fmla="*/ 1470388 h 3498714"/>
                <a:gd name="connsiteX68" fmla="*/ 1332825 w 6499257"/>
                <a:gd name="connsiteY68" fmla="*/ 1367201 h 3498714"/>
                <a:gd name="connsiteX69" fmla="*/ 1106501 w 6499257"/>
                <a:gd name="connsiteY69" fmla="*/ 1098289 h 3498714"/>
                <a:gd name="connsiteX70" fmla="*/ 1101049 w 6499257"/>
                <a:gd name="connsiteY70" fmla="*/ 1092836 h 3498714"/>
                <a:gd name="connsiteX71" fmla="*/ 1046523 w 6499257"/>
                <a:gd name="connsiteY71" fmla="*/ 1092836 h 3498714"/>
                <a:gd name="connsiteX72" fmla="*/ 1041071 w 6499257"/>
                <a:gd name="connsiteY72" fmla="*/ 1098289 h 3498714"/>
                <a:gd name="connsiteX73" fmla="*/ 1042136 w 6499257"/>
                <a:gd name="connsiteY73" fmla="*/ 1419754 h 3498714"/>
                <a:gd name="connsiteX74" fmla="*/ 1042136 w 6499257"/>
                <a:gd name="connsiteY74" fmla="*/ 3337652 h 3498714"/>
                <a:gd name="connsiteX75" fmla="*/ 881075 w 6499257"/>
                <a:gd name="connsiteY75" fmla="*/ 3498714 h 3498714"/>
                <a:gd name="connsiteX76" fmla="*/ 720012 w 6499257"/>
                <a:gd name="connsiteY76" fmla="*/ 3337652 h 3498714"/>
                <a:gd name="connsiteX77" fmla="*/ 720012 w 6499257"/>
                <a:gd name="connsiteY77" fmla="*/ 2125717 h 3498714"/>
                <a:gd name="connsiteX78" fmla="*/ 718947 w 6499257"/>
                <a:gd name="connsiteY78" fmla="*/ 2033194 h 3498714"/>
                <a:gd name="connsiteX79" fmla="*/ 714162 w 6499257"/>
                <a:gd name="connsiteY79" fmla="*/ 2028410 h 3498714"/>
                <a:gd name="connsiteX80" fmla="*/ 654759 w 6499257"/>
                <a:gd name="connsiteY80" fmla="*/ 2028410 h 3498714"/>
                <a:gd name="connsiteX81" fmla="*/ 649974 w 6499257"/>
                <a:gd name="connsiteY81" fmla="*/ 2033194 h 3498714"/>
                <a:gd name="connsiteX82" fmla="*/ 649974 w 6499257"/>
                <a:gd name="connsiteY82" fmla="*/ 2125717 h 3498714"/>
                <a:gd name="connsiteX83" fmla="*/ 649574 w 6499257"/>
                <a:gd name="connsiteY83" fmla="*/ 3337652 h 3498714"/>
                <a:gd name="connsiteX84" fmla="*/ 488511 w 6499257"/>
                <a:gd name="connsiteY84" fmla="*/ 3498714 h 3498714"/>
                <a:gd name="connsiteX85" fmla="*/ 327450 w 6499257"/>
                <a:gd name="connsiteY85" fmla="*/ 3337652 h 3498714"/>
                <a:gd name="connsiteX86" fmla="*/ 327450 w 6499257"/>
                <a:gd name="connsiteY86" fmla="*/ 1458216 h 3498714"/>
                <a:gd name="connsiteX87" fmla="*/ 322427 w 6499257"/>
                <a:gd name="connsiteY87" fmla="*/ 1098205 h 3498714"/>
                <a:gd name="connsiteX88" fmla="*/ 317058 w 6499257"/>
                <a:gd name="connsiteY88" fmla="*/ 1092836 h 3498714"/>
                <a:gd name="connsiteX89" fmla="*/ 263371 w 6499257"/>
                <a:gd name="connsiteY89" fmla="*/ 1092836 h 3498714"/>
                <a:gd name="connsiteX90" fmla="*/ 258001 w 6499257"/>
                <a:gd name="connsiteY90" fmla="*/ 1098205 h 3498714"/>
                <a:gd name="connsiteX91" fmla="*/ 258001 w 6499257"/>
                <a:gd name="connsiteY91" fmla="*/ 1444446 h 3498714"/>
                <a:gd name="connsiteX92" fmla="*/ 257700 w 6499257"/>
                <a:gd name="connsiteY92" fmla="*/ 1444370 h 3498714"/>
                <a:gd name="connsiteX93" fmla="*/ 257700 w 6499257"/>
                <a:gd name="connsiteY93" fmla="*/ 1912573 h 3498714"/>
                <a:gd name="connsiteX94" fmla="*/ 128850 w 6499257"/>
                <a:gd name="connsiteY94" fmla="*/ 2041423 h 3498714"/>
                <a:gd name="connsiteX95" fmla="*/ 0 w 6499257"/>
                <a:gd name="connsiteY95" fmla="*/ 1912573 h 3498714"/>
                <a:gd name="connsiteX96" fmla="*/ 0 w 6499257"/>
                <a:gd name="connsiteY96" fmla="*/ 1101802 h 3498714"/>
                <a:gd name="connsiteX97" fmla="*/ 0 w 6499257"/>
                <a:gd name="connsiteY97" fmla="*/ 1003338 h 3498714"/>
                <a:gd name="connsiteX98" fmla="*/ 0 w 6499257"/>
                <a:gd name="connsiteY98" fmla="*/ 982486 h 3498714"/>
                <a:gd name="connsiteX99" fmla="*/ 12733 w 6499257"/>
                <a:gd name="connsiteY99" fmla="*/ 894663 h 3498714"/>
                <a:gd name="connsiteX100" fmla="*/ 20539 w 6499257"/>
                <a:gd name="connsiteY100" fmla="*/ 868773 h 3498714"/>
                <a:gd name="connsiteX101" fmla="*/ 358791 w 6499257"/>
                <a:gd name="connsiteY101" fmla="*/ 644545 h 3498714"/>
                <a:gd name="connsiteX102" fmla="*/ 682782 w 6499257"/>
                <a:gd name="connsiteY102" fmla="*/ 0 h 3498714"/>
                <a:gd name="connsiteX103" fmla="*/ 966919 w 6499257"/>
                <a:gd name="connsiteY103" fmla="*/ 284138 h 3498714"/>
                <a:gd name="connsiteX104" fmla="*/ 682782 w 6499257"/>
                <a:gd name="connsiteY104" fmla="*/ 568275 h 3498714"/>
                <a:gd name="connsiteX105" fmla="*/ 398645 w 6499257"/>
                <a:gd name="connsiteY105" fmla="*/ 284138 h 3498714"/>
                <a:gd name="connsiteX106" fmla="*/ 682782 w 6499257"/>
                <a:gd name="connsiteY106" fmla="*/ 0 h 3498714"/>
                <a:gd name="connsiteX0" fmla="*/ 2052754 w 6499257"/>
                <a:gd name="connsiteY0" fmla="*/ 2902312 h 3498714"/>
                <a:gd name="connsiteX1" fmla="*/ 4707054 w 6499257"/>
                <a:gd name="connsiteY1" fmla="*/ 2902312 h 3498714"/>
                <a:gd name="connsiteX2" fmla="*/ 4818179 w 6499257"/>
                <a:gd name="connsiteY2" fmla="*/ 3013437 h 3498714"/>
                <a:gd name="connsiteX3" fmla="*/ 4707054 w 6499257"/>
                <a:gd name="connsiteY3" fmla="*/ 3124562 h 3498714"/>
                <a:gd name="connsiteX4" fmla="*/ 4545125 w 6499257"/>
                <a:gd name="connsiteY4" fmla="*/ 3124562 h 3498714"/>
                <a:gd name="connsiteX5" fmla="*/ 4545125 w 6499257"/>
                <a:gd name="connsiteY5" fmla="*/ 3361625 h 3498714"/>
                <a:gd name="connsiteX6" fmla="*/ 4436113 w 6499257"/>
                <a:gd name="connsiteY6" fmla="*/ 3470637 h 3498714"/>
                <a:gd name="connsiteX7" fmla="*/ 4235039 w 6499257"/>
                <a:gd name="connsiteY7" fmla="*/ 3470637 h 3498714"/>
                <a:gd name="connsiteX8" fmla="*/ 4126027 w 6499257"/>
                <a:gd name="connsiteY8" fmla="*/ 3361625 h 3498714"/>
                <a:gd name="connsiteX9" fmla="*/ 4126027 w 6499257"/>
                <a:gd name="connsiteY9" fmla="*/ 3124562 h 3498714"/>
                <a:gd name="connsiteX10" fmla="*/ 2589325 w 6499257"/>
                <a:gd name="connsiteY10" fmla="*/ 3124562 h 3498714"/>
                <a:gd name="connsiteX11" fmla="*/ 2589325 w 6499257"/>
                <a:gd name="connsiteY11" fmla="*/ 3361625 h 3498714"/>
                <a:gd name="connsiteX12" fmla="*/ 2480313 w 6499257"/>
                <a:gd name="connsiteY12" fmla="*/ 3470637 h 3498714"/>
                <a:gd name="connsiteX13" fmla="*/ 2279239 w 6499257"/>
                <a:gd name="connsiteY13" fmla="*/ 3470637 h 3498714"/>
                <a:gd name="connsiteX14" fmla="*/ 2170227 w 6499257"/>
                <a:gd name="connsiteY14" fmla="*/ 3361625 h 3498714"/>
                <a:gd name="connsiteX15" fmla="*/ 2170227 w 6499257"/>
                <a:gd name="connsiteY15" fmla="*/ 3124562 h 3498714"/>
                <a:gd name="connsiteX16" fmla="*/ 2052754 w 6499257"/>
                <a:gd name="connsiteY16" fmla="*/ 3124562 h 3498714"/>
                <a:gd name="connsiteX17" fmla="*/ 1941629 w 6499257"/>
                <a:gd name="connsiteY17" fmla="*/ 3013437 h 3498714"/>
                <a:gd name="connsiteX18" fmla="*/ 2052754 w 6499257"/>
                <a:gd name="connsiteY18" fmla="*/ 2902312 h 3498714"/>
                <a:gd name="connsiteX19" fmla="*/ 4492583 w 6499257"/>
                <a:gd name="connsiteY19" fmla="*/ 2089512 h 3498714"/>
                <a:gd name="connsiteX20" fmla="*/ 4311608 w 6499257"/>
                <a:gd name="connsiteY20" fmla="*/ 2270487 h 3498714"/>
                <a:gd name="connsiteX21" fmla="*/ 4492583 w 6499257"/>
                <a:gd name="connsiteY21" fmla="*/ 2451462 h 3498714"/>
                <a:gd name="connsiteX22" fmla="*/ 5407618 w 6499257"/>
                <a:gd name="connsiteY22" fmla="*/ 2468742 h 3498714"/>
                <a:gd name="connsiteX23" fmla="*/ 6498753 w 6499257"/>
                <a:gd name="connsiteY23" fmla="*/ 2404799 h 3498714"/>
                <a:gd name="connsiteX24" fmla="*/ 5268722 w 6499257"/>
                <a:gd name="connsiteY24" fmla="*/ 1972085 h 3498714"/>
                <a:gd name="connsiteX25" fmla="*/ 4492583 w 6499257"/>
                <a:gd name="connsiteY25" fmla="*/ 2089512 h 3498714"/>
                <a:gd name="connsiteX26" fmla="*/ 2979061 w 6499257"/>
                <a:gd name="connsiteY26" fmla="*/ 2089512 h 3498714"/>
                <a:gd name="connsiteX27" fmla="*/ 2671086 w 6499257"/>
                <a:gd name="connsiteY27" fmla="*/ 2397487 h 3498714"/>
                <a:gd name="connsiteX28" fmla="*/ 2671086 w 6499257"/>
                <a:gd name="connsiteY28" fmla="*/ 2584811 h 3498714"/>
                <a:gd name="connsiteX29" fmla="*/ 4083961 w 6499257"/>
                <a:gd name="connsiteY29" fmla="*/ 2584811 h 3498714"/>
                <a:gd name="connsiteX30" fmla="*/ 4083961 w 6499257"/>
                <a:gd name="connsiteY30" fmla="*/ 2397487 h 3498714"/>
                <a:gd name="connsiteX31" fmla="*/ 3775986 w 6499257"/>
                <a:gd name="connsiteY31" fmla="*/ 2089512 h 3498714"/>
                <a:gd name="connsiteX32" fmla="*/ 2979061 w 6499257"/>
                <a:gd name="connsiteY32" fmla="*/ 2089512 h 3498714"/>
                <a:gd name="connsiteX33" fmla="*/ 2251033 w 6499257"/>
                <a:gd name="connsiteY33" fmla="*/ 2089512 h 3498714"/>
                <a:gd name="connsiteX34" fmla="*/ 2070058 w 6499257"/>
                <a:gd name="connsiteY34" fmla="*/ 2270487 h 3498714"/>
                <a:gd name="connsiteX35" fmla="*/ 2251033 w 6499257"/>
                <a:gd name="connsiteY35" fmla="*/ 2451462 h 3498714"/>
                <a:gd name="connsiteX36" fmla="*/ 2432008 w 6499257"/>
                <a:gd name="connsiteY36" fmla="*/ 2270487 h 3498714"/>
                <a:gd name="connsiteX37" fmla="*/ 2251033 w 6499257"/>
                <a:gd name="connsiteY37" fmla="*/ 2089512 h 3498714"/>
                <a:gd name="connsiteX38" fmla="*/ 2651061 w 6499257"/>
                <a:gd name="connsiteY38" fmla="*/ 1167548 h 3498714"/>
                <a:gd name="connsiteX39" fmla="*/ 2392797 w 6499257"/>
                <a:gd name="connsiteY39" fmla="*/ 1878907 h 3498714"/>
                <a:gd name="connsiteX40" fmla="*/ 2478781 w 6499257"/>
                <a:gd name="connsiteY40" fmla="*/ 1920808 h 3498714"/>
                <a:gd name="connsiteX41" fmla="*/ 2842751 w 6499257"/>
                <a:gd name="connsiteY41" fmla="*/ 1749356 h 3498714"/>
                <a:gd name="connsiteX42" fmla="*/ 3912296 w 6499257"/>
                <a:gd name="connsiteY42" fmla="*/ 1749356 h 3498714"/>
                <a:gd name="connsiteX43" fmla="*/ 4277738 w 6499257"/>
                <a:gd name="connsiteY43" fmla="*/ 1922593 h 3498714"/>
                <a:gd name="connsiteX44" fmla="*/ 4370569 w 6499257"/>
                <a:gd name="connsiteY44" fmla="*/ 1877441 h 3498714"/>
                <a:gd name="connsiteX45" fmla="*/ 4112835 w 6499257"/>
                <a:gd name="connsiteY45" fmla="*/ 1167548 h 3498714"/>
                <a:gd name="connsiteX46" fmla="*/ 2651061 w 6499257"/>
                <a:gd name="connsiteY46" fmla="*/ 1167548 h 3498714"/>
                <a:gd name="connsiteX47" fmla="*/ 2534724 w 6499257"/>
                <a:gd name="connsiteY47" fmla="*/ 982297 h 3498714"/>
                <a:gd name="connsiteX48" fmla="*/ 4229172 w 6499257"/>
                <a:gd name="connsiteY48" fmla="*/ 982297 h 3498714"/>
                <a:gd name="connsiteX49" fmla="*/ 4546612 w 6499257"/>
                <a:gd name="connsiteY49" fmla="*/ 1856643 h 3498714"/>
                <a:gd name="connsiteX50" fmla="*/ 4936448 w 6499257"/>
                <a:gd name="connsiteY50" fmla="*/ 2279217 h 3498714"/>
                <a:gd name="connsiteX51" fmla="*/ 4802103 w 6499257"/>
                <a:gd name="connsiteY51" fmla="*/ 2588456 h 3498714"/>
                <a:gd name="connsiteX52" fmla="*/ 4904699 w 6499257"/>
                <a:gd name="connsiteY52" fmla="*/ 2705462 h 3498714"/>
                <a:gd name="connsiteX53" fmla="*/ 4904698 w 6499257"/>
                <a:gd name="connsiteY53" fmla="*/ 2705462 h 3498714"/>
                <a:gd name="connsiteX54" fmla="*/ 4784047 w 6499257"/>
                <a:gd name="connsiteY54" fmla="*/ 2826113 h 3498714"/>
                <a:gd name="connsiteX55" fmla="*/ 1970999 w 6499257"/>
                <a:gd name="connsiteY55" fmla="*/ 2826112 h 3498714"/>
                <a:gd name="connsiteX56" fmla="*/ 1850348 w 6499257"/>
                <a:gd name="connsiteY56" fmla="*/ 2705462 h 3498714"/>
                <a:gd name="connsiteX57" fmla="*/ 1956769 w 6499257"/>
                <a:gd name="connsiteY57" fmla="*/ 2587684 h 3498714"/>
                <a:gd name="connsiteX58" fmla="*/ 1823360 w 6499257"/>
                <a:gd name="connsiteY58" fmla="*/ 2279217 h 3498714"/>
                <a:gd name="connsiteX59" fmla="*/ 2217440 w 6499257"/>
                <a:gd name="connsiteY59" fmla="*/ 1856216 h 3498714"/>
                <a:gd name="connsiteX60" fmla="*/ 2534724 w 6499257"/>
                <a:gd name="connsiteY60" fmla="*/ 982297 h 3498714"/>
                <a:gd name="connsiteX61" fmla="*/ 358791 w 6499257"/>
                <a:gd name="connsiteY61" fmla="*/ 644545 h 3498714"/>
                <a:gd name="connsiteX62" fmla="*/ 1006774 w 6499257"/>
                <a:gd name="connsiteY62" fmla="*/ 644545 h 3498714"/>
                <a:gd name="connsiteX63" fmla="*/ 1542636 w 6499257"/>
                <a:gd name="connsiteY63" fmla="*/ 1193969 h 3498714"/>
                <a:gd name="connsiteX64" fmla="*/ 1929878 w 6499257"/>
                <a:gd name="connsiteY64" fmla="*/ 1193970 h 3498714"/>
                <a:gd name="connsiteX65" fmla="*/ 2070059 w 6499257"/>
                <a:gd name="connsiteY65" fmla="*/ 1334152 h 3498714"/>
                <a:gd name="connsiteX66" fmla="*/ 1929878 w 6499257"/>
                <a:gd name="connsiteY66" fmla="*/ 1474333 h 3498714"/>
                <a:gd name="connsiteX67" fmla="*/ 1520943 w 6499257"/>
                <a:gd name="connsiteY67" fmla="*/ 1470388 h 3498714"/>
                <a:gd name="connsiteX68" fmla="*/ 1332825 w 6499257"/>
                <a:gd name="connsiteY68" fmla="*/ 1367201 h 3498714"/>
                <a:gd name="connsiteX69" fmla="*/ 1106501 w 6499257"/>
                <a:gd name="connsiteY69" fmla="*/ 1098289 h 3498714"/>
                <a:gd name="connsiteX70" fmla="*/ 1101049 w 6499257"/>
                <a:gd name="connsiteY70" fmla="*/ 1092836 h 3498714"/>
                <a:gd name="connsiteX71" fmla="*/ 1046523 w 6499257"/>
                <a:gd name="connsiteY71" fmla="*/ 1092836 h 3498714"/>
                <a:gd name="connsiteX72" fmla="*/ 1041071 w 6499257"/>
                <a:gd name="connsiteY72" fmla="*/ 1098289 h 3498714"/>
                <a:gd name="connsiteX73" fmla="*/ 1042136 w 6499257"/>
                <a:gd name="connsiteY73" fmla="*/ 1419754 h 3498714"/>
                <a:gd name="connsiteX74" fmla="*/ 1042136 w 6499257"/>
                <a:gd name="connsiteY74" fmla="*/ 3337652 h 3498714"/>
                <a:gd name="connsiteX75" fmla="*/ 881075 w 6499257"/>
                <a:gd name="connsiteY75" fmla="*/ 3498714 h 3498714"/>
                <a:gd name="connsiteX76" fmla="*/ 720012 w 6499257"/>
                <a:gd name="connsiteY76" fmla="*/ 3337652 h 3498714"/>
                <a:gd name="connsiteX77" fmla="*/ 720012 w 6499257"/>
                <a:gd name="connsiteY77" fmla="*/ 2125717 h 3498714"/>
                <a:gd name="connsiteX78" fmla="*/ 718947 w 6499257"/>
                <a:gd name="connsiteY78" fmla="*/ 2033194 h 3498714"/>
                <a:gd name="connsiteX79" fmla="*/ 714162 w 6499257"/>
                <a:gd name="connsiteY79" fmla="*/ 2028410 h 3498714"/>
                <a:gd name="connsiteX80" fmla="*/ 654759 w 6499257"/>
                <a:gd name="connsiteY80" fmla="*/ 2028410 h 3498714"/>
                <a:gd name="connsiteX81" fmla="*/ 649974 w 6499257"/>
                <a:gd name="connsiteY81" fmla="*/ 2033194 h 3498714"/>
                <a:gd name="connsiteX82" fmla="*/ 649974 w 6499257"/>
                <a:gd name="connsiteY82" fmla="*/ 2125717 h 3498714"/>
                <a:gd name="connsiteX83" fmla="*/ 649574 w 6499257"/>
                <a:gd name="connsiteY83" fmla="*/ 3337652 h 3498714"/>
                <a:gd name="connsiteX84" fmla="*/ 488511 w 6499257"/>
                <a:gd name="connsiteY84" fmla="*/ 3498714 h 3498714"/>
                <a:gd name="connsiteX85" fmla="*/ 327450 w 6499257"/>
                <a:gd name="connsiteY85" fmla="*/ 3337652 h 3498714"/>
                <a:gd name="connsiteX86" fmla="*/ 327450 w 6499257"/>
                <a:gd name="connsiteY86" fmla="*/ 1458216 h 3498714"/>
                <a:gd name="connsiteX87" fmla="*/ 322427 w 6499257"/>
                <a:gd name="connsiteY87" fmla="*/ 1098205 h 3498714"/>
                <a:gd name="connsiteX88" fmla="*/ 317058 w 6499257"/>
                <a:gd name="connsiteY88" fmla="*/ 1092836 h 3498714"/>
                <a:gd name="connsiteX89" fmla="*/ 263371 w 6499257"/>
                <a:gd name="connsiteY89" fmla="*/ 1092836 h 3498714"/>
                <a:gd name="connsiteX90" fmla="*/ 258001 w 6499257"/>
                <a:gd name="connsiteY90" fmla="*/ 1098205 h 3498714"/>
                <a:gd name="connsiteX91" fmla="*/ 258001 w 6499257"/>
                <a:gd name="connsiteY91" fmla="*/ 1444446 h 3498714"/>
                <a:gd name="connsiteX92" fmla="*/ 257700 w 6499257"/>
                <a:gd name="connsiteY92" fmla="*/ 1444370 h 3498714"/>
                <a:gd name="connsiteX93" fmla="*/ 257700 w 6499257"/>
                <a:gd name="connsiteY93" fmla="*/ 1912573 h 3498714"/>
                <a:gd name="connsiteX94" fmla="*/ 128850 w 6499257"/>
                <a:gd name="connsiteY94" fmla="*/ 2041423 h 3498714"/>
                <a:gd name="connsiteX95" fmla="*/ 0 w 6499257"/>
                <a:gd name="connsiteY95" fmla="*/ 1912573 h 3498714"/>
                <a:gd name="connsiteX96" fmla="*/ 0 w 6499257"/>
                <a:gd name="connsiteY96" fmla="*/ 1101802 h 3498714"/>
                <a:gd name="connsiteX97" fmla="*/ 0 w 6499257"/>
                <a:gd name="connsiteY97" fmla="*/ 1003338 h 3498714"/>
                <a:gd name="connsiteX98" fmla="*/ 0 w 6499257"/>
                <a:gd name="connsiteY98" fmla="*/ 982486 h 3498714"/>
                <a:gd name="connsiteX99" fmla="*/ 12733 w 6499257"/>
                <a:gd name="connsiteY99" fmla="*/ 894663 h 3498714"/>
                <a:gd name="connsiteX100" fmla="*/ 20539 w 6499257"/>
                <a:gd name="connsiteY100" fmla="*/ 868773 h 3498714"/>
                <a:gd name="connsiteX101" fmla="*/ 358791 w 6499257"/>
                <a:gd name="connsiteY101" fmla="*/ 644545 h 3498714"/>
                <a:gd name="connsiteX102" fmla="*/ 682782 w 6499257"/>
                <a:gd name="connsiteY102" fmla="*/ 0 h 3498714"/>
                <a:gd name="connsiteX103" fmla="*/ 966919 w 6499257"/>
                <a:gd name="connsiteY103" fmla="*/ 284138 h 3498714"/>
                <a:gd name="connsiteX104" fmla="*/ 682782 w 6499257"/>
                <a:gd name="connsiteY104" fmla="*/ 568275 h 3498714"/>
                <a:gd name="connsiteX105" fmla="*/ 398645 w 6499257"/>
                <a:gd name="connsiteY105" fmla="*/ 284138 h 3498714"/>
                <a:gd name="connsiteX106" fmla="*/ 682782 w 6499257"/>
                <a:gd name="connsiteY106" fmla="*/ 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3912296 w 6499257"/>
                <a:gd name="connsiteY16" fmla="*/ 1749356 h 3498714"/>
                <a:gd name="connsiteX17" fmla="*/ 4277738 w 6499257"/>
                <a:gd name="connsiteY17" fmla="*/ 1922593 h 3498714"/>
                <a:gd name="connsiteX18" fmla="*/ 4370569 w 6499257"/>
                <a:gd name="connsiteY18" fmla="*/ 1877441 h 3498714"/>
                <a:gd name="connsiteX19" fmla="*/ 4112835 w 6499257"/>
                <a:gd name="connsiteY19" fmla="*/ 1167548 h 3498714"/>
                <a:gd name="connsiteX20" fmla="*/ 2651061 w 6499257"/>
                <a:gd name="connsiteY20" fmla="*/ 1167548 h 3498714"/>
                <a:gd name="connsiteX21" fmla="*/ 2534724 w 6499257"/>
                <a:gd name="connsiteY21" fmla="*/ 982297 h 3498714"/>
                <a:gd name="connsiteX22" fmla="*/ 4229172 w 6499257"/>
                <a:gd name="connsiteY22" fmla="*/ 982297 h 3498714"/>
                <a:gd name="connsiteX23" fmla="*/ 4546612 w 6499257"/>
                <a:gd name="connsiteY23" fmla="*/ 1856643 h 3498714"/>
                <a:gd name="connsiteX24" fmla="*/ 4936448 w 6499257"/>
                <a:gd name="connsiteY24" fmla="*/ 2279217 h 3498714"/>
                <a:gd name="connsiteX25" fmla="*/ 4802103 w 6499257"/>
                <a:gd name="connsiteY25" fmla="*/ 2588456 h 3498714"/>
                <a:gd name="connsiteX26" fmla="*/ 4904699 w 6499257"/>
                <a:gd name="connsiteY26" fmla="*/ 2705462 h 3498714"/>
                <a:gd name="connsiteX27" fmla="*/ 4904698 w 6499257"/>
                <a:gd name="connsiteY27" fmla="*/ 2705462 h 3498714"/>
                <a:gd name="connsiteX28" fmla="*/ 4784047 w 6499257"/>
                <a:gd name="connsiteY28" fmla="*/ 2826113 h 3498714"/>
                <a:gd name="connsiteX29" fmla="*/ 1970999 w 6499257"/>
                <a:gd name="connsiteY29" fmla="*/ 2826112 h 3498714"/>
                <a:gd name="connsiteX30" fmla="*/ 1850348 w 6499257"/>
                <a:gd name="connsiteY30" fmla="*/ 2705462 h 3498714"/>
                <a:gd name="connsiteX31" fmla="*/ 1956769 w 6499257"/>
                <a:gd name="connsiteY31" fmla="*/ 2587684 h 3498714"/>
                <a:gd name="connsiteX32" fmla="*/ 1823360 w 6499257"/>
                <a:gd name="connsiteY32" fmla="*/ 2279217 h 3498714"/>
                <a:gd name="connsiteX33" fmla="*/ 2217440 w 6499257"/>
                <a:gd name="connsiteY33" fmla="*/ 1856216 h 3498714"/>
                <a:gd name="connsiteX34" fmla="*/ 2534724 w 6499257"/>
                <a:gd name="connsiteY34" fmla="*/ 982297 h 3498714"/>
                <a:gd name="connsiteX35" fmla="*/ 358791 w 6499257"/>
                <a:gd name="connsiteY35" fmla="*/ 644545 h 3498714"/>
                <a:gd name="connsiteX36" fmla="*/ 1006774 w 6499257"/>
                <a:gd name="connsiteY36" fmla="*/ 644545 h 3498714"/>
                <a:gd name="connsiteX37" fmla="*/ 1542636 w 6499257"/>
                <a:gd name="connsiteY37" fmla="*/ 1193969 h 3498714"/>
                <a:gd name="connsiteX38" fmla="*/ 1929878 w 6499257"/>
                <a:gd name="connsiteY38" fmla="*/ 1193970 h 3498714"/>
                <a:gd name="connsiteX39" fmla="*/ 2070059 w 6499257"/>
                <a:gd name="connsiteY39" fmla="*/ 1334152 h 3498714"/>
                <a:gd name="connsiteX40" fmla="*/ 1929878 w 6499257"/>
                <a:gd name="connsiteY40" fmla="*/ 1474333 h 3498714"/>
                <a:gd name="connsiteX41" fmla="*/ 1520943 w 6499257"/>
                <a:gd name="connsiteY41" fmla="*/ 1470388 h 3498714"/>
                <a:gd name="connsiteX42" fmla="*/ 1332825 w 6499257"/>
                <a:gd name="connsiteY42" fmla="*/ 1367201 h 3498714"/>
                <a:gd name="connsiteX43" fmla="*/ 1106501 w 6499257"/>
                <a:gd name="connsiteY43" fmla="*/ 1098289 h 3498714"/>
                <a:gd name="connsiteX44" fmla="*/ 1101049 w 6499257"/>
                <a:gd name="connsiteY44" fmla="*/ 1092836 h 3498714"/>
                <a:gd name="connsiteX45" fmla="*/ 1046523 w 6499257"/>
                <a:gd name="connsiteY45" fmla="*/ 1092836 h 3498714"/>
                <a:gd name="connsiteX46" fmla="*/ 1041071 w 6499257"/>
                <a:gd name="connsiteY46" fmla="*/ 1098289 h 3498714"/>
                <a:gd name="connsiteX47" fmla="*/ 1042136 w 6499257"/>
                <a:gd name="connsiteY47" fmla="*/ 1419754 h 3498714"/>
                <a:gd name="connsiteX48" fmla="*/ 1042136 w 6499257"/>
                <a:gd name="connsiteY48" fmla="*/ 3337652 h 3498714"/>
                <a:gd name="connsiteX49" fmla="*/ 881075 w 6499257"/>
                <a:gd name="connsiteY49" fmla="*/ 3498714 h 3498714"/>
                <a:gd name="connsiteX50" fmla="*/ 720012 w 6499257"/>
                <a:gd name="connsiteY50" fmla="*/ 3337652 h 3498714"/>
                <a:gd name="connsiteX51" fmla="*/ 720012 w 6499257"/>
                <a:gd name="connsiteY51" fmla="*/ 2125717 h 3498714"/>
                <a:gd name="connsiteX52" fmla="*/ 718947 w 6499257"/>
                <a:gd name="connsiteY52" fmla="*/ 2033194 h 3498714"/>
                <a:gd name="connsiteX53" fmla="*/ 714162 w 6499257"/>
                <a:gd name="connsiteY53" fmla="*/ 2028410 h 3498714"/>
                <a:gd name="connsiteX54" fmla="*/ 654759 w 6499257"/>
                <a:gd name="connsiteY54" fmla="*/ 2028410 h 3498714"/>
                <a:gd name="connsiteX55" fmla="*/ 649974 w 6499257"/>
                <a:gd name="connsiteY55" fmla="*/ 2033194 h 3498714"/>
                <a:gd name="connsiteX56" fmla="*/ 649974 w 6499257"/>
                <a:gd name="connsiteY56" fmla="*/ 2125717 h 3498714"/>
                <a:gd name="connsiteX57" fmla="*/ 649574 w 6499257"/>
                <a:gd name="connsiteY57" fmla="*/ 3337652 h 3498714"/>
                <a:gd name="connsiteX58" fmla="*/ 488511 w 6499257"/>
                <a:gd name="connsiteY58" fmla="*/ 3498714 h 3498714"/>
                <a:gd name="connsiteX59" fmla="*/ 327450 w 6499257"/>
                <a:gd name="connsiteY59" fmla="*/ 3337652 h 3498714"/>
                <a:gd name="connsiteX60" fmla="*/ 327450 w 6499257"/>
                <a:gd name="connsiteY60" fmla="*/ 1458216 h 3498714"/>
                <a:gd name="connsiteX61" fmla="*/ 322427 w 6499257"/>
                <a:gd name="connsiteY61" fmla="*/ 1098205 h 3498714"/>
                <a:gd name="connsiteX62" fmla="*/ 317058 w 6499257"/>
                <a:gd name="connsiteY62" fmla="*/ 1092836 h 3498714"/>
                <a:gd name="connsiteX63" fmla="*/ 263371 w 6499257"/>
                <a:gd name="connsiteY63" fmla="*/ 1092836 h 3498714"/>
                <a:gd name="connsiteX64" fmla="*/ 258001 w 6499257"/>
                <a:gd name="connsiteY64" fmla="*/ 1098205 h 3498714"/>
                <a:gd name="connsiteX65" fmla="*/ 258001 w 6499257"/>
                <a:gd name="connsiteY65" fmla="*/ 1444446 h 3498714"/>
                <a:gd name="connsiteX66" fmla="*/ 257700 w 6499257"/>
                <a:gd name="connsiteY66" fmla="*/ 1444370 h 3498714"/>
                <a:gd name="connsiteX67" fmla="*/ 257700 w 6499257"/>
                <a:gd name="connsiteY67" fmla="*/ 1912573 h 3498714"/>
                <a:gd name="connsiteX68" fmla="*/ 128850 w 6499257"/>
                <a:gd name="connsiteY68" fmla="*/ 2041423 h 3498714"/>
                <a:gd name="connsiteX69" fmla="*/ 0 w 6499257"/>
                <a:gd name="connsiteY69" fmla="*/ 1912573 h 3498714"/>
                <a:gd name="connsiteX70" fmla="*/ 0 w 6499257"/>
                <a:gd name="connsiteY70" fmla="*/ 1101802 h 3498714"/>
                <a:gd name="connsiteX71" fmla="*/ 0 w 6499257"/>
                <a:gd name="connsiteY71" fmla="*/ 1003338 h 3498714"/>
                <a:gd name="connsiteX72" fmla="*/ 0 w 6499257"/>
                <a:gd name="connsiteY72" fmla="*/ 982486 h 3498714"/>
                <a:gd name="connsiteX73" fmla="*/ 12733 w 6499257"/>
                <a:gd name="connsiteY73" fmla="*/ 894663 h 3498714"/>
                <a:gd name="connsiteX74" fmla="*/ 20539 w 6499257"/>
                <a:gd name="connsiteY74" fmla="*/ 868773 h 3498714"/>
                <a:gd name="connsiteX75" fmla="*/ 358791 w 6499257"/>
                <a:gd name="connsiteY75" fmla="*/ 644545 h 3498714"/>
                <a:gd name="connsiteX76" fmla="*/ 682782 w 6499257"/>
                <a:gd name="connsiteY76" fmla="*/ 0 h 3498714"/>
                <a:gd name="connsiteX77" fmla="*/ 966919 w 6499257"/>
                <a:gd name="connsiteY77" fmla="*/ 284138 h 3498714"/>
                <a:gd name="connsiteX78" fmla="*/ 682782 w 6499257"/>
                <a:gd name="connsiteY78" fmla="*/ 568275 h 3498714"/>
                <a:gd name="connsiteX79" fmla="*/ 398645 w 6499257"/>
                <a:gd name="connsiteY79" fmla="*/ 284138 h 3498714"/>
                <a:gd name="connsiteX80" fmla="*/ 682782 w 6499257"/>
                <a:gd name="connsiteY80" fmla="*/ 0 h 3498714"/>
                <a:gd name="connsiteX81" fmla="*/ 4707054 w 6499257"/>
                <a:gd name="connsiteY81" fmla="*/ 2902312 h 3498714"/>
                <a:gd name="connsiteX82" fmla="*/ 4818179 w 6499257"/>
                <a:gd name="connsiteY82" fmla="*/ 3013437 h 3498714"/>
                <a:gd name="connsiteX83" fmla="*/ 4707054 w 6499257"/>
                <a:gd name="connsiteY83" fmla="*/ 3124562 h 3498714"/>
                <a:gd name="connsiteX84" fmla="*/ 4545125 w 6499257"/>
                <a:gd name="connsiteY84" fmla="*/ 3124562 h 3498714"/>
                <a:gd name="connsiteX85" fmla="*/ 4545125 w 6499257"/>
                <a:gd name="connsiteY85" fmla="*/ 3361625 h 3498714"/>
                <a:gd name="connsiteX86" fmla="*/ 4436113 w 6499257"/>
                <a:gd name="connsiteY86" fmla="*/ 3470637 h 3498714"/>
                <a:gd name="connsiteX87" fmla="*/ 4235039 w 6499257"/>
                <a:gd name="connsiteY87" fmla="*/ 3470637 h 3498714"/>
                <a:gd name="connsiteX88" fmla="*/ 4126027 w 6499257"/>
                <a:gd name="connsiteY88" fmla="*/ 3361625 h 3498714"/>
                <a:gd name="connsiteX89" fmla="*/ 4126027 w 6499257"/>
                <a:gd name="connsiteY89" fmla="*/ 3124562 h 3498714"/>
                <a:gd name="connsiteX90" fmla="*/ 2589325 w 6499257"/>
                <a:gd name="connsiteY90" fmla="*/ 3124562 h 3498714"/>
                <a:gd name="connsiteX91" fmla="*/ 2589325 w 6499257"/>
                <a:gd name="connsiteY91" fmla="*/ 3361625 h 3498714"/>
                <a:gd name="connsiteX92" fmla="*/ 2480313 w 6499257"/>
                <a:gd name="connsiteY92" fmla="*/ 3470637 h 3498714"/>
                <a:gd name="connsiteX93" fmla="*/ 2279239 w 6499257"/>
                <a:gd name="connsiteY93" fmla="*/ 3470637 h 3498714"/>
                <a:gd name="connsiteX94" fmla="*/ 2170227 w 6499257"/>
                <a:gd name="connsiteY94" fmla="*/ 3361625 h 3498714"/>
                <a:gd name="connsiteX95" fmla="*/ 2170227 w 6499257"/>
                <a:gd name="connsiteY95" fmla="*/ 3124562 h 3498714"/>
                <a:gd name="connsiteX96" fmla="*/ 2052754 w 6499257"/>
                <a:gd name="connsiteY96" fmla="*/ 3124562 h 3498714"/>
                <a:gd name="connsiteX97" fmla="*/ 1941629 w 6499257"/>
                <a:gd name="connsiteY97" fmla="*/ 3013437 h 3498714"/>
                <a:gd name="connsiteX98" fmla="*/ 2052754 w 6499257"/>
                <a:gd name="connsiteY98" fmla="*/ 2902312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370569 w 6499257"/>
                <a:gd name="connsiteY17" fmla="*/ 1877441 h 3498714"/>
                <a:gd name="connsiteX18" fmla="*/ 4112835 w 6499257"/>
                <a:gd name="connsiteY18" fmla="*/ 1167548 h 3498714"/>
                <a:gd name="connsiteX19" fmla="*/ 2651061 w 6499257"/>
                <a:gd name="connsiteY19" fmla="*/ 1167548 h 3498714"/>
                <a:gd name="connsiteX20" fmla="*/ 2534724 w 6499257"/>
                <a:gd name="connsiteY20" fmla="*/ 982297 h 3498714"/>
                <a:gd name="connsiteX21" fmla="*/ 4229172 w 6499257"/>
                <a:gd name="connsiteY21" fmla="*/ 982297 h 3498714"/>
                <a:gd name="connsiteX22" fmla="*/ 4546612 w 6499257"/>
                <a:gd name="connsiteY22" fmla="*/ 1856643 h 3498714"/>
                <a:gd name="connsiteX23" fmla="*/ 4936448 w 6499257"/>
                <a:gd name="connsiteY23" fmla="*/ 2279217 h 3498714"/>
                <a:gd name="connsiteX24" fmla="*/ 4802103 w 6499257"/>
                <a:gd name="connsiteY24" fmla="*/ 2588456 h 3498714"/>
                <a:gd name="connsiteX25" fmla="*/ 4904699 w 6499257"/>
                <a:gd name="connsiteY25" fmla="*/ 2705462 h 3498714"/>
                <a:gd name="connsiteX26" fmla="*/ 4904698 w 6499257"/>
                <a:gd name="connsiteY26" fmla="*/ 2705462 h 3498714"/>
                <a:gd name="connsiteX27" fmla="*/ 4784047 w 6499257"/>
                <a:gd name="connsiteY27" fmla="*/ 2826113 h 3498714"/>
                <a:gd name="connsiteX28" fmla="*/ 1970999 w 6499257"/>
                <a:gd name="connsiteY28" fmla="*/ 2826112 h 3498714"/>
                <a:gd name="connsiteX29" fmla="*/ 1850348 w 6499257"/>
                <a:gd name="connsiteY29" fmla="*/ 2705462 h 3498714"/>
                <a:gd name="connsiteX30" fmla="*/ 1956769 w 6499257"/>
                <a:gd name="connsiteY30" fmla="*/ 2587684 h 3498714"/>
                <a:gd name="connsiteX31" fmla="*/ 1823360 w 6499257"/>
                <a:gd name="connsiteY31" fmla="*/ 2279217 h 3498714"/>
                <a:gd name="connsiteX32" fmla="*/ 2217440 w 6499257"/>
                <a:gd name="connsiteY32" fmla="*/ 1856216 h 3498714"/>
                <a:gd name="connsiteX33" fmla="*/ 2534724 w 6499257"/>
                <a:gd name="connsiteY33" fmla="*/ 982297 h 3498714"/>
                <a:gd name="connsiteX34" fmla="*/ 358791 w 6499257"/>
                <a:gd name="connsiteY34" fmla="*/ 644545 h 3498714"/>
                <a:gd name="connsiteX35" fmla="*/ 1006774 w 6499257"/>
                <a:gd name="connsiteY35" fmla="*/ 644545 h 3498714"/>
                <a:gd name="connsiteX36" fmla="*/ 1542636 w 6499257"/>
                <a:gd name="connsiteY36" fmla="*/ 1193969 h 3498714"/>
                <a:gd name="connsiteX37" fmla="*/ 1929878 w 6499257"/>
                <a:gd name="connsiteY37" fmla="*/ 1193970 h 3498714"/>
                <a:gd name="connsiteX38" fmla="*/ 2070059 w 6499257"/>
                <a:gd name="connsiteY38" fmla="*/ 1334152 h 3498714"/>
                <a:gd name="connsiteX39" fmla="*/ 1929878 w 6499257"/>
                <a:gd name="connsiteY39" fmla="*/ 1474333 h 3498714"/>
                <a:gd name="connsiteX40" fmla="*/ 1520943 w 6499257"/>
                <a:gd name="connsiteY40" fmla="*/ 1470388 h 3498714"/>
                <a:gd name="connsiteX41" fmla="*/ 1332825 w 6499257"/>
                <a:gd name="connsiteY41" fmla="*/ 1367201 h 3498714"/>
                <a:gd name="connsiteX42" fmla="*/ 1106501 w 6499257"/>
                <a:gd name="connsiteY42" fmla="*/ 1098289 h 3498714"/>
                <a:gd name="connsiteX43" fmla="*/ 1101049 w 6499257"/>
                <a:gd name="connsiteY43" fmla="*/ 1092836 h 3498714"/>
                <a:gd name="connsiteX44" fmla="*/ 1046523 w 6499257"/>
                <a:gd name="connsiteY44" fmla="*/ 1092836 h 3498714"/>
                <a:gd name="connsiteX45" fmla="*/ 1041071 w 6499257"/>
                <a:gd name="connsiteY45" fmla="*/ 1098289 h 3498714"/>
                <a:gd name="connsiteX46" fmla="*/ 1042136 w 6499257"/>
                <a:gd name="connsiteY46" fmla="*/ 1419754 h 3498714"/>
                <a:gd name="connsiteX47" fmla="*/ 1042136 w 6499257"/>
                <a:gd name="connsiteY47" fmla="*/ 3337652 h 3498714"/>
                <a:gd name="connsiteX48" fmla="*/ 881075 w 6499257"/>
                <a:gd name="connsiteY48" fmla="*/ 3498714 h 3498714"/>
                <a:gd name="connsiteX49" fmla="*/ 720012 w 6499257"/>
                <a:gd name="connsiteY49" fmla="*/ 3337652 h 3498714"/>
                <a:gd name="connsiteX50" fmla="*/ 720012 w 6499257"/>
                <a:gd name="connsiteY50" fmla="*/ 2125717 h 3498714"/>
                <a:gd name="connsiteX51" fmla="*/ 718947 w 6499257"/>
                <a:gd name="connsiteY51" fmla="*/ 2033194 h 3498714"/>
                <a:gd name="connsiteX52" fmla="*/ 714162 w 6499257"/>
                <a:gd name="connsiteY52" fmla="*/ 2028410 h 3498714"/>
                <a:gd name="connsiteX53" fmla="*/ 654759 w 6499257"/>
                <a:gd name="connsiteY53" fmla="*/ 2028410 h 3498714"/>
                <a:gd name="connsiteX54" fmla="*/ 649974 w 6499257"/>
                <a:gd name="connsiteY54" fmla="*/ 2033194 h 3498714"/>
                <a:gd name="connsiteX55" fmla="*/ 649974 w 6499257"/>
                <a:gd name="connsiteY55" fmla="*/ 2125717 h 3498714"/>
                <a:gd name="connsiteX56" fmla="*/ 649574 w 6499257"/>
                <a:gd name="connsiteY56" fmla="*/ 3337652 h 3498714"/>
                <a:gd name="connsiteX57" fmla="*/ 488511 w 6499257"/>
                <a:gd name="connsiteY57" fmla="*/ 3498714 h 3498714"/>
                <a:gd name="connsiteX58" fmla="*/ 327450 w 6499257"/>
                <a:gd name="connsiteY58" fmla="*/ 3337652 h 3498714"/>
                <a:gd name="connsiteX59" fmla="*/ 327450 w 6499257"/>
                <a:gd name="connsiteY59" fmla="*/ 1458216 h 3498714"/>
                <a:gd name="connsiteX60" fmla="*/ 322427 w 6499257"/>
                <a:gd name="connsiteY60" fmla="*/ 1098205 h 3498714"/>
                <a:gd name="connsiteX61" fmla="*/ 317058 w 6499257"/>
                <a:gd name="connsiteY61" fmla="*/ 1092836 h 3498714"/>
                <a:gd name="connsiteX62" fmla="*/ 263371 w 6499257"/>
                <a:gd name="connsiteY62" fmla="*/ 1092836 h 3498714"/>
                <a:gd name="connsiteX63" fmla="*/ 258001 w 6499257"/>
                <a:gd name="connsiteY63" fmla="*/ 1098205 h 3498714"/>
                <a:gd name="connsiteX64" fmla="*/ 258001 w 6499257"/>
                <a:gd name="connsiteY64" fmla="*/ 1444446 h 3498714"/>
                <a:gd name="connsiteX65" fmla="*/ 257700 w 6499257"/>
                <a:gd name="connsiteY65" fmla="*/ 1444370 h 3498714"/>
                <a:gd name="connsiteX66" fmla="*/ 257700 w 6499257"/>
                <a:gd name="connsiteY66" fmla="*/ 1912573 h 3498714"/>
                <a:gd name="connsiteX67" fmla="*/ 128850 w 6499257"/>
                <a:gd name="connsiteY67" fmla="*/ 2041423 h 3498714"/>
                <a:gd name="connsiteX68" fmla="*/ 0 w 6499257"/>
                <a:gd name="connsiteY68" fmla="*/ 1912573 h 3498714"/>
                <a:gd name="connsiteX69" fmla="*/ 0 w 6499257"/>
                <a:gd name="connsiteY69" fmla="*/ 1101802 h 3498714"/>
                <a:gd name="connsiteX70" fmla="*/ 0 w 6499257"/>
                <a:gd name="connsiteY70" fmla="*/ 1003338 h 3498714"/>
                <a:gd name="connsiteX71" fmla="*/ 0 w 6499257"/>
                <a:gd name="connsiteY71" fmla="*/ 982486 h 3498714"/>
                <a:gd name="connsiteX72" fmla="*/ 12733 w 6499257"/>
                <a:gd name="connsiteY72" fmla="*/ 894663 h 3498714"/>
                <a:gd name="connsiteX73" fmla="*/ 20539 w 6499257"/>
                <a:gd name="connsiteY73" fmla="*/ 868773 h 3498714"/>
                <a:gd name="connsiteX74" fmla="*/ 358791 w 6499257"/>
                <a:gd name="connsiteY74" fmla="*/ 644545 h 3498714"/>
                <a:gd name="connsiteX75" fmla="*/ 682782 w 6499257"/>
                <a:gd name="connsiteY75" fmla="*/ 0 h 3498714"/>
                <a:gd name="connsiteX76" fmla="*/ 966919 w 6499257"/>
                <a:gd name="connsiteY76" fmla="*/ 284138 h 3498714"/>
                <a:gd name="connsiteX77" fmla="*/ 682782 w 6499257"/>
                <a:gd name="connsiteY77" fmla="*/ 568275 h 3498714"/>
                <a:gd name="connsiteX78" fmla="*/ 398645 w 6499257"/>
                <a:gd name="connsiteY78" fmla="*/ 284138 h 3498714"/>
                <a:gd name="connsiteX79" fmla="*/ 682782 w 6499257"/>
                <a:gd name="connsiteY79" fmla="*/ 0 h 3498714"/>
                <a:gd name="connsiteX80" fmla="*/ 4707054 w 6499257"/>
                <a:gd name="connsiteY80" fmla="*/ 2902312 h 3498714"/>
                <a:gd name="connsiteX81" fmla="*/ 4818179 w 6499257"/>
                <a:gd name="connsiteY81" fmla="*/ 3013437 h 3498714"/>
                <a:gd name="connsiteX82" fmla="*/ 4707054 w 6499257"/>
                <a:gd name="connsiteY82" fmla="*/ 3124562 h 3498714"/>
                <a:gd name="connsiteX83" fmla="*/ 4545125 w 6499257"/>
                <a:gd name="connsiteY83" fmla="*/ 3124562 h 3498714"/>
                <a:gd name="connsiteX84" fmla="*/ 4545125 w 6499257"/>
                <a:gd name="connsiteY84" fmla="*/ 3361625 h 3498714"/>
                <a:gd name="connsiteX85" fmla="*/ 4436113 w 6499257"/>
                <a:gd name="connsiteY85" fmla="*/ 3470637 h 3498714"/>
                <a:gd name="connsiteX86" fmla="*/ 4235039 w 6499257"/>
                <a:gd name="connsiteY86" fmla="*/ 3470637 h 3498714"/>
                <a:gd name="connsiteX87" fmla="*/ 4126027 w 6499257"/>
                <a:gd name="connsiteY87" fmla="*/ 3361625 h 3498714"/>
                <a:gd name="connsiteX88" fmla="*/ 4126027 w 6499257"/>
                <a:gd name="connsiteY88" fmla="*/ 3124562 h 3498714"/>
                <a:gd name="connsiteX89" fmla="*/ 2589325 w 6499257"/>
                <a:gd name="connsiteY89" fmla="*/ 3124562 h 3498714"/>
                <a:gd name="connsiteX90" fmla="*/ 2589325 w 6499257"/>
                <a:gd name="connsiteY90" fmla="*/ 3361625 h 3498714"/>
                <a:gd name="connsiteX91" fmla="*/ 2480313 w 6499257"/>
                <a:gd name="connsiteY91" fmla="*/ 3470637 h 3498714"/>
                <a:gd name="connsiteX92" fmla="*/ 2279239 w 6499257"/>
                <a:gd name="connsiteY92" fmla="*/ 3470637 h 3498714"/>
                <a:gd name="connsiteX93" fmla="*/ 2170227 w 6499257"/>
                <a:gd name="connsiteY93" fmla="*/ 3361625 h 3498714"/>
                <a:gd name="connsiteX94" fmla="*/ 2170227 w 6499257"/>
                <a:gd name="connsiteY94" fmla="*/ 3124562 h 3498714"/>
                <a:gd name="connsiteX95" fmla="*/ 2052754 w 6499257"/>
                <a:gd name="connsiteY95" fmla="*/ 3124562 h 3498714"/>
                <a:gd name="connsiteX96" fmla="*/ 1941629 w 6499257"/>
                <a:gd name="connsiteY96" fmla="*/ 3013437 h 3498714"/>
                <a:gd name="connsiteX97" fmla="*/ 2052754 w 6499257"/>
                <a:gd name="connsiteY97" fmla="*/ 2902312 h 3498714"/>
                <a:gd name="connsiteX98" fmla="*/ 682782 w 6499257"/>
                <a:gd name="connsiteY98" fmla="*/ 0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370569 w 6499257"/>
                <a:gd name="connsiteY17" fmla="*/ 1877441 h 3498714"/>
                <a:gd name="connsiteX18" fmla="*/ 4112835 w 6499257"/>
                <a:gd name="connsiteY18" fmla="*/ 1167548 h 3498714"/>
                <a:gd name="connsiteX19" fmla="*/ 2651061 w 6499257"/>
                <a:gd name="connsiteY19" fmla="*/ 1167548 h 3498714"/>
                <a:gd name="connsiteX20" fmla="*/ 2534724 w 6499257"/>
                <a:gd name="connsiteY20" fmla="*/ 982297 h 3498714"/>
                <a:gd name="connsiteX21" fmla="*/ 4229172 w 6499257"/>
                <a:gd name="connsiteY21" fmla="*/ 982297 h 3498714"/>
                <a:gd name="connsiteX22" fmla="*/ 4546612 w 6499257"/>
                <a:gd name="connsiteY22" fmla="*/ 1856643 h 3498714"/>
                <a:gd name="connsiteX23" fmla="*/ 4936448 w 6499257"/>
                <a:gd name="connsiteY23" fmla="*/ 2279217 h 3498714"/>
                <a:gd name="connsiteX24" fmla="*/ 4802103 w 6499257"/>
                <a:gd name="connsiteY24" fmla="*/ 2588456 h 3498714"/>
                <a:gd name="connsiteX25" fmla="*/ 4904699 w 6499257"/>
                <a:gd name="connsiteY25" fmla="*/ 2705462 h 3498714"/>
                <a:gd name="connsiteX26" fmla="*/ 4904698 w 6499257"/>
                <a:gd name="connsiteY26" fmla="*/ 2705462 h 3498714"/>
                <a:gd name="connsiteX27" fmla="*/ 4784047 w 6499257"/>
                <a:gd name="connsiteY27" fmla="*/ 2826113 h 3498714"/>
                <a:gd name="connsiteX28" fmla="*/ 1970999 w 6499257"/>
                <a:gd name="connsiteY28" fmla="*/ 2826112 h 3498714"/>
                <a:gd name="connsiteX29" fmla="*/ 1850348 w 6499257"/>
                <a:gd name="connsiteY29" fmla="*/ 2705462 h 3498714"/>
                <a:gd name="connsiteX30" fmla="*/ 1956769 w 6499257"/>
                <a:gd name="connsiteY30" fmla="*/ 2587684 h 3498714"/>
                <a:gd name="connsiteX31" fmla="*/ 1823360 w 6499257"/>
                <a:gd name="connsiteY31" fmla="*/ 2279217 h 3498714"/>
                <a:gd name="connsiteX32" fmla="*/ 2217440 w 6499257"/>
                <a:gd name="connsiteY32" fmla="*/ 1856216 h 3498714"/>
                <a:gd name="connsiteX33" fmla="*/ 2534724 w 6499257"/>
                <a:gd name="connsiteY33" fmla="*/ 982297 h 3498714"/>
                <a:gd name="connsiteX34" fmla="*/ 358791 w 6499257"/>
                <a:gd name="connsiteY34" fmla="*/ 644545 h 3498714"/>
                <a:gd name="connsiteX35" fmla="*/ 1006774 w 6499257"/>
                <a:gd name="connsiteY35" fmla="*/ 644545 h 3498714"/>
                <a:gd name="connsiteX36" fmla="*/ 1542636 w 6499257"/>
                <a:gd name="connsiteY36" fmla="*/ 1193969 h 3498714"/>
                <a:gd name="connsiteX37" fmla="*/ 1929878 w 6499257"/>
                <a:gd name="connsiteY37" fmla="*/ 1193970 h 3498714"/>
                <a:gd name="connsiteX38" fmla="*/ 2070059 w 6499257"/>
                <a:gd name="connsiteY38" fmla="*/ 1334152 h 3498714"/>
                <a:gd name="connsiteX39" fmla="*/ 1929878 w 6499257"/>
                <a:gd name="connsiteY39" fmla="*/ 1474333 h 3498714"/>
                <a:gd name="connsiteX40" fmla="*/ 1520943 w 6499257"/>
                <a:gd name="connsiteY40" fmla="*/ 1470388 h 3498714"/>
                <a:gd name="connsiteX41" fmla="*/ 1332825 w 6499257"/>
                <a:gd name="connsiteY41" fmla="*/ 1367201 h 3498714"/>
                <a:gd name="connsiteX42" fmla="*/ 1106501 w 6499257"/>
                <a:gd name="connsiteY42" fmla="*/ 1098289 h 3498714"/>
                <a:gd name="connsiteX43" fmla="*/ 1101049 w 6499257"/>
                <a:gd name="connsiteY43" fmla="*/ 1092836 h 3498714"/>
                <a:gd name="connsiteX44" fmla="*/ 1046523 w 6499257"/>
                <a:gd name="connsiteY44" fmla="*/ 1092836 h 3498714"/>
                <a:gd name="connsiteX45" fmla="*/ 1041071 w 6499257"/>
                <a:gd name="connsiteY45" fmla="*/ 1098289 h 3498714"/>
                <a:gd name="connsiteX46" fmla="*/ 1042136 w 6499257"/>
                <a:gd name="connsiteY46" fmla="*/ 1419754 h 3498714"/>
                <a:gd name="connsiteX47" fmla="*/ 1042136 w 6499257"/>
                <a:gd name="connsiteY47" fmla="*/ 3337652 h 3498714"/>
                <a:gd name="connsiteX48" fmla="*/ 881075 w 6499257"/>
                <a:gd name="connsiteY48" fmla="*/ 3498714 h 3498714"/>
                <a:gd name="connsiteX49" fmla="*/ 720012 w 6499257"/>
                <a:gd name="connsiteY49" fmla="*/ 3337652 h 3498714"/>
                <a:gd name="connsiteX50" fmla="*/ 720012 w 6499257"/>
                <a:gd name="connsiteY50" fmla="*/ 2125717 h 3498714"/>
                <a:gd name="connsiteX51" fmla="*/ 718947 w 6499257"/>
                <a:gd name="connsiteY51" fmla="*/ 2033194 h 3498714"/>
                <a:gd name="connsiteX52" fmla="*/ 714162 w 6499257"/>
                <a:gd name="connsiteY52" fmla="*/ 2028410 h 3498714"/>
                <a:gd name="connsiteX53" fmla="*/ 654759 w 6499257"/>
                <a:gd name="connsiteY53" fmla="*/ 2028410 h 3498714"/>
                <a:gd name="connsiteX54" fmla="*/ 649974 w 6499257"/>
                <a:gd name="connsiteY54" fmla="*/ 2033194 h 3498714"/>
                <a:gd name="connsiteX55" fmla="*/ 649974 w 6499257"/>
                <a:gd name="connsiteY55" fmla="*/ 2125717 h 3498714"/>
                <a:gd name="connsiteX56" fmla="*/ 649574 w 6499257"/>
                <a:gd name="connsiteY56" fmla="*/ 3337652 h 3498714"/>
                <a:gd name="connsiteX57" fmla="*/ 488511 w 6499257"/>
                <a:gd name="connsiteY57" fmla="*/ 3498714 h 3498714"/>
                <a:gd name="connsiteX58" fmla="*/ 327450 w 6499257"/>
                <a:gd name="connsiteY58" fmla="*/ 3337652 h 3498714"/>
                <a:gd name="connsiteX59" fmla="*/ 327450 w 6499257"/>
                <a:gd name="connsiteY59" fmla="*/ 1458216 h 3498714"/>
                <a:gd name="connsiteX60" fmla="*/ 322427 w 6499257"/>
                <a:gd name="connsiteY60" fmla="*/ 1098205 h 3498714"/>
                <a:gd name="connsiteX61" fmla="*/ 317058 w 6499257"/>
                <a:gd name="connsiteY61" fmla="*/ 1092836 h 3498714"/>
                <a:gd name="connsiteX62" fmla="*/ 263371 w 6499257"/>
                <a:gd name="connsiteY62" fmla="*/ 1092836 h 3498714"/>
                <a:gd name="connsiteX63" fmla="*/ 258001 w 6499257"/>
                <a:gd name="connsiteY63" fmla="*/ 1098205 h 3498714"/>
                <a:gd name="connsiteX64" fmla="*/ 258001 w 6499257"/>
                <a:gd name="connsiteY64" fmla="*/ 1444446 h 3498714"/>
                <a:gd name="connsiteX65" fmla="*/ 257700 w 6499257"/>
                <a:gd name="connsiteY65" fmla="*/ 1444370 h 3498714"/>
                <a:gd name="connsiteX66" fmla="*/ 257700 w 6499257"/>
                <a:gd name="connsiteY66" fmla="*/ 1912573 h 3498714"/>
                <a:gd name="connsiteX67" fmla="*/ 128850 w 6499257"/>
                <a:gd name="connsiteY67" fmla="*/ 2041423 h 3498714"/>
                <a:gd name="connsiteX68" fmla="*/ 0 w 6499257"/>
                <a:gd name="connsiteY68" fmla="*/ 1912573 h 3498714"/>
                <a:gd name="connsiteX69" fmla="*/ 0 w 6499257"/>
                <a:gd name="connsiteY69" fmla="*/ 1101802 h 3498714"/>
                <a:gd name="connsiteX70" fmla="*/ 0 w 6499257"/>
                <a:gd name="connsiteY70" fmla="*/ 1003338 h 3498714"/>
                <a:gd name="connsiteX71" fmla="*/ 0 w 6499257"/>
                <a:gd name="connsiteY71" fmla="*/ 982486 h 3498714"/>
                <a:gd name="connsiteX72" fmla="*/ 12733 w 6499257"/>
                <a:gd name="connsiteY72" fmla="*/ 894663 h 3498714"/>
                <a:gd name="connsiteX73" fmla="*/ 20539 w 6499257"/>
                <a:gd name="connsiteY73" fmla="*/ 868773 h 3498714"/>
                <a:gd name="connsiteX74" fmla="*/ 358791 w 6499257"/>
                <a:gd name="connsiteY74" fmla="*/ 644545 h 3498714"/>
                <a:gd name="connsiteX75" fmla="*/ 682782 w 6499257"/>
                <a:gd name="connsiteY75" fmla="*/ 0 h 3498714"/>
                <a:gd name="connsiteX76" fmla="*/ 966919 w 6499257"/>
                <a:gd name="connsiteY76" fmla="*/ 284138 h 3498714"/>
                <a:gd name="connsiteX77" fmla="*/ 682782 w 6499257"/>
                <a:gd name="connsiteY77" fmla="*/ 568275 h 3498714"/>
                <a:gd name="connsiteX78" fmla="*/ 398645 w 6499257"/>
                <a:gd name="connsiteY78" fmla="*/ 284138 h 3498714"/>
                <a:gd name="connsiteX79" fmla="*/ 682782 w 6499257"/>
                <a:gd name="connsiteY79" fmla="*/ 0 h 3498714"/>
                <a:gd name="connsiteX80" fmla="*/ 4707054 w 6499257"/>
                <a:gd name="connsiteY80" fmla="*/ 2902312 h 3498714"/>
                <a:gd name="connsiteX81" fmla="*/ 4818179 w 6499257"/>
                <a:gd name="connsiteY81" fmla="*/ 3013437 h 3498714"/>
                <a:gd name="connsiteX82" fmla="*/ 4707054 w 6499257"/>
                <a:gd name="connsiteY82" fmla="*/ 3124562 h 3498714"/>
                <a:gd name="connsiteX83" fmla="*/ 4545125 w 6499257"/>
                <a:gd name="connsiteY83" fmla="*/ 3124562 h 3498714"/>
                <a:gd name="connsiteX84" fmla="*/ 4545125 w 6499257"/>
                <a:gd name="connsiteY84" fmla="*/ 3361625 h 3498714"/>
                <a:gd name="connsiteX85" fmla="*/ 4436113 w 6499257"/>
                <a:gd name="connsiteY85" fmla="*/ 3470637 h 3498714"/>
                <a:gd name="connsiteX86" fmla="*/ 4235039 w 6499257"/>
                <a:gd name="connsiteY86" fmla="*/ 3470637 h 3498714"/>
                <a:gd name="connsiteX87" fmla="*/ 4126027 w 6499257"/>
                <a:gd name="connsiteY87" fmla="*/ 3361625 h 3498714"/>
                <a:gd name="connsiteX88" fmla="*/ 4126027 w 6499257"/>
                <a:gd name="connsiteY88" fmla="*/ 3124562 h 3498714"/>
                <a:gd name="connsiteX89" fmla="*/ 2589325 w 6499257"/>
                <a:gd name="connsiteY89" fmla="*/ 3124562 h 3498714"/>
                <a:gd name="connsiteX90" fmla="*/ 2589325 w 6499257"/>
                <a:gd name="connsiteY90" fmla="*/ 3361625 h 3498714"/>
                <a:gd name="connsiteX91" fmla="*/ 2480313 w 6499257"/>
                <a:gd name="connsiteY91" fmla="*/ 3470637 h 3498714"/>
                <a:gd name="connsiteX92" fmla="*/ 2279239 w 6499257"/>
                <a:gd name="connsiteY92" fmla="*/ 3470637 h 3498714"/>
                <a:gd name="connsiteX93" fmla="*/ 2170227 w 6499257"/>
                <a:gd name="connsiteY93" fmla="*/ 3361625 h 3498714"/>
                <a:gd name="connsiteX94" fmla="*/ 2170227 w 6499257"/>
                <a:gd name="connsiteY94" fmla="*/ 3124562 h 3498714"/>
                <a:gd name="connsiteX95" fmla="*/ 2052754 w 6499257"/>
                <a:gd name="connsiteY95" fmla="*/ 3124562 h 3498714"/>
                <a:gd name="connsiteX96" fmla="*/ 1941629 w 6499257"/>
                <a:gd name="connsiteY96" fmla="*/ 3013437 h 3498714"/>
                <a:gd name="connsiteX97" fmla="*/ 2052754 w 6499257"/>
                <a:gd name="connsiteY97" fmla="*/ 2902312 h 3498714"/>
                <a:gd name="connsiteX98" fmla="*/ 682782 w 6499257"/>
                <a:gd name="connsiteY98" fmla="*/ 0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112835 w 6499257"/>
                <a:gd name="connsiteY17" fmla="*/ 1167548 h 3498714"/>
                <a:gd name="connsiteX18" fmla="*/ 2651061 w 6499257"/>
                <a:gd name="connsiteY18" fmla="*/ 1167548 h 3498714"/>
                <a:gd name="connsiteX19" fmla="*/ 2534724 w 6499257"/>
                <a:gd name="connsiteY19" fmla="*/ 982297 h 3498714"/>
                <a:gd name="connsiteX20" fmla="*/ 4229172 w 6499257"/>
                <a:gd name="connsiteY20" fmla="*/ 982297 h 3498714"/>
                <a:gd name="connsiteX21" fmla="*/ 4546612 w 6499257"/>
                <a:gd name="connsiteY21" fmla="*/ 1856643 h 3498714"/>
                <a:gd name="connsiteX22" fmla="*/ 4936448 w 6499257"/>
                <a:gd name="connsiteY22" fmla="*/ 2279217 h 3498714"/>
                <a:gd name="connsiteX23" fmla="*/ 4802103 w 6499257"/>
                <a:gd name="connsiteY23" fmla="*/ 2588456 h 3498714"/>
                <a:gd name="connsiteX24" fmla="*/ 4904699 w 6499257"/>
                <a:gd name="connsiteY24" fmla="*/ 2705462 h 3498714"/>
                <a:gd name="connsiteX25" fmla="*/ 4904698 w 6499257"/>
                <a:gd name="connsiteY25" fmla="*/ 2705462 h 3498714"/>
                <a:gd name="connsiteX26" fmla="*/ 4784047 w 6499257"/>
                <a:gd name="connsiteY26" fmla="*/ 2826113 h 3498714"/>
                <a:gd name="connsiteX27" fmla="*/ 1970999 w 6499257"/>
                <a:gd name="connsiteY27" fmla="*/ 2826112 h 3498714"/>
                <a:gd name="connsiteX28" fmla="*/ 1850348 w 6499257"/>
                <a:gd name="connsiteY28" fmla="*/ 2705462 h 3498714"/>
                <a:gd name="connsiteX29" fmla="*/ 1956769 w 6499257"/>
                <a:gd name="connsiteY29" fmla="*/ 2587684 h 3498714"/>
                <a:gd name="connsiteX30" fmla="*/ 1823360 w 6499257"/>
                <a:gd name="connsiteY30" fmla="*/ 2279217 h 3498714"/>
                <a:gd name="connsiteX31" fmla="*/ 2217440 w 6499257"/>
                <a:gd name="connsiteY31" fmla="*/ 1856216 h 3498714"/>
                <a:gd name="connsiteX32" fmla="*/ 2534724 w 6499257"/>
                <a:gd name="connsiteY32" fmla="*/ 982297 h 3498714"/>
                <a:gd name="connsiteX33" fmla="*/ 358791 w 6499257"/>
                <a:gd name="connsiteY33" fmla="*/ 644545 h 3498714"/>
                <a:gd name="connsiteX34" fmla="*/ 1006774 w 6499257"/>
                <a:gd name="connsiteY34" fmla="*/ 644545 h 3498714"/>
                <a:gd name="connsiteX35" fmla="*/ 1542636 w 6499257"/>
                <a:gd name="connsiteY35" fmla="*/ 1193969 h 3498714"/>
                <a:gd name="connsiteX36" fmla="*/ 1929878 w 6499257"/>
                <a:gd name="connsiteY36" fmla="*/ 1193970 h 3498714"/>
                <a:gd name="connsiteX37" fmla="*/ 2070059 w 6499257"/>
                <a:gd name="connsiteY37" fmla="*/ 1334152 h 3498714"/>
                <a:gd name="connsiteX38" fmla="*/ 1929878 w 6499257"/>
                <a:gd name="connsiteY38" fmla="*/ 1474333 h 3498714"/>
                <a:gd name="connsiteX39" fmla="*/ 1520943 w 6499257"/>
                <a:gd name="connsiteY39" fmla="*/ 1470388 h 3498714"/>
                <a:gd name="connsiteX40" fmla="*/ 1332825 w 6499257"/>
                <a:gd name="connsiteY40" fmla="*/ 1367201 h 3498714"/>
                <a:gd name="connsiteX41" fmla="*/ 1106501 w 6499257"/>
                <a:gd name="connsiteY41" fmla="*/ 1098289 h 3498714"/>
                <a:gd name="connsiteX42" fmla="*/ 1101049 w 6499257"/>
                <a:gd name="connsiteY42" fmla="*/ 1092836 h 3498714"/>
                <a:gd name="connsiteX43" fmla="*/ 1046523 w 6499257"/>
                <a:gd name="connsiteY43" fmla="*/ 1092836 h 3498714"/>
                <a:gd name="connsiteX44" fmla="*/ 1041071 w 6499257"/>
                <a:gd name="connsiteY44" fmla="*/ 1098289 h 3498714"/>
                <a:gd name="connsiteX45" fmla="*/ 1042136 w 6499257"/>
                <a:gd name="connsiteY45" fmla="*/ 1419754 h 3498714"/>
                <a:gd name="connsiteX46" fmla="*/ 1042136 w 6499257"/>
                <a:gd name="connsiteY46" fmla="*/ 3337652 h 3498714"/>
                <a:gd name="connsiteX47" fmla="*/ 881075 w 6499257"/>
                <a:gd name="connsiteY47" fmla="*/ 3498714 h 3498714"/>
                <a:gd name="connsiteX48" fmla="*/ 720012 w 6499257"/>
                <a:gd name="connsiteY48" fmla="*/ 3337652 h 3498714"/>
                <a:gd name="connsiteX49" fmla="*/ 720012 w 6499257"/>
                <a:gd name="connsiteY49" fmla="*/ 2125717 h 3498714"/>
                <a:gd name="connsiteX50" fmla="*/ 718947 w 6499257"/>
                <a:gd name="connsiteY50" fmla="*/ 2033194 h 3498714"/>
                <a:gd name="connsiteX51" fmla="*/ 714162 w 6499257"/>
                <a:gd name="connsiteY51" fmla="*/ 2028410 h 3498714"/>
                <a:gd name="connsiteX52" fmla="*/ 654759 w 6499257"/>
                <a:gd name="connsiteY52" fmla="*/ 2028410 h 3498714"/>
                <a:gd name="connsiteX53" fmla="*/ 649974 w 6499257"/>
                <a:gd name="connsiteY53" fmla="*/ 2033194 h 3498714"/>
                <a:gd name="connsiteX54" fmla="*/ 649974 w 6499257"/>
                <a:gd name="connsiteY54" fmla="*/ 2125717 h 3498714"/>
                <a:gd name="connsiteX55" fmla="*/ 649574 w 6499257"/>
                <a:gd name="connsiteY55" fmla="*/ 3337652 h 3498714"/>
                <a:gd name="connsiteX56" fmla="*/ 488511 w 6499257"/>
                <a:gd name="connsiteY56" fmla="*/ 3498714 h 3498714"/>
                <a:gd name="connsiteX57" fmla="*/ 327450 w 6499257"/>
                <a:gd name="connsiteY57" fmla="*/ 3337652 h 3498714"/>
                <a:gd name="connsiteX58" fmla="*/ 327450 w 6499257"/>
                <a:gd name="connsiteY58" fmla="*/ 1458216 h 3498714"/>
                <a:gd name="connsiteX59" fmla="*/ 322427 w 6499257"/>
                <a:gd name="connsiteY59" fmla="*/ 1098205 h 3498714"/>
                <a:gd name="connsiteX60" fmla="*/ 317058 w 6499257"/>
                <a:gd name="connsiteY60" fmla="*/ 1092836 h 3498714"/>
                <a:gd name="connsiteX61" fmla="*/ 263371 w 6499257"/>
                <a:gd name="connsiteY61" fmla="*/ 1092836 h 3498714"/>
                <a:gd name="connsiteX62" fmla="*/ 258001 w 6499257"/>
                <a:gd name="connsiteY62" fmla="*/ 1098205 h 3498714"/>
                <a:gd name="connsiteX63" fmla="*/ 258001 w 6499257"/>
                <a:gd name="connsiteY63" fmla="*/ 1444446 h 3498714"/>
                <a:gd name="connsiteX64" fmla="*/ 257700 w 6499257"/>
                <a:gd name="connsiteY64" fmla="*/ 1444370 h 3498714"/>
                <a:gd name="connsiteX65" fmla="*/ 257700 w 6499257"/>
                <a:gd name="connsiteY65" fmla="*/ 1912573 h 3498714"/>
                <a:gd name="connsiteX66" fmla="*/ 128850 w 6499257"/>
                <a:gd name="connsiteY66" fmla="*/ 2041423 h 3498714"/>
                <a:gd name="connsiteX67" fmla="*/ 0 w 6499257"/>
                <a:gd name="connsiteY67" fmla="*/ 1912573 h 3498714"/>
                <a:gd name="connsiteX68" fmla="*/ 0 w 6499257"/>
                <a:gd name="connsiteY68" fmla="*/ 1101802 h 3498714"/>
                <a:gd name="connsiteX69" fmla="*/ 0 w 6499257"/>
                <a:gd name="connsiteY69" fmla="*/ 1003338 h 3498714"/>
                <a:gd name="connsiteX70" fmla="*/ 0 w 6499257"/>
                <a:gd name="connsiteY70" fmla="*/ 982486 h 3498714"/>
                <a:gd name="connsiteX71" fmla="*/ 12733 w 6499257"/>
                <a:gd name="connsiteY71" fmla="*/ 894663 h 3498714"/>
                <a:gd name="connsiteX72" fmla="*/ 20539 w 6499257"/>
                <a:gd name="connsiteY72" fmla="*/ 868773 h 3498714"/>
                <a:gd name="connsiteX73" fmla="*/ 358791 w 6499257"/>
                <a:gd name="connsiteY73" fmla="*/ 644545 h 3498714"/>
                <a:gd name="connsiteX74" fmla="*/ 682782 w 6499257"/>
                <a:gd name="connsiteY74" fmla="*/ 0 h 3498714"/>
                <a:gd name="connsiteX75" fmla="*/ 966919 w 6499257"/>
                <a:gd name="connsiteY75" fmla="*/ 284138 h 3498714"/>
                <a:gd name="connsiteX76" fmla="*/ 682782 w 6499257"/>
                <a:gd name="connsiteY76" fmla="*/ 568275 h 3498714"/>
                <a:gd name="connsiteX77" fmla="*/ 398645 w 6499257"/>
                <a:gd name="connsiteY77" fmla="*/ 284138 h 3498714"/>
                <a:gd name="connsiteX78" fmla="*/ 682782 w 6499257"/>
                <a:gd name="connsiteY78" fmla="*/ 0 h 3498714"/>
                <a:gd name="connsiteX79" fmla="*/ 4707054 w 6499257"/>
                <a:gd name="connsiteY79" fmla="*/ 2902312 h 3498714"/>
                <a:gd name="connsiteX80" fmla="*/ 4818179 w 6499257"/>
                <a:gd name="connsiteY80" fmla="*/ 3013437 h 3498714"/>
                <a:gd name="connsiteX81" fmla="*/ 4707054 w 6499257"/>
                <a:gd name="connsiteY81" fmla="*/ 3124562 h 3498714"/>
                <a:gd name="connsiteX82" fmla="*/ 4545125 w 6499257"/>
                <a:gd name="connsiteY82" fmla="*/ 3124562 h 3498714"/>
                <a:gd name="connsiteX83" fmla="*/ 4545125 w 6499257"/>
                <a:gd name="connsiteY83" fmla="*/ 3361625 h 3498714"/>
                <a:gd name="connsiteX84" fmla="*/ 4436113 w 6499257"/>
                <a:gd name="connsiteY84" fmla="*/ 3470637 h 3498714"/>
                <a:gd name="connsiteX85" fmla="*/ 4235039 w 6499257"/>
                <a:gd name="connsiteY85" fmla="*/ 3470637 h 3498714"/>
                <a:gd name="connsiteX86" fmla="*/ 4126027 w 6499257"/>
                <a:gd name="connsiteY86" fmla="*/ 3361625 h 3498714"/>
                <a:gd name="connsiteX87" fmla="*/ 4126027 w 6499257"/>
                <a:gd name="connsiteY87" fmla="*/ 3124562 h 3498714"/>
                <a:gd name="connsiteX88" fmla="*/ 2589325 w 6499257"/>
                <a:gd name="connsiteY88" fmla="*/ 3124562 h 3498714"/>
                <a:gd name="connsiteX89" fmla="*/ 2589325 w 6499257"/>
                <a:gd name="connsiteY89" fmla="*/ 3361625 h 3498714"/>
                <a:gd name="connsiteX90" fmla="*/ 2480313 w 6499257"/>
                <a:gd name="connsiteY90" fmla="*/ 3470637 h 3498714"/>
                <a:gd name="connsiteX91" fmla="*/ 2279239 w 6499257"/>
                <a:gd name="connsiteY91" fmla="*/ 3470637 h 3498714"/>
                <a:gd name="connsiteX92" fmla="*/ 2170227 w 6499257"/>
                <a:gd name="connsiteY92" fmla="*/ 3361625 h 3498714"/>
                <a:gd name="connsiteX93" fmla="*/ 2170227 w 6499257"/>
                <a:gd name="connsiteY93" fmla="*/ 3124562 h 3498714"/>
                <a:gd name="connsiteX94" fmla="*/ 2052754 w 6499257"/>
                <a:gd name="connsiteY94" fmla="*/ 3124562 h 3498714"/>
                <a:gd name="connsiteX95" fmla="*/ 1941629 w 6499257"/>
                <a:gd name="connsiteY95" fmla="*/ 3013437 h 3498714"/>
                <a:gd name="connsiteX96" fmla="*/ 2052754 w 6499257"/>
                <a:gd name="connsiteY96" fmla="*/ 2902312 h 3498714"/>
                <a:gd name="connsiteX97" fmla="*/ 682782 w 6499257"/>
                <a:gd name="connsiteY97" fmla="*/ 0 h 3498714"/>
                <a:gd name="connsiteX98" fmla="*/ 4492583 w 6499257"/>
                <a:gd name="connsiteY98" fmla="*/ 2089512 h 3498714"/>
                <a:gd name="connsiteX99" fmla="*/ 4311608 w 6499257"/>
                <a:gd name="connsiteY99" fmla="*/ 2270487 h 3498714"/>
                <a:gd name="connsiteX100" fmla="*/ 4492583 w 6499257"/>
                <a:gd name="connsiteY100" fmla="*/ 2451462 h 3498714"/>
                <a:gd name="connsiteX101" fmla="*/ 5407618 w 6499257"/>
                <a:gd name="connsiteY101" fmla="*/ 2468742 h 3498714"/>
                <a:gd name="connsiteX102" fmla="*/ 6498753 w 6499257"/>
                <a:gd name="connsiteY102" fmla="*/ 2404799 h 3498714"/>
                <a:gd name="connsiteX103" fmla="*/ 5388995 w 6499257"/>
                <a:gd name="connsiteY103"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112835 w 6499257"/>
                <a:gd name="connsiteY16" fmla="*/ 1167548 h 3498714"/>
                <a:gd name="connsiteX17" fmla="*/ 2651061 w 6499257"/>
                <a:gd name="connsiteY17" fmla="*/ 1167548 h 3498714"/>
                <a:gd name="connsiteX18" fmla="*/ 2534724 w 6499257"/>
                <a:gd name="connsiteY18" fmla="*/ 982297 h 3498714"/>
                <a:gd name="connsiteX19" fmla="*/ 4229172 w 6499257"/>
                <a:gd name="connsiteY19" fmla="*/ 982297 h 3498714"/>
                <a:gd name="connsiteX20" fmla="*/ 4546612 w 6499257"/>
                <a:gd name="connsiteY20" fmla="*/ 1856643 h 3498714"/>
                <a:gd name="connsiteX21" fmla="*/ 4936448 w 6499257"/>
                <a:gd name="connsiteY21" fmla="*/ 2279217 h 3498714"/>
                <a:gd name="connsiteX22" fmla="*/ 4802103 w 6499257"/>
                <a:gd name="connsiteY22" fmla="*/ 2588456 h 3498714"/>
                <a:gd name="connsiteX23" fmla="*/ 4904699 w 6499257"/>
                <a:gd name="connsiteY23" fmla="*/ 2705462 h 3498714"/>
                <a:gd name="connsiteX24" fmla="*/ 4904698 w 6499257"/>
                <a:gd name="connsiteY24" fmla="*/ 2705462 h 3498714"/>
                <a:gd name="connsiteX25" fmla="*/ 4784047 w 6499257"/>
                <a:gd name="connsiteY25" fmla="*/ 2826113 h 3498714"/>
                <a:gd name="connsiteX26" fmla="*/ 1970999 w 6499257"/>
                <a:gd name="connsiteY26" fmla="*/ 2826112 h 3498714"/>
                <a:gd name="connsiteX27" fmla="*/ 1850348 w 6499257"/>
                <a:gd name="connsiteY27" fmla="*/ 2705462 h 3498714"/>
                <a:gd name="connsiteX28" fmla="*/ 1956769 w 6499257"/>
                <a:gd name="connsiteY28" fmla="*/ 2587684 h 3498714"/>
                <a:gd name="connsiteX29" fmla="*/ 1823360 w 6499257"/>
                <a:gd name="connsiteY29" fmla="*/ 2279217 h 3498714"/>
                <a:gd name="connsiteX30" fmla="*/ 2217440 w 6499257"/>
                <a:gd name="connsiteY30" fmla="*/ 1856216 h 3498714"/>
                <a:gd name="connsiteX31" fmla="*/ 2534724 w 6499257"/>
                <a:gd name="connsiteY31" fmla="*/ 982297 h 3498714"/>
                <a:gd name="connsiteX32" fmla="*/ 358791 w 6499257"/>
                <a:gd name="connsiteY32" fmla="*/ 644545 h 3498714"/>
                <a:gd name="connsiteX33" fmla="*/ 1006774 w 6499257"/>
                <a:gd name="connsiteY33" fmla="*/ 644545 h 3498714"/>
                <a:gd name="connsiteX34" fmla="*/ 1542636 w 6499257"/>
                <a:gd name="connsiteY34" fmla="*/ 1193969 h 3498714"/>
                <a:gd name="connsiteX35" fmla="*/ 1929878 w 6499257"/>
                <a:gd name="connsiteY35" fmla="*/ 1193970 h 3498714"/>
                <a:gd name="connsiteX36" fmla="*/ 2070059 w 6499257"/>
                <a:gd name="connsiteY36" fmla="*/ 1334152 h 3498714"/>
                <a:gd name="connsiteX37" fmla="*/ 1929878 w 6499257"/>
                <a:gd name="connsiteY37" fmla="*/ 1474333 h 3498714"/>
                <a:gd name="connsiteX38" fmla="*/ 1520943 w 6499257"/>
                <a:gd name="connsiteY38" fmla="*/ 1470388 h 3498714"/>
                <a:gd name="connsiteX39" fmla="*/ 1332825 w 6499257"/>
                <a:gd name="connsiteY39" fmla="*/ 1367201 h 3498714"/>
                <a:gd name="connsiteX40" fmla="*/ 1106501 w 6499257"/>
                <a:gd name="connsiteY40" fmla="*/ 1098289 h 3498714"/>
                <a:gd name="connsiteX41" fmla="*/ 1101049 w 6499257"/>
                <a:gd name="connsiteY41" fmla="*/ 1092836 h 3498714"/>
                <a:gd name="connsiteX42" fmla="*/ 1046523 w 6499257"/>
                <a:gd name="connsiteY42" fmla="*/ 1092836 h 3498714"/>
                <a:gd name="connsiteX43" fmla="*/ 1041071 w 6499257"/>
                <a:gd name="connsiteY43" fmla="*/ 1098289 h 3498714"/>
                <a:gd name="connsiteX44" fmla="*/ 1042136 w 6499257"/>
                <a:gd name="connsiteY44" fmla="*/ 1419754 h 3498714"/>
                <a:gd name="connsiteX45" fmla="*/ 1042136 w 6499257"/>
                <a:gd name="connsiteY45" fmla="*/ 3337652 h 3498714"/>
                <a:gd name="connsiteX46" fmla="*/ 881075 w 6499257"/>
                <a:gd name="connsiteY46" fmla="*/ 3498714 h 3498714"/>
                <a:gd name="connsiteX47" fmla="*/ 720012 w 6499257"/>
                <a:gd name="connsiteY47" fmla="*/ 3337652 h 3498714"/>
                <a:gd name="connsiteX48" fmla="*/ 720012 w 6499257"/>
                <a:gd name="connsiteY48" fmla="*/ 2125717 h 3498714"/>
                <a:gd name="connsiteX49" fmla="*/ 718947 w 6499257"/>
                <a:gd name="connsiteY49" fmla="*/ 2033194 h 3498714"/>
                <a:gd name="connsiteX50" fmla="*/ 714162 w 6499257"/>
                <a:gd name="connsiteY50" fmla="*/ 2028410 h 3498714"/>
                <a:gd name="connsiteX51" fmla="*/ 654759 w 6499257"/>
                <a:gd name="connsiteY51" fmla="*/ 2028410 h 3498714"/>
                <a:gd name="connsiteX52" fmla="*/ 649974 w 6499257"/>
                <a:gd name="connsiteY52" fmla="*/ 2033194 h 3498714"/>
                <a:gd name="connsiteX53" fmla="*/ 649974 w 6499257"/>
                <a:gd name="connsiteY53" fmla="*/ 2125717 h 3498714"/>
                <a:gd name="connsiteX54" fmla="*/ 649574 w 6499257"/>
                <a:gd name="connsiteY54" fmla="*/ 3337652 h 3498714"/>
                <a:gd name="connsiteX55" fmla="*/ 488511 w 6499257"/>
                <a:gd name="connsiteY55" fmla="*/ 3498714 h 3498714"/>
                <a:gd name="connsiteX56" fmla="*/ 327450 w 6499257"/>
                <a:gd name="connsiteY56" fmla="*/ 3337652 h 3498714"/>
                <a:gd name="connsiteX57" fmla="*/ 327450 w 6499257"/>
                <a:gd name="connsiteY57" fmla="*/ 1458216 h 3498714"/>
                <a:gd name="connsiteX58" fmla="*/ 322427 w 6499257"/>
                <a:gd name="connsiteY58" fmla="*/ 1098205 h 3498714"/>
                <a:gd name="connsiteX59" fmla="*/ 317058 w 6499257"/>
                <a:gd name="connsiteY59" fmla="*/ 1092836 h 3498714"/>
                <a:gd name="connsiteX60" fmla="*/ 263371 w 6499257"/>
                <a:gd name="connsiteY60" fmla="*/ 1092836 h 3498714"/>
                <a:gd name="connsiteX61" fmla="*/ 258001 w 6499257"/>
                <a:gd name="connsiteY61" fmla="*/ 1098205 h 3498714"/>
                <a:gd name="connsiteX62" fmla="*/ 258001 w 6499257"/>
                <a:gd name="connsiteY62" fmla="*/ 1444446 h 3498714"/>
                <a:gd name="connsiteX63" fmla="*/ 257700 w 6499257"/>
                <a:gd name="connsiteY63" fmla="*/ 1444370 h 3498714"/>
                <a:gd name="connsiteX64" fmla="*/ 257700 w 6499257"/>
                <a:gd name="connsiteY64" fmla="*/ 1912573 h 3498714"/>
                <a:gd name="connsiteX65" fmla="*/ 128850 w 6499257"/>
                <a:gd name="connsiteY65" fmla="*/ 2041423 h 3498714"/>
                <a:gd name="connsiteX66" fmla="*/ 0 w 6499257"/>
                <a:gd name="connsiteY66" fmla="*/ 1912573 h 3498714"/>
                <a:gd name="connsiteX67" fmla="*/ 0 w 6499257"/>
                <a:gd name="connsiteY67" fmla="*/ 1101802 h 3498714"/>
                <a:gd name="connsiteX68" fmla="*/ 0 w 6499257"/>
                <a:gd name="connsiteY68" fmla="*/ 1003338 h 3498714"/>
                <a:gd name="connsiteX69" fmla="*/ 0 w 6499257"/>
                <a:gd name="connsiteY69" fmla="*/ 982486 h 3498714"/>
                <a:gd name="connsiteX70" fmla="*/ 12733 w 6499257"/>
                <a:gd name="connsiteY70" fmla="*/ 894663 h 3498714"/>
                <a:gd name="connsiteX71" fmla="*/ 20539 w 6499257"/>
                <a:gd name="connsiteY71" fmla="*/ 868773 h 3498714"/>
                <a:gd name="connsiteX72" fmla="*/ 358791 w 6499257"/>
                <a:gd name="connsiteY72" fmla="*/ 644545 h 3498714"/>
                <a:gd name="connsiteX73" fmla="*/ 682782 w 6499257"/>
                <a:gd name="connsiteY73" fmla="*/ 0 h 3498714"/>
                <a:gd name="connsiteX74" fmla="*/ 966919 w 6499257"/>
                <a:gd name="connsiteY74" fmla="*/ 284138 h 3498714"/>
                <a:gd name="connsiteX75" fmla="*/ 682782 w 6499257"/>
                <a:gd name="connsiteY75" fmla="*/ 568275 h 3498714"/>
                <a:gd name="connsiteX76" fmla="*/ 398645 w 6499257"/>
                <a:gd name="connsiteY76" fmla="*/ 284138 h 3498714"/>
                <a:gd name="connsiteX77" fmla="*/ 682782 w 6499257"/>
                <a:gd name="connsiteY77" fmla="*/ 0 h 3498714"/>
                <a:gd name="connsiteX78" fmla="*/ 4707054 w 6499257"/>
                <a:gd name="connsiteY78" fmla="*/ 2902312 h 3498714"/>
                <a:gd name="connsiteX79" fmla="*/ 4818179 w 6499257"/>
                <a:gd name="connsiteY79" fmla="*/ 3013437 h 3498714"/>
                <a:gd name="connsiteX80" fmla="*/ 4707054 w 6499257"/>
                <a:gd name="connsiteY80" fmla="*/ 3124562 h 3498714"/>
                <a:gd name="connsiteX81" fmla="*/ 4545125 w 6499257"/>
                <a:gd name="connsiteY81" fmla="*/ 3124562 h 3498714"/>
                <a:gd name="connsiteX82" fmla="*/ 4545125 w 6499257"/>
                <a:gd name="connsiteY82" fmla="*/ 3361625 h 3498714"/>
                <a:gd name="connsiteX83" fmla="*/ 4436113 w 6499257"/>
                <a:gd name="connsiteY83" fmla="*/ 3470637 h 3498714"/>
                <a:gd name="connsiteX84" fmla="*/ 4235039 w 6499257"/>
                <a:gd name="connsiteY84" fmla="*/ 3470637 h 3498714"/>
                <a:gd name="connsiteX85" fmla="*/ 4126027 w 6499257"/>
                <a:gd name="connsiteY85" fmla="*/ 3361625 h 3498714"/>
                <a:gd name="connsiteX86" fmla="*/ 4126027 w 6499257"/>
                <a:gd name="connsiteY86" fmla="*/ 3124562 h 3498714"/>
                <a:gd name="connsiteX87" fmla="*/ 2589325 w 6499257"/>
                <a:gd name="connsiteY87" fmla="*/ 3124562 h 3498714"/>
                <a:gd name="connsiteX88" fmla="*/ 2589325 w 6499257"/>
                <a:gd name="connsiteY88" fmla="*/ 3361625 h 3498714"/>
                <a:gd name="connsiteX89" fmla="*/ 2480313 w 6499257"/>
                <a:gd name="connsiteY89" fmla="*/ 3470637 h 3498714"/>
                <a:gd name="connsiteX90" fmla="*/ 2279239 w 6499257"/>
                <a:gd name="connsiteY90" fmla="*/ 3470637 h 3498714"/>
                <a:gd name="connsiteX91" fmla="*/ 2170227 w 6499257"/>
                <a:gd name="connsiteY91" fmla="*/ 3361625 h 3498714"/>
                <a:gd name="connsiteX92" fmla="*/ 2170227 w 6499257"/>
                <a:gd name="connsiteY92" fmla="*/ 3124562 h 3498714"/>
                <a:gd name="connsiteX93" fmla="*/ 2052754 w 6499257"/>
                <a:gd name="connsiteY93" fmla="*/ 3124562 h 3498714"/>
                <a:gd name="connsiteX94" fmla="*/ 1941629 w 6499257"/>
                <a:gd name="connsiteY94" fmla="*/ 3013437 h 3498714"/>
                <a:gd name="connsiteX95" fmla="*/ 2052754 w 6499257"/>
                <a:gd name="connsiteY95" fmla="*/ 2902312 h 3498714"/>
                <a:gd name="connsiteX96" fmla="*/ 682782 w 6499257"/>
                <a:gd name="connsiteY96" fmla="*/ 0 h 3498714"/>
                <a:gd name="connsiteX97" fmla="*/ 4492583 w 6499257"/>
                <a:gd name="connsiteY97" fmla="*/ 2089512 h 3498714"/>
                <a:gd name="connsiteX98" fmla="*/ 4311608 w 6499257"/>
                <a:gd name="connsiteY98" fmla="*/ 2270487 h 3498714"/>
                <a:gd name="connsiteX99" fmla="*/ 4492583 w 6499257"/>
                <a:gd name="connsiteY99" fmla="*/ 2451462 h 3498714"/>
                <a:gd name="connsiteX100" fmla="*/ 5407618 w 6499257"/>
                <a:gd name="connsiteY100" fmla="*/ 2468742 h 3498714"/>
                <a:gd name="connsiteX101" fmla="*/ 6498753 w 6499257"/>
                <a:gd name="connsiteY101" fmla="*/ 2404799 h 3498714"/>
                <a:gd name="connsiteX102" fmla="*/ 5388995 w 6499257"/>
                <a:gd name="connsiteY102"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651061 w 6499257"/>
                <a:gd name="connsiteY16" fmla="*/ 1167548 h 3498714"/>
                <a:gd name="connsiteX17" fmla="*/ 2534724 w 6499257"/>
                <a:gd name="connsiteY17" fmla="*/ 982297 h 3498714"/>
                <a:gd name="connsiteX18" fmla="*/ 4229172 w 6499257"/>
                <a:gd name="connsiteY18" fmla="*/ 982297 h 3498714"/>
                <a:gd name="connsiteX19" fmla="*/ 4546612 w 6499257"/>
                <a:gd name="connsiteY19" fmla="*/ 1856643 h 3498714"/>
                <a:gd name="connsiteX20" fmla="*/ 4936448 w 6499257"/>
                <a:gd name="connsiteY20" fmla="*/ 2279217 h 3498714"/>
                <a:gd name="connsiteX21" fmla="*/ 4802103 w 6499257"/>
                <a:gd name="connsiteY21" fmla="*/ 2588456 h 3498714"/>
                <a:gd name="connsiteX22" fmla="*/ 4904699 w 6499257"/>
                <a:gd name="connsiteY22" fmla="*/ 2705462 h 3498714"/>
                <a:gd name="connsiteX23" fmla="*/ 4904698 w 6499257"/>
                <a:gd name="connsiteY23" fmla="*/ 2705462 h 3498714"/>
                <a:gd name="connsiteX24" fmla="*/ 4784047 w 6499257"/>
                <a:gd name="connsiteY24" fmla="*/ 2826113 h 3498714"/>
                <a:gd name="connsiteX25" fmla="*/ 1970999 w 6499257"/>
                <a:gd name="connsiteY25" fmla="*/ 2826112 h 3498714"/>
                <a:gd name="connsiteX26" fmla="*/ 1850348 w 6499257"/>
                <a:gd name="connsiteY26" fmla="*/ 2705462 h 3498714"/>
                <a:gd name="connsiteX27" fmla="*/ 1956769 w 6499257"/>
                <a:gd name="connsiteY27" fmla="*/ 2587684 h 3498714"/>
                <a:gd name="connsiteX28" fmla="*/ 1823360 w 6499257"/>
                <a:gd name="connsiteY28" fmla="*/ 2279217 h 3498714"/>
                <a:gd name="connsiteX29" fmla="*/ 2217440 w 6499257"/>
                <a:gd name="connsiteY29" fmla="*/ 1856216 h 3498714"/>
                <a:gd name="connsiteX30" fmla="*/ 2534724 w 6499257"/>
                <a:gd name="connsiteY30" fmla="*/ 982297 h 3498714"/>
                <a:gd name="connsiteX31" fmla="*/ 358791 w 6499257"/>
                <a:gd name="connsiteY31" fmla="*/ 644545 h 3498714"/>
                <a:gd name="connsiteX32" fmla="*/ 1006774 w 6499257"/>
                <a:gd name="connsiteY32" fmla="*/ 644545 h 3498714"/>
                <a:gd name="connsiteX33" fmla="*/ 1542636 w 6499257"/>
                <a:gd name="connsiteY33" fmla="*/ 1193969 h 3498714"/>
                <a:gd name="connsiteX34" fmla="*/ 1929878 w 6499257"/>
                <a:gd name="connsiteY34" fmla="*/ 1193970 h 3498714"/>
                <a:gd name="connsiteX35" fmla="*/ 2070059 w 6499257"/>
                <a:gd name="connsiteY35" fmla="*/ 1334152 h 3498714"/>
                <a:gd name="connsiteX36" fmla="*/ 1929878 w 6499257"/>
                <a:gd name="connsiteY36" fmla="*/ 1474333 h 3498714"/>
                <a:gd name="connsiteX37" fmla="*/ 1520943 w 6499257"/>
                <a:gd name="connsiteY37" fmla="*/ 1470388 h 3498714"/>
                <a:gd name="connsiteX38" fmla="*/ 1332825 w 6499257"/>
                <a:gd name="connsiteY38" fmla="*/ 1367201 h 3498714"/>
                <a:gd name="connsiteX39" fmla="*/ 1106501 w 6499257"/>
                <a:gd name="connsiteY39" fmla="*/ 1098289 h 3498714"/>
                <a:gd name="connsiteX40" fmla="*/ 1101049 w 6499257"/>
                <a:gd name="connsiteY40" fmla="*/ 1092836 h 3498714"/>
                <a:gd name="connsiteX41" fmla="*/ 1046523 w 6499257"/>
                <a:gd name="connsiteY41" fmla="*/ 1092836 h 3498714"/>
                <a:gd name="connsiteX42" fmla="*/ 1041071 w 6499257"/>
                <a:gd name="connsiteY42" fmla="*/ 1098289 h 3498714"/>
                <a:gd name="connsiteX43" fmla="*/ 1042136 w 6499257"/>
                <a:gd name="connsiteY43" fmla="*/ 1419754 h 3498714"/>
                <a:gd name="connsiteX44" fmla="*/ 1042136 w 6499257"/>
                <a:gd name="connsiteY44" fmla="*/ 3337652 h 3498714"/>
                <a:gd name="connsiteX45" fmla="*/ 881075 w 6499257"/>
                <a:gd name="connsiteY45" fmla="*/ 3498714 h 3498714"/>
                <a:gd name="connsiteX46" fmla="*/ 720012 w 6499257"/>
                <a:gd name="connsiteY46" fmla="*/ 3337652 h 3498714"/>
                <a:gd name="connsiteX47" fmla="*/ 720012 w 6499257"/>
                <a:gd name="connsiteY47" fmla="*/ 2125717 h 3498714"/>
                <a:gd name="connsiteX48" fmla="*/ 718947 w 6499257"/>
                <a:gd name="connsiteY48" fmla="*/ 2033194 h 3498714"/>
                <a:gd name="connsiteX49" fmla="*/ 714162 w 6499257"/>
                <a:gd name="connsiteY49" fmla="*/ 2028410 h 3498714"/>
                <a:gd name="connsiteX50" fmla="*/ 654759 w 6499257"/>
                <a:gd name="connsiteY50" fmla="*/ 2028410 h 3498714"/>
                <a:gd name="connsiteX51" fmla="*/ 649974 w 6499257"/>
                <a:gd name="connsiteY51" fmla="*/ 2033194 h 3498714"/>
                <a:gd name="connsiteX52" fmla="*/ 649974 w 6499257"/>
                <a:gd name="connsiteY52" fmla="*/ 2125717 h 3498714"/>
                <a:gd name="connsiteX53" fmla="*/ 649574 w 6499257"/>
                <a:gd name="connsiteY53" fmla="*/ 3337652 h 3498714"/>
                <a:gd name="connsiteX54" fmla="*/ 488511 w 6499257"/>
                <a:gd name="connsiteY54" fmla="*/ 3498714 h 3498714"/>
                <a:gd name="connsiteX55" fmla="*/ 327450 w 6499257"/>
                <a:gd name="connsiteY55" fmla="*/ 3337652 h 3498714"/>
                <a:gd name="connsiteX56" fmla="*/ 327450 w 6499257"/>
                <a:gd name="connsiteY56" fmla="*/ 1458216 h 3498714"/>
                <a:gd name="connsiteX57" fmla="*/ 322427 w 6499257"/>
                <a:gd name="connsiteY57" fmla="*/ 1098205 h 3498714"/>
                <a:gd name="connsiteX58" fmla="*/ 317058 w 6499257"/>
                <a:gd name="connsiteY58" fmla="*/ 1092836 h 3498714"/>
                <a:gd name="connsiteX59" fmla="*/ 263371 w 6499257"/>
                <a:gd name="connsiteY59" fmla="*/ 1092836 h 3498714"/>
                <a:gd name="connsiteX60" fmla="*/ 258001 w 6499257"/>
                <a:gd name="connsiteY60" fmla="*/ 1098205 h 3498714"/>
                <a:gd name="connsiteX61" fmla="*/ 258001 w 6499257"/>
                <a:gd name="connsiteY61" fmla="*/ 1444446 h 3498714"/>
                <a:gd name="connsiteX62" fmla="*/ 257700 w 6499257"/>
                <a:gd name="connsiteY62" fmla="*/ 1444370 h 3498714"/>
                <a:gd name="connsiteX63" fmla="*/ 257700 w 6499257"/>
                <a:gd name="connsiteY63" fmla="*/ 1912573 h 3498714"/>
                <a:gd name="connsiteX64" fmla="*/ 128850 w 6499257"/>
                <a:gd name="connsiteY64" fmla="*/ 2041423 h 3498714"/>
                <a:gd name="connsiteX65" fmla="*/ 0 w 6499257"/>
                <a:gd name="connsiteY65" fmla="*/ 1912573 h 3498714"/>
                <a:gd name="connsiteX66" fmla="*/ 0 w 6499257"/>
                <a:gd name="connsiteY66" fmla="*/ 1101802 h 3498714"/>
                <a:gd name="connsiteX67" fmla="*/ 0 w 6499257"/>
                <a:gd name="connsiteY67" fmla="*/ 1003338 h 3498714"/>
                <a:gd name="connsiteX68" fmla="*/ 0 w 6499257"/>
                <a:gd name="connsiteY68" fmla="*/ 982486 h 3498714"/>
                <a:gd name="connsiteX69" fmla="*/ 12733 w 6499257"/>
                <a:gd name="connsiteY69" fmla="*/ 894663 h 3498714"/>
                <a:gd name="connsiteX70" fmla="*/ 20539 w 6499257"/>
                <a:gd name="connsiteY70" fmla="*/ 868773 h 3498714"/>
                <a:gd name="connsiteX71" fmla="*/ 358791 w 6499257"/>
                <a:gd name="connsiteY71" fmla="*/ 644545 h 3498714"/>
                <a:gd name="connsiteX72" fmla="*/ 682782 w 6499257"/>
                <a:gd name="connsiteY72" fmla="*/ 0 h 3498714"/>
                <a:gd name="connsiteX73" fmla="*/ 966919 w 6499257"/>
                <a:gd name="connsiteY73" fmla="*/ 284138 h 3498714"/>
                <a:gd name="connsiteX74" fmla="*/ 682782 w 6499257"/>
                <a:gd name="connsiteY74" fmla="*/ 568275 h 3498714"/>
                <a:gd name="connsiteX75" fmla="*/ 398645 w 6499257"/>
                <a:gd name="connsiteY75" fmla="*/ 284138 h 3498714"/>
                <a:gd name="connsiteX76" fmla="*/ 682782 w 6499257"/>
                <a:gd name="connsiteY76" fmla="*/ 0 h 3498714"/>
                <a:gd name="connsiteX77" fmla="*/ 4707054 w 6499257"/>
                <a:gd name="connsiteY77" fmla="*/ 2902312 h 3498714"/>
                <a:gd name="connsiteX78" fmla="*/ 4818179 w 6499257"/>
                <a:gd name="connsiteY78" fmla="*/ 3013437 h 3498714"/>
                <a:gd name="connsiteX79" fmla="*/ 4707054 w 6499257"/>
                <a:gd name="connsiteY79" fmla="*/ 3124562 h 3498714"/>
                <a:gd name="connsiteX80" fmla="*/ 4545125 w 6499257"/>
                <a:gd name="connsiteY80" fmla="*/ 3124562 h 3498714"/>
                <a:gd name="connsiteX81" fmla="*/ 4545125 w 6499257"/>
                <a:gd name="connsiteY81" fmla="*/ 3361625 h 3498714"/>
                <a:gd name="connsiteX82" fmla="*/ 4436113 w 6499257"/>
                <a:gd name="connsiteY82" fmla="*/ 3470637 h 3498714"/>
                <a:gd name="connsiteX83" fmla="*/ 4235039 w 6499257"/>
                <a:gd name="connsiteY83" fmla="*/ 3470637 h 3498714"/>
                <a:gd name="connsiteX84" fmla="*/ 4126027 w 6499257"/>
                <a:gd name="connsiteY84" fmla="*/ 3361625 h 3498714"/>
                <a:gd name="connsiteX85" fmla="*/ 4126027 w 6499257"/>
                <a:gd name="connsiteY85" fmla="*/ 3124562 h 3498714"/>
                <a:gd name="connsiteX86" fmla="*/ 2589325 w 6499257"/>
                <a:gd name="connsiteY86" fmla="*/ 3124562 h 3498714"/>
                <a:gd name="connsiteX87" fmla="*/ 2589325 w 6499257"/>
                <a:gd name="connsiteY87" fmla="*/ 3361625 h 3498714"/>
                <a:gd name="connsiteX88" fmla="*/ 2480313 w 6499257"/>
                <a:gd name="connsiteY88" fmla="*/ 3470637 h 3498714"/>
                <a:gd name="connsiteX89" fmla="*/ 2279239 w 6499257"/>
                <a:gd name="connsiteY89" fmla="*/ 3470637 h 3498714"/>
                <a:gd name="connsiteX90" fmla="*/ 2170227 w 6499257"/>
                <a:gd name="connsiteY90" fmla="*/ 3361625 h 3498714"/>
                <a:gd name="connsiteX91" fmla="*/ 2170227 w 6499257"/>
                <a:gd name="connsiteY91" fmla="*/ 3124562 h 3498714"/>
                <a:gd name="connsiteX92" fmla="*/ 2052754 w 6499257"/>
                <a:gd name="connsiteY92" fmla="*/ 3124562 h 3498714"/>
                <a:gd name="connsiteX93" fmla="*/ 1941629 w 6499257"/>
                <a:gd name="connsiteY93" fmla="*/ 3013437 h 3498714"/>
                <a:gd name="connsiteX94" fmla="*/ 2052754 w 6499257"/>
                <a:gd name="connsiteY94" fmla="*/ 2902312 h 3498714"/>
                <a:gd name="connsiteX95" fmla="*/ 682782 w 6499257"/>
                <a:gd name="connsiteY95" fmla="*/ 0 h 3498714"/>
                <a:gd name="connsiteX96" fmla="*/ 4492583 w 6499257"/>
                <a:gd name="connsiteY96" fmla="*/ 2089512 h 3498714"/>
                <a:gd name="connsiteX97" fmla="*/ 4311608 w 6499257"/>
                <a:gd name="connsiteY97" fmla="*/ 2270487 h 3498714"/>
                <a:gd name="connsiteX98" fmla="*/ 4492583 w 6499257"/>
                <a:gd name="connsiteY98" fmla="*/ 2451462 h 3498714"/>
                <a:gd name="connsiteX99" fmla="*/ 5407618 w 6499257"/>
                <a:gd name="connsiteY99" fmla="*/ 2468742 h 3498714"/>
                <a:gd name="connsiteX100" fmla="*/ 6498753 w 6499257"/>
                <a:gd name="connsiteY100" fmla="*/ 2404799 h 3498714"/>
                <a:gd name="connsiteX101" fmla="*/ 5388995 w 6499257"/>
                <a:gd name="connsiteY101"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229172 w 6499257"/>
                <a:gd name="connsiteY17" fmla="*/ 982297 h 3498714"/>
                <a:gd name="connsiteX18" fmla="*/ 4546612 w 6499257"/>
                <a:gd name="connsiteY18" fmla="*/ 1856643 h 3498714"/>
                <a:gd name="connsiteX19" fmla="*/ 4936448 w 6499257"/>
                <a:gd name="connsiteY19" fmla="*/ 2279217 h 3498714"/>
                <a:gd name="connsiteX20" fmla="*/ 4802103 w 6499257"/>
                <a:gd name="connsiteY20" fmla="*/ 2588456 h 3498714"/>
                <a:gd name="connsiteX21" fmla="*/ 4904699 w 6499257"/>
                <a:gd name="connsiteY21" fmla="*/ 2705462 h 3498714"/>
                <a:gd name="connsiteX22" fmla="*/ 4904698 w 6499257"/>
                <a:gd name="connsiteY22" fmla="*/ 2705462 h 3498714"/>
                <a:gd name="connsiteX23" fmla="*/ 4784047 w 6499257"/>
                <a:gd name="connsiteY23" fmla="*/ 2826113 h 3498714"/>
                <a:gd name="connsiteX24" fmla="*/ 1970999 w 6499257"/>
                <a:gd name="connsiteY24" fmla="*/ 2826112 h 3498714"/>
                <a:gd name="connsiteX25" fmla="*/ 1850348 w 6499257"/>
                <a:gd name="connsiteY25" fmla="*/ 2705462 h 3498714"/>
                <a:gd name="connsiteX26" fmla="*/ 1956769 w 6499257"/>
                <a:gd name="connsiteY26" fmla="*/ 2587684 h 3498714"/>
                <a:gd name="connsiteX27" fmla="*/ 1823360 w 6499257"/>
                <a:gd name="connsiteY27" fmla="*/ 2279217 h 3498714"/>
                <a:gd name="connsiteX28" fmla="*/ 2217440 w 6499257"/>
                <a:gd name="connsiteY28" fmla="*/ 1856216 h 3498714"/>
                <a:gd name="connsiteX29" fmla="*/ 2534724 w 6499257"/>
                <a:gd name="connsiteY29" fmla="*/ 982297 h 3498714"/>
                <a:gd name="connsiteX30" fmla="*/ 358791 w 6499257"/>
                <a:gd name="connsiteY30" fmla="*/ 644545 h 3498714"/>
                <a:gd name="connsiteX31" fmla="*/ 1006774 w 6499257"/>
                <a:gd name="connsiteY31" fmla="*/ 644545 h 3498714"/>
                <a:gd name="connsiteX32" fmla="*/ 1542636 w 6499257"/>
                <a:gd name="connsiteY32" fmla="*/ 1193969 h 3498714"/>
                <a:gd name="connsiteX33" fmla="*/ 1929878 w 6499257"/>
                <a:gd name="connsiteY33" fmla="*/ 1193970 h 3498714"/>
                <a:gd name="connsiteX34" fmla="*/ 2070059 w 6499257"/>
                <a:gd name="connsiteY34" fmla="*/ 1334152 h 3498714"/>
                <a:gd name="connsiteX35" fmla="*/ 1929878 w 6499257"/>
                <a:gd name="connsiteY35" fmla="*/ 1474333 h 3498714"/>
                <a:gd name="connsiteX36" fmla="*/ 1520943 w 6499257"/>
                <a:gd name="connsiteY36" fmla="*/ 1470388 h 3498714"/>
                <a:gd name="connsiteX37" fmla="*/ 1332825 w 6499257"/>
                <a:gd name="connsiteY37" fmla="*/ 1367201 h 3498714"/>
                <a:gd name="connsiteX38" fmla="*/ 1106501 w 6499257"/>
                <a:gd name="connsiteY38" fmla="*/ 1098289 h 3498714"/>
                <a:gd name="connsiteX39" fmla="*/ 1101049 w 6499257"/>
                <a:gd name="connsiteY39" fmla="*/ 1092836 h 3498714"/>
                <a:gd name="connsiteX40" fmla="*/ 1046523 w 6499257"/>
                <a:gd name="connsiteY40" fmla="*/ 1092836 h 3498714"/>
                <a:gd name="connsiteX41" fmla="*/ 1041071 w 6499257"/>
                <a:gd name="connsiteY41" fmla="*/ 1098289 h 3498714"/>
                <a:gd name="connsiteX42" fmla="*/ 1042136 w 6499257"/>
                <a:gd name="connsiteY42" fmla="*/ 1419754 h 3498714"/>
                <a:gd name="connsiteX43" fmla="*/ 1042136 w 6499257"/>
                <a:gd name="connsiteY43" fmla="*/ 3337652 h 3498714"/>
                <a:gd name="connsiteX44" fmla="*/ 881075 w 6499257"/>
                <a:gd name="connsiteY44" fmla="*/ 3498714 h 3498714"/>
                <a:gd name="connsiteX45" fmla="*/ 720012 w 6499257"/>
                <a:gd name="connsiteY45" fmla="*/ 3337652 h 3498714"/>
                <a:gd name="connsiteX46" fmla="*/ 720012 w 6499257"/>
                <a:gd name="connsiteY46" fmla="*/ 2125717 h 3498714"/>
                <a:gd name="connsiteX47" fmla="*/ 718947 w 6499257"/>
                <a:gd name="connsiteY47" fmla="*/ 2033194 h 3498714"/>
                <a:gd name="connsiteX48" fmla="*/ 714162 w 6499257"/>
                <a:gd name="connsiteY48" fmla="*/ 2028410 h 3498714"/>
                <a:gd name="connsiteX49" fmla="*/ 654759 w 6499257"/>
                <a:gd name="connsiteY49" fmla="*/ 2028410 h 3498714"/>
                <a:gd name="connsiteX50" fmla="*/ 649974 w 6499257"/>
                <a:gd name="connsiteY50" fmla="*/ 2033194 h 3498714"/>
                <a:gd name="connsiteX51" fmla="*/ 649974 w 6499257"/>
                <a:gd name="connsiteY51" fmla="*/ 2125717 h 3498714"/>
                <a:gd name="connsiteX52" fmla="*/ 649574 w 6499257"/>
                <a:gd name="connsiteY52" fmla="*/ 3337652 h 3498714"/>
                <a:gd name="connsiteX53" fmla="*/ 488511 w 6499257"/>
                <a:gd name="connsiteY53" fmla="*/ 3498714 h 3498714"/>
                <a:gd name="connsiteX54" fmla="*/ 327450 w 6499257"/>
                <a:gd name="connsiteY54" fmla="*/ 3337652 h 3498714"/>
                <a:gd name="connsiteX55" fmla="*/ 327450 w 6499257"/>
                <a:gd name="connsiteY55" fmla="*/ 1458216 h 3498714"/>
                <a:gd name="connsiteX56" fmla="*/ 322427 w 6499257"/>
                <a:gd name="connsiteY56" fmla="*/ 1098205 h 3498714"/>
                <a:gd name="connsiteX57" fmla="*/ 317058 w 6499257"/>
                <a:gd name="connsiteY57" fmla="*/ 1092836 h 3498714"/>
                <a:gd name="connsiteX58" fmla="*/ 263371 w 6499257"/>
                <a:gd name="connsiteY58" fmla="*/ 1092836 h 3498714"/>
                <a:gd name="connsiteX59" fmla="*/ 258001 w 6499257"/>
                <a:gd name="connsiteY59" fmla="*/ 1098205 h 3498714"/>
                <a:gd name="connsiteX60" fmla="*/ 258001 w 6499257"/>
                <a:gd name="connsiteY60" fmla="*/ 1444446 h 3498714"/>
                <a:gd name="connsiteX61" fmla="*/ 257700 w 6499257"/>
                <a:gd name="connsiteY61" fmla="*/ 1444370 h 3498714"/>
                <a:gd name="connsiteX62" fmla="*/ 257700 w 6499257"/>
                <a:gd name="connsiteY62" fmla="*/ 1912573 h 3498714"/>
                <a:gd name="connsiteX63" fmla="*/ 128850 w 6499257"/>
                <a:gd name="connsiteY63" fmla="*/ 2041423 h 3498714"/>
                <a:gd name="connsiteX64" fmla="*/ 0 w 6499257"/>
                <a:gd name="connsiteY64" fmla="*/ 1912573 h 3498714"/>
                <a:gd name="connsiteX65" fmla="*/ 0 w 6499257"/>
                <a:gd name="connsiteY65" fmla="*/ 1101802 h 3498714"/>
                <a:gd name="connsiteX66" fmla="*/ 0 w 6499257"/>
                <a:gd name="connsiteY66" fmla="*/ 1003338 h 3498714"/>
                <a:gd name="connsiteX67" fmla="*/ 0 w 6499257"/>
                <a:gd name="connsiteY67" fmla="*/ 982486 h 3498714"/>
                <a:gd name="connsiteX68" fmla="*/ 12733 w 6499257"/>
                <a:gd name="connsiteY68" fmla="*/ 894663 h 3498714"/>
                <a:gd name="connsiteX69" fmla="*/ 20539 w 6499257"/>
                <a:gd name="connsiteY69" fmla="*/ 868773 h 3498714"/>
                <a:gd name="connsiteX70" fmla="*/ 358791 w 6499257"/>
                <a:gd name="connsiteY70" fmla="*/ 644545 h 3498714"/>
                <a:gd name="connsiteX71" fmla="*/ 682782 w 6499257"/>
                <a:gd name="connsiteY71" fmla="*/ 0 h 3498714"/>
                <a:gd name="connsiteX72" fmla="*/ 966919 w 6499257"/>
                <a:gd name="connsiteY72" fmla="*/ 284138 h 3498714"/>
                <a:gd name="connsiteX73" fmla="*/ 682782 w 6499257"/>
                <a:gd name="connsiteY73" fmla="*/ 568275 h 3498714"/>
                <a:gd name="connsiteX74" fmla="*/ 398645 w 6499257"/>
                <a:gd name="connsiteY74" fmla="*/ 284138 h 3498714"/>
                <a:gd name="connsiteX75" fmla="*/ 682782 w 6499257"/>
                <a:gd name="connsiteY75" fmla="*/ 0 h 3498714"/>
                <a:gd name="connsiteX76" fmla="*/ 4707054 w 6499257"/>
                <a:gd name="connsiteY76" fmla="*/ 2902312 h 3498714"/>
                <a:gd name="connsiteX77" fmla="*/ 4818179 w 6499257"/>
                <a:gd name="connsiteY77" fmla="*/ 3013437 h 3498714"/>
                <a:gd name="connsiteX78" fmla="*/ 4707054 w 6499257"/>
                <a:gd name="connsiteY78" fmla="*/ 3124562 h 3498714"/>
                <a:gd name="connsiteX79" fmla="*/ 4545125 w 6499257"/>
                <a:gd name="connsiteY79" fmla="*/ 3124562 h 3498714"/>
                <a:gd name="connsiteX80" fmla="*/ 4545125 w 6499257"/>
                <a:gd name="connsiteY80" fmla="*/ 3361625 h 3498714"/>
                <a:gd name="connsiteX81" fmla="*/ 4436113 w 6499257"/>
                <a:gd name="connsiteY81" fmla="*/ 3470637 h 3498714"/>
                <a:gd name="connsiteX82" fmla="*/ 4235039 w 6499257"/>
                <a:gd name="connsiteY82" fmla="*/ 3470637 h 3498714"/>
                <a:gd name="connsiteX83" fmla="*/ 4126027 w 6499257"/>
                <a:gd name="connsiteY83" fmla="*/ 3361625 h 3498714"/>
                <a:gd name="connsiteX84" fmla="*/ 4126027 w 6499257"/>
                <a:gd name="connsiteY84" fmla="*/ 3124562 h 3498714"/>
                <a:gd name="connsiteX85" fmla="*/ 2589325 w 6499257"/>
                <a:gd name="connsiteY85" fmla="*/ 3124562 h 3498714"/>
                <a:gd name="connsiteX86" fmla="*/ 2589325 w 6499257"/>
                <a:gd name="connsiteY86" fmla="*/ 3361625 h 3498714"/>
                <a:gd name="connsiteX87" fmla="*/ 2480313 w 6499257"/>
                <a:gd name="connsiteY87" fmla="*/ 3470637 h 3498714"/>
                <a:gd name="connsiteX88" fmla="*/ 2279239 w 6499257"/>
                <a:gd name="connsiteY88" fmla="*/ 3470637 h 3498714"/>
                <a:gd name="connsiteX89" fmla="*/ 2170227 w 6499257"/>
                <a:gd name="connsiteY89" fmla="*/ 3361625 h 3498714"/>
                <a:gd name="connsiteX90" fmla="*/ 2170227 w 6499257"/>
                <a:gd name="connsiteY90" fmla="*/ 3124562 h 3498714"/>
                <a:gd name="connsiteX91" fmla="*/ 2052754 w 6499257"/>
                <a:gd name="connsiteY91" fmla="*/ 3124562 h 3498714"/>
                <a:gd name="connsiteX92" fmla="*/ 1941629 w 6499257"/>
                <a:gd name="connsiteY92" fmla="*/ 3013437 h 3498714"/>
                <a:gd name="connsiteX93" fmla="*/ 2052754 w 6499257"/>
                <a:gd name="connsiteY93" fmla="*/ 2902312 h 3498714"/>
                <a:gd name="connsiteX94" fmla="*/ 682782 w 6499257"/>
                <a:gd name="connsiteY94" fmla="*/ 0 h 3498714"/>
                <a:gd name="connsiteX95" fmla="*/ 4492583 w 6499257"/>
                <a:gd name="connsiteY95" fmla="*/ 2089512 h 3498714"/>
                <a:gd name="connsiteX96" fmla="*/ 4311608 w 6499257"/>
                <a:gd name="connsiteY96" fmla="*/ 2270487 h 3498714"/>
                <a:gd name="connsiteX97" fmla="*/ 4492583 w 6499257"/>
                <a:gd name="connsiteY97" fmla="*/ 2451462 h 3498714"/>
                <a:gd name="connsiteX98" fmla="*/ 5407618 w 6499257"/>
                <a:gd name="connsiteY98" fmla="*/ 2468742 h 3498714"/>
                <a:gd name="connsiteX99" fmla="*/ 6498753 w 6499257"/>
                <a:gd name="connsiteY99" fmla="*/ 2404799 h 3498714"/>
                <a:gd name="connsiteX100" fmla="*/ 5388995 w 6499257"/>
                <a:gd name="connsiteY100"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546612 w 6499257"/>
                <a:gd name="connsiteY17" fmla="*/ 1856643 h 3498714"/>
                <a:gd name="connsiteX18" fmla="*/ 4936448 w 6499257"/>
                <a:gd name="connsiteY18" fmla="*/ 2279217 h 3498714"/>
                <a:gd name="connsiteX19" fmla="*/ 4802103 w 6499257"/>
                <a:gd name="connsiteY19" fmla="*/ 2588456 h 3498714"/>
                <a:gd name="connsiteX20" fmla="*/ 4904699 w 6499257"/>
                <a:gd name="connsiteY20" fmla="*/ 2705462 h 3498714"/>
                <a:gd name="connsiteX21" fmla="*/ 4904698 w 6499257"/>
                <a:gd name="connsiteY21" fmla="*/ 2705462 h 3498714"/>
                <a:gd name="connsiteX22" fmla="*/ 4784047 w 6499257"/>
                <a:gd name="connsiteY22" fmla="*/ 2826113 h 3498714"/>
                <a:gd name="connsiteX23" fmla="*/ 1970999 w 6499257"/>
                <a:gd name="connsiteY23" fmla="*/ 2826112 h 3498714"/>
                <a:gd name="connsiteX24" fmla="*/ 1850348 w 6499257"/>
                <a:gd name="connsiteY24" fmla="*/ 2705462 h 3498714"/>
                <a:gd name="connsiteX25" fmla="*/ 1956769 w 6499257"/>
                <a:gd name="connsiteY25" fmla="*/ 2587684 h 3498714"/>
                <a:gd name="connsiteX26" fmla="*/ 1823360 w 6499257"/>
                <a:gd name="connsiteY26" fmla="*/ 2279217 h 3498714"/>
                <a:gd name="connsiteX27" fmla="*/ 2217440 w 6499257"/>
                <a:gd name="connsiteY27" fmla="*/ 1856216 h 3498714"/>
                <a:gd name="connsiteX28" fmla="*/ 2534724 w 6499257"/>
                <a:gd name="connsiteY28" fmla="*/ 982297 h 3498714"/>
                <a:gd name="connsiteX29" fmla="*/ 358791 w 6499257"/>
                <a:gd name="connsiteY29" fmla="*/ 644545 h 3498714"/>
                <a:gd name="connsiteX30" fmla="*/ 1006774 w 6499257"/>
                <a:gd name="connsiteY30" fmla="*/ 644545 h 3498714"/>
                <a:gd name="connsiteX31" fmla="*/ 1542636 w 6499257"/>
                <a:gd name="connsiteY31" fmla="*/ 1193969 h 3498714"/>
                <a:gd name="connsiteX32" fmla="*/ 1929878 w 6499257"/>
                <a:gd name="connsiteY32" fmla="*/ 1193970 h 3498714"/>
                <a:gd name="connsiteX33" fmla="*/ 2070059 w 6499257"/>
                <a:gd name="connsiteY33" fmla="*/ 1334152 h 3498714"/>
                <a:gd name="connsiteX34" fmla="*/ 1929878 w 6499257"/>
                <a:gd name="connsiteY34" fmla="*/ 1474333 h 3498714"/>
                <a:gd name="connsiteX35" fmla="*/ 1520943 w 6499257"/>
                <a:gd name="connsiteY35" fmla="*/ 1470388 h 3498714"/>
                <a:gd name="connsiteX36" fmla="*/ 1332825 w 6499257"/>
                <a:gd name="connsiteY36" fmla="*/ 1367201 h 3498714"/>
                <a:gd name="connsiteX37" fmla="*/ 1106501 w 6499257"/>
                <a:gd name="connsiteY37" fmla="*/ 1098289 h 3498714"/>
                <a:gd name="connsiteX38" fmla="*/ 1101049 w 6499257"/>
                <a:gd name="connsiteY38" fmla="*/ 1092836 h 3498714"/>
                <a:gd name="connsiteX39" fmla="*/ 1046523 w 6499257"/>
                <a:gd name="connsiteY39" fmla="*/ 1092836 h 3498714"/>
                <a:gd name="connsiteX40" fmla="*/ 1041071 w 6499257"/>
                <a:gd name="connsiteY40" fmla="*/ 1098289 h 3498714"/>
                <a:gd name="connsiteX41" fmla="*/ 1042136 w 6499257"/>
                <a:gd name="connsiteY41" fmla="*/ 1419754 h 3498714"/>
                <a:gd name="connsiteX42" fmla="*/ 1042136 w 6499257"/>
                <a:gd name="connsiteY42" fmla="*/ 3337652 h 3498714"/>
                <a:gd name="connsiteX43" fmla="*/ 881075 w 6499257"/>
                <a:gd name="connsiteY43" fmla="*/ 3498714 h 3498714"/>
                <a:gd name="connsiteX44" fmla="*/ 720012 w 6499257"/>
                <a:gd name="connsiteY44" fmla="*/ 3337652 h 3498714"/>
                <a:gd name="connsiteX45" fmla="*/ 720012 w 6499257"/>
                <a:gd name="connsiteY45" fmla="*/ 2125717 h 3498714"/>
                <a:gd name="connsiteX46" fmla="*/ 718947 w 6499257"/>
                <a:gd name="connsiteY46" fmla="*/ 2033194 h 3498714"/>
                <a:gd name="connsiteX47" fmla="*/ 714162 w 6499257"/>
                <a:gd name="connsiteY47" fmla="*/ 2028410 h 3498714"/>
                <a:gd name="connsiteX48" fmla="*/ 654759 w 6499257"/>
                <a:gd name="connsiteY48" fmla="*/ 2028410 h 3498714"/>
                <a:gd name="connsiteX49" fmla="*/ 649974 w 6499257"/>
                <a:gd name="connsiteY49" fmla="*/ 2033194 h 3498714"/>
                <a:gd name="connsiteX50" fmla="*/ 649974 w 6499257"/>
                <a:gd name="connsiteY50" fmla="*/ 2125717 h 3498714"/>
                <a:gd name="connsiteX51" fmla="*/ 649574 w 6499257"/>
                <a:gd name="connsiteY51" fmla="*/ 3337652 h 3498714"/>
                <a:gd name="connsiteX52" fmla="*/ 488511 w 6499257"/>
                <a:gd name="connsiteY52" fmla="*/ 3498714 h 3498714"/>
                <a:gd name="connsiteX53" fmla="*/ 327450 w 6499257"/>
                <a:gd name="connsiteY53" fmla="*/ 3337652 h 3498714"/>
                <a:gd name="connsiteX54" fmla="*/ 327450 w 6499257"/>
                <a:gd name="connsiteY54" fmla="*/ 1458216 h 3498714"/>
                <a:gd name="connsiteX55" fmla="*/ 322427 w 6499257"/>
                <a:gd name="connsiteY55" fmla="*/ 1098205 h 3498714"/>
                <a:gd name="connsiteX56" fmla="*/ 317058 w 6499257"/>
                <a:gd name="connsiteY56" fmla="*/ 1092836 h 3498714"/>
                <a:gd name="connsiteX57" fmla="*/ 263371 w 6499257"/>
                <a:gd name="connsiteY57" fmla="*/ 1092836 h 3498714"/>
                <a:gd name="connsiteX58" fmla="*/ 258001 w 6499257"/>
                <a:gd name="connsiteY58" fmla="*/ 1098205 h 3498714"/>
                <a:gd name="connsiteX59" fmla="*/ 258001 w 6499257"/>
                <a:gd name="connsiteY59" fmla="*/ 1444446 h 3498714"/>
                <a:gd name="connsiteX60" fmla="*/ 257700 w 6499257"/>
                <a:gd name="connsiteY60" fmla="*/ 1444370 h 3498714"/>
                <a:gd name="connsiteX61" fmla="*/ 257700 w 6499257"/>
                <a:gd name="connsiteY61" fmla="*/ 1912573 h 3498714"/>
                <a:gd name="connsiteX62" fmla="*/ 128850 w 6499257"/>
                <a:gd name="connsiteY62" fmla="*/ 2041423 h 3498714"/>
                <a:gd name="connsiteX63" fmla="*/ 0 w 6499257"/>
                <a:gd name="connsiteY63" fmla="*/ 1912573 h 3498714"/>
                <a:gd name="connsiteX64" fmla="*/ 0 w 6499257"/>
                <a:gd name="connsiteY64" fmla="*/ 1101802 h 3498714"/>
                <a:gd name="connsiteX65" fmla="*/ 0 w 6499257"/>
                <a:gd name="connsiteY65" fmla="*/ 1003338 h 3498714"/>
                <a:gd name="connsiteX66" fmla="*/ 0 w 6499257"/>
                <a:gd name="connsiteY66" fmla="*/ 982486 h 3498714"/>
                <a:gd name="connsiteX67" fmla="*/ 12733 w 6499257"/>
                <a:gd name="connsiteY67" fmla="*/ 894663 h 3498714"/>
                <a:gd name="connsiteX68" fmla="*/ 20539 w 6499257"/>
                <a:gd name="connsiteY68" fmla="*/ 868773 h 3498714"/>
                <a:gd name="connsiteX69" fmla="*/ 358791 w 6499257"/>
                <a:gd name="connsiteY69" fmla="*/ 644545 h 3498714"/>
                <a:gd name="connsiteX70" fmla="*/ 682782 w 6499257"/>
                <a:gd name="connsiteY70" fmla="*/ 0 h 3498714"/>
                <a:gd name="connsiteX71" fmla="*/ 966919 w 6499257"/>
                <a:gd name="connsiteY71" fmla="*/ 284138 h 3498714"/>
                <a:gd name="connsiteX72" fmla="*/ 682782 w 6499257"/>
                <a:gd name="connsiteY72" fmla="*/ 568275 h 3498714"/>
                <a:gd name="connsiteX73" fmla="*/ 398645 w 6499257"/>
                <a:gd name="connsiteY73" fmla="*/ 284138 h 3498714"/>
                <a:gd name="connsiteX74" fmla="*/ 682782 w 6499257"/>
                <a:gd name="connsiteY74" fmla="*/ 0 h 3498714"/>
                <a:gd name="connsiteX75" fmla="*/ 4707054 w 6499257"/>
                <a:gd name="connsiteY75" fmla="*/ 2902312 h 3498714"/>
                <a:gd name="connsiteX76" fmla="*/ 4818179 w 6499257"/>
                <a:gd name="connsiteY76" fmla="*/ 3013437 h 3498714"/>
                <a:gd name="connsiteX77" fmla="*/ 4707054 w 6499257"/>
                <a:gd name="connsiteY77" fmla="*/ 3124562 h 3498714"/>
                <a:gd name="connsiteX78" fmla="*/ 4545125 w 6499257"/>
                <a:gd name="connsiteY78" fmla="*/ 3124562 h 3498714"/>
                <a:gd name="connsiteX79" fmla="*/ 4545125 w 6499257"/>
                <a:gd name="connsiteY79" fmla="*/ 3361625 h 3498714"/>
                <a:gd name="connsiteX80" fmla="*/ 4436113 w 6499257"/>
                <a:gd name="connsiteY80" fmla="*/ 3470637 h 3498714"/>
                <a:gd name="connsiteX81" fmla="*/ 4235039 w 6499257"/>
                <a:gd name="connsiteY81" fmla="*/ 3470637 h 3498714"/>
                <a:gd name="connsiteX82" fmla="*/ 4126027 w 6499257"/>
                <a:gd name="connsiteY82" fmla="*/ 3361625 h 3498714"/>
                <a:gd name="connsiteX83" fmla="*/ 4126027 w 6499257"/>
                <a:gd name="connsiteY83" fmla="*/ 3124562 h 3498714"/>
                <a:gd name="connsiteX84" fmla="*/ 2589325 w 6499257"/>
                <a:gd name="connsiteY84" fmla="*/ 3124562 h 3498714"/>
                <a:gd name="connsiteX85" fmla="*/ 2589325 w 6499257"/>
                <a:gd name="connsiteY85" fmla="*/ 3361625 h 3498714"/>
                <a:gd name="connsiteX86" fmla="*/ 2480313 w 6499257"/>
                <a:gd name="connsiteY86" fmla="*/ 3470637 h 3498714"/>
                <a:gd name="connsiteX87" fmla="*/ 2279239 w 6499257"/>
                <a:gd name="connsiteY87" fmla="*/ 3470637 h 3498714"/>
                <a:gd name="connsiteX88" fmla="*/ 2170227 w 6499257"/>
                <a:gd name="connsiteY88" fmla="*/ 3361625 h 3498714"/>
                <a:gd name="connsiteX89" fmla="*/ 2170227 w 6499257"/>
                <a:gd name="connsiteY89" fmla="*/ 3124562 h 3498714"/>
                <a:gd name="connsiteX90" fmla="*/ 2052754 w 6499257"/>
                <a:gd name="connsiteY90" fmla="*/ 3124562 h 3498714"/>
                <a:gd name="connsiteX91" fmla="*/ 1941629 w 6499257"/>
                <a:gd name="connsiteY91" fmla="*/ 3013437 h 3498714"/>
                <a:gd name="connsiteX92" fmla="*/ 2052754 w 6499257"/>
                <a:gd name="connsiteY92" fmla="*/ 2902312 h 3498714"/>
                <a:gd name="connsiteX93" fmla="*/ 682782 w 6499257"/>
                <a:gd name="connsiteY93" fmla="*/ 0 h 3498714"/>
                <a:gd name="connsiteX94" fmla="*/ 4492583 w 6499257"/>
                <a:gd name="connsiteY94" fmla="*/ 2089512 h 3498714"/>
                <a:gd name="connsiteX95" fmla="*/ 4311608 w 6499257"/>
                <a:gd name="connsiteY95" fmla="*/ 2270487 h 3498714"/>
                <a:gd name="connsiteX96" fmla="*/ 4492583 w 6499257"/>
                <a:gd name="connsiteY96" fmla="*/ 2451462 h 3498714"/>
                <a:gd name="connsiteX97" fmla="*/ 5407618 w 6499257"/>
                <a:gd name="connsiteY97" fmla="*/ 2468742 h 3498714"/>
                <a:gd name="connsiteX98" fmla="*/ 6498753 w 6499257"/>
                <a:gd name="connsiteY98" fmla="*/ 2404799 h 3498714"/>
                <a:gd name="connsiteX99" fmla="*/ 5388995 w 6499257"/>
                <a:gd name="connsiteY99"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936448 w 6499257"/>
                <a:gd name="connsiteY17" fmla="*/ 2279217 h 3498714"/>
                <a:gd name="connsiteX18" fmla="*/ 4802103 w 6499257"/>
                <a:gd name="connsiteY18" fmla="*/ 2588456 h 3498714"/>
                <a:gd name="connsiteX19" fmla="*/ 4904699 w 6499257"/>
                <a:gd name="connsiteY19" fmla="*/ 2705462 h 3498714"/>
                <a:gd name="connsiteX20" fmla="*/ 4904698 w 6499257"/>
                <a:gd name="connsiteY20" fmla="*/ 2705462 h 3498714"/>
                <a:gd name="connsiteX21" fmla="*/ 4784047 w 6499257"/>
                <a:gd name="connsiteY21" fmla="*/ 2826113 h 3498714"/>
                <a:gd name="connsiteX22" fmla="*/ 1970999 w 6499257"/>
                <a:gd name="connsiteY22" fmla="*/ 2826112 h 3498714"/>
                <a:gd name="connsiteX23" fmla="*/ 1850348 w 6499257"/>
                <a:gd name="connsiteY23" fmla="*/ 2705462 h 3498714"/>
                <a:gd name="connsiteX24" fmla="*/ 1956769 w 6499257"/>
                <a:gd name="connsiteY24" fmla="*/ 2587684 h 3498714"/>
                <a:gd name="connsiteX25" fmla="*/ 1823360 w 6499257"/>
                <a:gd name="connsiteY25" fmla="*/ 2279217 h 3498714"/>
                <a:gd name="connsiteX26" fmla="*/ 2217440 w 6499257"/>
                <a:gd name="connsiteY26" fmla="*/ 1856216 h 3498714"/>
                <a:gd name="connsiteX27" fmla="*/ 2534724 w 6499257"/>
                <a:gd name="connsiteY27" fmla="*/ 982297 h 3498714"/>
                <a:gd name="connsiteX28" fmla="*/ 358791 w 6499257"/>
                <a:gd name="connsiteY28" fmla="*/ 644545 h 3498714"/>
                <a:gd name="connsiteX29" fmla="*/ 1006774 w 6499257"/>
                <a:gd name="connsiteY29" fmla="*/ 644545 h 3498714"/>
                <a:gd name="connsiteX30" fmla="*/ 1542636 w 6499257"/>
                <a:gd name="connsiteY30" fmla="*/ 1193969 h 3498714"/>
                <a:gd name="connsiteX31" fmla="*/ 1929878 w 6499257"/>
                <a:gd name="connsiteY31" fmla="*/ 1193970 h 3498714"/>
                <a:gd name="connsiteX32" fmla="*/ 2070059 w 6499257"/>
                <a:gd name="connsiteY32" fmla="*/ 1334152 h 3498714"/>
                <a:gd name="connsiteX33" fmla="*/ 1929878 w 6499257"/>
                <a:gd name="connsiteY33" fmla="*/ 1474333 h 3498714"/>
                <a:gd name="connsiteX34" fmla="*/ 1520943 w 6499257"/>
                <a:gd name="connsiteY34" fmla="*/ 1470388 h 3498714"/>
                <a:gd name="connsiteX35" fmla="*/ 1332825 w 6499257"/>
                <a:gd name="connsiteY35" fmla="*/ 1367201 h 3498714"/>
                <a:gd name="connsiteX36" fmla="*/ 1106501 w 6499257"/>
                <a:gd name="connsiteY36" fmla="*/ 1098289 h 3498714"/>
                <a:gd name="connsiteX37" fmla="*/ 1101049 w 6499257"/>
                <a:gd name="connsiteY37" fmla="*/ 1092836 h 3498714"/>
                <a:gd name="connsiteX38" fmla="*/ 1046523 w 6499257"/>
                <a:gd name="connsiteY38" fmla="*/ 1092836 h 3498714"/>
                <a:gd name="connsiteX39" fmla="*/ 1041071 w 6499257"/>
                <a:gd name="connsiteY39" fmla="*/ 1098289 h 3498714"/>
                <a:gd name="connsiteX40" fmla="*/ 1042136 w 6499257"/>
                <a:gd name="connsiteY40" fmla="*/ 1419754 h 3498714"/>
                <a:gd name="connsiteX41" fmla="*/ 1042136 w 6499257"/>
                <a:gd name="connsiteY41" fmla="*/ 3337652 h 3498714"/>
                <a:gd name="connsiteX42" fmla="*/ 881075 w 6499257"/>
                <a:gd name="connsiteY42" fmla="*/ 3498714 h 3498714"/>
                <a:gd name="connsiteX43" fmla="*/ 720012 w 6499257"/>
                <a:gd name="connsiteY43" fmla="*/ 3337652 h 3498714"/>
                <a:gd name="connsiteX44" fmla="*/ 720012 w 6499257"/>
                <a:gd name="connsiteY44" fmla="*/ 2125717 h 3498714"/>
                <a:gd name="connsiteX45" fmla="*/ 718947 w 6499257"/>
                <a:gd name="connsiteY45" fmla="*/ 2033194 h 3498714"/>
                <a:gd name="connsiteX46" fmla="*/ 714162 w 6499257"/>
                <a:gd name="connsiteY46" fmla="*/ 2028410 h 3498714"/>
                <a:gd name="connsiteX47" fmla="*/ 654759 w 6499257"/>
                <a:gd name="connsiteY47" fmla="*/ 2028410 h 3498714"/>
                <a:gd name="connsiteX48" fmla="*/ 649974 w 6499257"/>
                <a:gd name="connsiteY48" fmla="*/ 2033194 h 3498714"/>
                <a:gd name="connsiteX49" fmla="*/ 649974 w 6499257"/>
                <a:gd name="connsiteY49" fmla="*/ 2125717 h 3498714"/>
                <a:gd name="connsiteX50" fmla="*/ 649574 w 6499257"/>
                <a:gd name="connsiteY50" fmla="*/ 3337652 h 3498714"/>
                <a:gd name="connsiteX51" fmla="*/ 488511 w 6499257"/>
                <a:gd name="connsiteY51" fmla="*/ 3498714 h 3498714"/>
                <a:gd name="connsiteX52" fmla="*/ 327450 w 6499257"/>
                <a:gd name="connsiteY52" fmla="*/ 3337652 h 3498714"/>
                <a:gd name="connsiteX53" fmla="*/ 327450 w 6499257"/>
                <a:gd name="connsiteY53" fmla="*/ 1458216 h 3498714"/>
                <a:gd name="connsiteX54" fmla="*/ 322427 w 6499257"/>
                <a:gd name="connsiteY54" fmla="*/ 1098205 h 3498714"/>
                <a:gd name="connsiteX55" fmla="*/ 317058 w 6499257"/>
                <a:gd name="connsiteY55" fmla="*/ 1092836 h 3498714"/>
                <a:gd name="connsiteX56" fmla="*/ 263371 w 6499257"/>
                <a:gd name="connsiteY56" fmla="*/ 1092836 h 3498714"/>
                <a:gd name="connsiteX57" fmla="*/ 258001 w 6499257"/>
                <a:gd name="connsiteY57" fmla="*/ 1098205 h 3498714"/>
                <a:gd name="connsiteX58" fmla="*/ 258001 w 6499257"/>
                <a:gd name="connsiteY58" fmla="*/ 1444446 h 3498714"/>
                <a:gd name="connsiteX59" fmla="*/ 257700 w 6499257"/>
                <a:gd name="connsiteY59" fmla="*/ 1444370 h 3498714"/>
                <a:gd name="connsiteX60" fmla="*/ 257700 w 6499257"/>
                <a:gd name="connsiteY60" fmla="*/ 1912573 h 3498714"/>
                <a:gd name="connsiteX61" fmla="*/ 128850 w 6499257"/>
                <a:gd name="connsiteY61" fmla="*/ 2041423 h 3498714"/>
                <a:gd name="connsiteX62" fmla="*/ 0 w 6499257"/>
                <a:gd name="connsiteY62" fmla="*/ 1912573 h 3498714"/>
                <a:gd name="connsiteX63" fmla="*/ 0 w 6499257"/>
                <a:gd name="connsiteY63" fmla="*/ 1101802 h 3498714"/>
                <a:gd name="connsiteX64" fmla="*/ 0 w 6499257"/>
                <a:gd name="connsiteY64" fmla="*/ 1003338 h 3498714"/>
                <a:gd name="connsiteX65" fmla="*/ 0 w 6499257"/>
                <a:gd name="connsiteY65" fmla="*/ 982486 h 3498714"/>
                <a:gd name="connsiteX66" fmla="*/ 12733 w 6499257"/>
                <a:gd name="connsiteY66" fmla="*/ 894663 h 3498714"/>
                <a:gd name="connsiteX67" fmla="*/ 20539 w 6499257"/>
                <a:gd name="connsiteY67" fmla="*/ 868773 h 3498714"/>
                <a:gd name="connsiteX68" fmla="*/ 358791 w 6499257"/>
                <a:gd name="connsiteY68" fmla="*/ 644545 h 3498714"/>
                <a:gd name="connsiteX69" fmla="*/ 682782 w 6499257"/>
                <a:gd name="connsiteY69" fmla="*/ 0 h 3498714"/>
                <a:gd name="connsiteX70" fmla="*/ 966919 w 6499257"/>
                <a:gd name="connsiteY70" fmla="*/ 284138 h 3498714"/>
                <a:gd name="connsiteX71" fmla="*/ 682782 w 6499257"/>
                <a:gd name="connsiteY71" fmla="*/ 568275 h 3498714"/>
                <a:gd name="connsiteX72" fmla="*/ 398645 w 6499257"/>
                <a:gd name="connsiteY72" fmla="*/ 284138 h 3498714"/>
                <a:gd name="connsiteX73" fmla="*/ 682782 w 6499257"/>
                <a:gd name="connsiteY73" fmla="*/ 0 h 3498714"/>
                <a:gd name="connsiteX74" fmla="*/ 4707054 w 6499257"/>
                <a:gd name="connsiteY74" fmla="*/ 2902312 h 3498714"/>
                <a:gd name="connsiteX75" fmla="*/ 4818179 w 6499257"/>
                <a:gd name="connsiteY75" fmla="*/ 3013437 h 3498714"/>
                <a:gd name="connsiteX76" fmla="*/ 4707054 w 6499257"/>
                <a:gd name="connsiteY76" fmla="*/ 3124562 h 3498714"/>
                <a:gd name="connsiteX77" fmla="*/ 4545125 w 6499257"/>
                <a:gd name="connsiteY77" fmla="*/ 3124562 h 3498714"/>
                <a:gd name="connsiteX78" fmla="*/ 4545125 w 6499257"/>
                <a:gd name="connsiteY78" fmla="*/ 3361625 h 3498714"/>
                <a:gd name="connsiteX79" fmla="*/ 4436113 w 6499257"/>
                <a:gd name="connsiteY79" fmla="*/ 3470637 h 3498714"/>
                <a:gd name="connsiteX80" fmla="*/ 4235039 w 6499257"/>
                <a:gd name="connsiteY80" fmla="*/ 3470637 h 3498714"/>
                <a:gd name="connsiteX81" fmla="*/ 4126027 w 6499257"/>
                <a:gd name="connsiteY81" fmla="*/ 3361625 h 3498714"/>
                <a:gd name="connsiteX82" fmla="*/ 4126027 w 6499257"/>
                <a:gd name="connsiteY82" fmla="*/ 3124562 h 3498714"/>
                <a:gd name="connsiteX83" fmla="*/ 2589325 w 6499257"/>
                <a:gd name="connsiteY83" fmla="*/ 3124562 h 3498714"/>
                <a:gd name="connsiteX84" fmla="*/ 2589325 w 6499257"/>
                <a:gd name="connsiteY84" fmla="*/ 3361625 h 3498714"/>
                <a:gd name="connsiteX85" fmla="*/ 2480313 w 6499257"/>
                <a:gd name="connsiteY85" fmla="*/ 3470637 h 3498714"/>
                <a:gd name="connsiteX86" fmla="*/ 2279239 w 6499257"/>
                <a:gd name="connsiteY86" fmla="*/ 3470637 h 3498714"/>
                <a:gd name="connsiteX87" fmla="*/ 2170227 w 6499257"/>
                <a:gd name="connsiteY87" fmla="*/ 3361625 h 3498714"/>
                <a:gd name="connsiteX88" fmla="*/ 2170227 w 6499257"/>
                <a:gd name="connsiteY88" fmla="*/ 3124562 h 3498714"/>
                <a:gd name="connsiteX89" fmla="*/ 2052754 w 6499257"/>
                <a:gd name="connsiteY89" fmla="*/ 3124562 h 3498714"/>
                <a:gd name="connsiteX90" fmla="*/ 1941629 w 6499257"/>
                <a:gd name="connsiteY90" fmla="*/ 3013437 h 3498714"/>
                <a:gd name="connsiteX91" fmla="*/ 2052754 w 6499257"/>
                <a:gd name="connsiteY91" fmla="*/ 2902312 h 3498714"/>
                <a:gd name="connsiteX92" fmla="*/ 682782 w 6499257"/>
                <a:gd name="connsiteY92" fmla="*/ 0 h 3498714"/>
                <a:gd name="connsiteX93" fmla="*/ 4492583 w 6499257"/>
                <a:gd name="connsiteY93" fmla="*/ 2089512 h 3498714"/>
                <a:gd name="connsiteX94" fmla="*/ 4311608 w 6499257"/>
                <a:gd name="connsiteY94" fmla="*/ 2270487 h 3498714"/>
                <a:gd name="connsiteX95" fmla="*/ 4492583 w 6499257"/>
                <a:gd name="connsiteY95" fmla="*/ 2451462 h 3498714"/>
                <a:gd name="connsiteX96" fmla="*/ 5407618 w 6499257"/>
                <a:gd name="connsiteY96" fmla="*/ 2468742 h 3498714"/>
                <a:gd name="connsiteX97" fmla="*/ 6498753 w 6499257"/>
                <a:gd name="connsiteY97" fmla="*/ 2404799 h 3498714"/>
                <a:gd name="connsiteX98" fmla="*/ 5388995 w 6499257"/>
                <a:gd name="connsiteY98"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936448 w 6499257"/>
                <a:gd name="connsiteY17" fmla="*/ 2279217 h 3498714"/>
                <a:gd name="connsiteX18" fmla="*/ 4802103 w 6499257"/>
                <a:gd name="connsiteY18" fmla="*/ 2588456 h 3498714"/>
                <a:gd name="connsiteX19" fmla="*/ 4904699 w 6499257"/>
                <a:gd name="connsiteY19" fmla="*/ 2705462 h 3498714"/>
                <a:gd name="connsiteX20" fmla="*/ 4904698 w 6499257"/>
                <a:gd name="connsiteY20" fmla="*/ 2705462 h 3498714"/>
                <a:gd name="connsiteX21" fmla="*/ 4784047 w 6499257"/>
                <a:gd name="connsiteY21" fmla="*/ 2826113 h 3498714"/>
                <a:gd name="connsiteX22" fmla="*/ 1970999 w 6499257"/>
                <a:gd name="connsiteY22" fmla="*/ 2826112 h 3498714"/>
                <a:gd name="connsiteX23" fmla="*/ 1850348 w 6499257"/>
                <a:gd name="connsiteY23" fmla="*/ 2705462 h 3498714"/>
                <a:gd name="connsiteX24" fmla="*/ 1956769 w 6499257"/>
                <a:gd name="connsiteY24" fmla="*/ 2587684 h 3498714"/>
                <a:gd name="connsiteX25" fmla="*/ 1823360 w 6499257"/>
                <a:gd name="connsiteY25" fmla="*/ 2279217 h 3498714"/>
                <a:gd name="connsiteX26" fmla="*/ 2217440 w 6499257"/>
                <a:gd name="connsiteY26" fmla="*/ 1856216 h 3498714"/>
                <a:gd name="connsiteX27" fmla="*/ 2534724 w 6499257"/>
                <a:gd name="connsiteY27" fmla="*/ 982297 h 3498714"/>
                <a:gd name="connsiteX28" fmla="*/ 358791 w 6499257"/>
                <a:gd name="connsiteY28" fmla="*/ 644545 h 3498714"/>
                <a:gd name="connsiteX29" fmla="*/ 1006774 w 6499257"/>
                <a:gd name="connsiteY29" fmla="*/ 644545 h 3498714"/>
                <a:gd name="connsiteX30" fmla="*/ 1542636 w 6499257"/>
                <a:gd name="connsiteY30" fmla="*/ 1193969 h 3498714"/>
                <a:gd name="connsiteX31" fmla="*/ 1929878 w 6499257"/>
                <a:gd name="connsiteY31" fmla="*/ 1193970 h 3498714"/>
                <a:gd name="connsiteX32" fmla="*/ 2070059 w 6499257"/>
                <a:gd name="connsiteY32" fmla="*/ 1334152 h 3498714"/>
                <a:gd name="connsiteX33" fmla="*/ 1929878 w 6499257"/>
                <a:gd name="connsiteY33" fmla="*/ 1474333 h 3498714"/>
                <a:gd name="connsiteX34" fmla="*/ 1520943 w 6499257"/>
                <a:gd name="connsiteY34" fmla="*/ 1470388 h 3498714"/>
                <a:gd name="connsiteX35" fmla="*/ 1332825 w 6499257"/>
                <a:gd name="connsiteY35" fmla="*/ 1367201 h 3498714"/>
                <a:gd name="connsiteX36" fmla="*/ 1106501 w 6499257"/>
                <a:gd name="connsiteY36" fmla="*/ 1098289 h 3498714"/>
                <a:gd name="connsiteX37" fmla="*/ 1101049 w 6499257"/>
                <a:gd name="connsiteY37" fmla="*/ 1092836 h 3498714"/>
                <a:gd name="connsiteX38" fmla="*/ 1046523 w 6499257"/>
                <a:gd name="connsiteY38" fmla="*/ 1092836 h 3498714"/>
                <a:gd name="connsiteX39" fmla="*/ 1041071 w 6499257"/>
                <a:gd name="connsiteY39" fmla="*/ 1098289 h 3498714"/>
                <a:gd name="connsiteX40" fmla="*/ 1042136 w 6499257"/>
                <a:gd name="connsiteY40" fmla="*/ 1419754 h 3498714"/>
                <a:gd name="connsiteX41" fmla="*/ 1042136 w 6499257"/>
                <a:gd name="connsiteY41" fmla="*/ 3337652 h 3498714"/>
                <a:gd name="connsiteX42" fmla="*/ 881075 w 6499257"/>
                <a:gd name="connsiteY42" fmla="*/ 3498714 h 3498714"/>
                <a:gd name="connsiteX43" fmla="*/ 720012 w 6499257"/>
                <a:gd name="connsiteY43" fmla="*/ 3337652 h 3498714"/>
                <a:gd name="connsiteX44" fmla="*/ 720012 w 6499257"/>
                <a:gd name="connsiteY44" fmla="*/ 2125717 h 3498714"/>
                <a:gd name="connsiteX45" fmla="*/ 718947 w 6499257"/>
                <a:gd name="connsiteY45" fmla="*/ 2033194 h 3498714"/>
                <a:gd name="connsiteX46" fmla="*/ 714162 w 6499257"/>
                <a:gd name="connsiteY46" fmla="*/ 2028410 h 3498714"/>
                <a:gd name="connsiteX47" fmla="*/ 654759 w 6499257"/>
                <a:gd name="connsiteY47" fmla="*/ 2028410 h 3498714"/>
                <a:gd name="connsiteX48" fmla="*/ 649974 w 6499257"/>
                <a:gd name="connsiteY48" fmla="*/ 2033194 h 3498714"/>
                <a:gd name="connsiteX49" fmla="*/ 649974 w 6499257"/>
                <a:gd name="connsiteY49" fmla="*/ 2125717 h 3498714"/>
                <a:gd name="connsiteX50" fmla="*/ 649574 w 6499257"/>
                <a:gd name="connsiteY50" fmla="*/ 3337652 h 3498714"/>
                <a:gd name="connsiteX51" fmla="*/ 488511 w 6499257"/>
                <a:gd name="connsiteY51" fmla="*/ 3498714 h 3498714"/>
                <a:gd name="connsiteX52" fmla="*/ 327450 w 6499257"/>
                <a:gd name="connsiteY52" fmla="*/ 3337652 h 3498714"/>
                <a:gd name="connsiteX53" fmla="*/ 327450 w 6499257"/>
                <a:gd name="connsiteY53" fmla="*/ 1458216 h 3498714"/>
                <a:gd name="connsiteX54" fmla="*/ 322427 w 6499257"/>
                <a:gd name="connsiteY54" fmla="*/ 1098205 h 3498714"/>
                <a:gd name="connsiteX55" fmla="*/ 317058 w 6499257"/>
                <a:gd name="connsiteY55" fmla="*/ 1092836 h 3498714"/>
                <a:gd name="connsiteX56" fmla="*/ 263371 w 6499257"/>
                <a:gd name="connsiteY56" fmla="*/ 1092836 h 3498714"/>
                <a:gd name="connsiteX57" fmla="*/ 258001 w 6499257"/>
                <a:gd name="connsiteY57" fmla="*/ 1098205 h 3498714"/>
                <a:gd name="connsiteX58" fmla="*/ 258001 w 6499257"/>
                <a:gd name="connsiteY58" fmla="*/ 1444446 h 3498714"/>
                <a:gd name="connsiteX59" fmla="*/ 257700 w 6499257"/>
                <a:gd name="connsiteY59" fmla="*/ 1444370 h 3498714"/>
                <a:gd name="connsiteX60" fmla="*/ 257700 w 6499257"/>
                <a:gd name="connsiteY60" fmla="*/ 1912573 h 3498714"/>
                <a:gd name="connsiteX61" fmla="*/ 128850 w 6499257"/>
                <a:gd name="connsiteY61" fmla="*/ 2041423 h 3498714"/>
                <a:gd name="connsiteX62" fmla="*/ 0 w 6499257"/>
                <a:gd name="connsiteY62" fmla="*/ 1912573 h 3498714"/>
                <a:gd name="connsiteX63" fmla="*/ 0 w 6499257"/>
                <a:gd name="connsiteY63" fmla="*/ 1101802 h 3498714"/>
                <a:gd name="connsiteX64" fmla="*/ 0 w 6499257"/>
                <a:gd name="connsiteY64" fmla="*/ 1003338 h 3498714"/>
                <a:gd name="connsiteX65" fmla="*/ 0 w 6499257"/>
                <a:gd name="connsiteY65" fmla="*/ 982486 h 3498714"/>
                <a:gd name="connsiteX66" fmla="*/ 12733 w 6499257"/>
                <a:gd name="connsiteY66" fmla="*/ 894663 h 3498714"/>
                <a:gd name="connsiteX67" fmla="*/ 20539 w 6499257"/>
                <a:gd name="connsiteY67" fmla="*/ 868773 h 3498714"/>
                <a:gd name="connsiteX68" fmla="*/ 358791 w 6499257"/>
                <a:gd name="connsiteY68" fmla="*/ 644545 h 3498714"/>
                <a:gd name="connsiteX69" fmla="*/ 682782 w 6499257"/>
                <a:gd name="connsiteY69" fmla="*/ 0 h 3498714"/>
                <a:gd name="connsiteX70" fmla="*/ 966919 w 6499257"/>
                <a:gd name="connsiteY70" fmla="*/ 284138 h 3498714"/>
                <a:gd name="connsiteX71" fmla="*/ 682782 w 6499257"/>
                <a:gd name="connsiteY71" fmla="*/ 568275 h 3498714"/>
                <a:gd name="connsiteX72" fmla="*/ 398645 w 6499257"/>
                <a:gd name="connsiteY72" fmla="*/ 284138 h 3498714"/>
                <a:gd name="connsiteX73" fmla="*/ 682782 w 6499257"/>
                <a:gd name="connsiteY73" fmla="*/ 0 h 3498714"/>
                <a:gd name="connsiteX74" fmla="*/ 4707054 w 6499257"/>
                <a:gd name="connsiteY74" fmla="*/ 2902312 h 3498714"/>
                <a:gd name="connsiteX75" fmla="*/ 4818179 w 6499257"/>
                <a:gd name="connsiteY75" fmla="*/ 3013437 h 3498714"/>
                <a:gd name="connsiteX76" fmla="*/ 4707054 w 6499257"/>
                <a:gd name="connsiteY76" fmla="*/ 3124562 h 3498714"/>
                <a:gd name="connsiteX77" fmla="*/ 4545125 w 6499257"/>
                <a:gd name="connsiteY77" fmla="*/ 3124562 h 3498714"/>
                <a:gd name="connsiteX78" fmla="*/ 4545125 w 6499257"/>
                <a:gd name="connsiteY78" fmla="*/ 3361625 h 3498714"/>
                <a:gd name="connsiteX79" fmla="*/ 4436113 w 6499257"/>
                <a:gd name="connsiteY79" fmla="*/ 3470637 h 3498714"/>
                <a:gd name="connsiteX80" fmla="*/ 4235039 w 6499257"/>
                <a:gd name="connsiteY80" fmla="*/ 3470637 h 3498714"/>
                <a:gd name="connsiteX81" fmla="*/ 4126027 w 6499257"/>
                <a:gd name="connsiteY81" fmla="*/ 3361625 h 3498714"/>
                <a:gd name="connsiteX82" fmla="*/ 4126027 w 6499257"/>
                <a:gd name="connsiteY82" fmla="*/ 3124562 h 3498714"/>
                <a:gd name="connsiteX83" fmla="*/ 2589325 w 6499257"/>
                <a:gd name="connsiteY83" fmla="*/ 3124562 h 3498714"/>
                <a:gd name="connsiteX84" fmla="*/ 2589325 w 6499257"/>
                <a:gd name="connsiteY84" fmla="*/ 3361625 h 3498714"/>
                <a:gd name="connsiteX85" fmla="*/ 2480313 w 6499257"/>
                <a:gd name="connsiteY85" fmla="*/ 3470637 h 3498714"/>
                <a:gd name="connsiteX86" fmla="*/ 2279239 w 6499257"/>
                <a:gd name="connsiteY86" fmla="*/ 3470637 h 3498714"/>
                <a:gd name="connsiteX87" fmla="*/ 2170227 w 6499257"/>
                <a:gd name="connsiteY87" fmla="*/ 3361625 h 3498714"/>
                <a:gd name="connsiteX88" fmla="*/ 2170227 w 6499257"/>
                <a:gd name="connsiteY88" fmla="*/ 3124562 h 3498714"/>
                <a:gd name="connsiteX89" fmla="*/ 2052754 w 6499257"/>
                <a:gd name="connsiteY89" fmla="*/ 3124562 h 3498714"/>
                <a:gd name="connsiteX90" fmla="*/ 1941629 w 6499257"/>
                <a:gd name="connsiteY90" fmla="*/ 3013437 h 3498714"/>
                <a:gd name="connsiteX91" fmla="*/ 2052754 w 6499257"/>
                <a:gd name="connsiteY91" fmla="*/ 2902312 h 3498714"/>
                <a:gd name="connsiteX92" fmla="*/ 682782 w 6499257"/>
                <a:gd name="connsiteY92" fmla="*/ 0 h 3498714"/>
                <a:gd name="connsiteX93" fmla="*/ 4492583 w 6499257"/>
                <a:gd name="connsiteY93" fmla="*/ 2089512 h 3498714"/>
                <a:gd name="connsiteX94" fmla="*/ 4311608 w 6499257"/>
                <a:gd name="connsiteY94" fmla="*/ 2270487 h 3498714"/>
                <a:gd name="connsiteX95" fmla="*/ 4492583 w 6499257"/>
                <a:gd name="connsiteY95" fmla="*/ 2451462 h 3498714"/>
                <a:gd name="connsiteX96" fmla="*/ 5407618 w 6499257"/>
                <a:gd name="connsiteY96" fmla="*/ 2468742 h 3498714"/>
                <a:gd name="connsiteX97" fmla="*/ 6498753 w 6499257"/>
                <a:gd name="connsiteY97" fmla="*/ 2404799 h 3498714"/>
                <a:gd name="connsiteX98" fmla="*/ 5388995 w 6499257"/>
                <a:gd name="connsiteY98"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802103 w 6499257"/>
                <a:gd name="connsiteY17" fmla="*/ 2588456 h 3498714"/>
                <a:gd name="connsiteX18" fmla="*/ 4904699 w 6499257"/>
                <a:gd name="connsiteY18" fmla="*/ 2705462 h 3498714"/>
                <a:gd name="connsiteX19" fmla="*/ 4904698 w 6499257"/>
                <a:gd name="connsiteY19" fmla="*/ 2705462 h 3498714"/>
                <a:gd name="connsiteX20" fmla="*/ 4784047 w 6499257"/>
                <a:gd name="connsiteY20" fmla="*/ 2826113 h 3498714"/>
                <a:gd name="connsiteX21" fmla="*/ 1970999 w 6499257"/>
                <a:gd name="connsiteY21" fmla="*/ 2826112 h 3498714"/>
                <a:gd name="connsiteX22" fmla="*/ 1850348 w 6499257"/>
                <a:gd name="connsiteY22" fmla="*/ 2705462 h 3498714"/>
                <a:gd name="connsiteX23" fmla="*/ 1956769 w 6499257"/>
                <a:gd name="connsiteY23" fmla="*/ 2587684 h 3498714"/>
                <a:gd name="connsiteX24" fmla="*/ 1823360 w 6499257"/>
                <a:gd name="connsiteY24" fmla="*/ 2279217 h 3498714"/>
                <a:gd name="connsiteX25" fmla="*/ 2217440 w 6499257"/>
                <a:gd name="connsiteY25" fmla="*/ 1856216 h 3498714"/>
                <a:gd name="connsiteX26" fmla="*/ 2534724 w 6499257"/>
                <a:gd name="connsiteY26" fmla="*/ 982297 h 3498714"/>
                <a:gd name="connsiteX27" fmla="*/ 358791 w 6499257"/>
                <a:gd name="connsiteY27" fmla="*/ 644545 h 3498714"/>
                <a:gd name="connsiteX28" fmla="*/ 1006774 w 6499257"/>
                <a:gd name="connsiteY28" fmla="*/ 644545 h 3498714"/>
                <a:gd name="connsiteX29" fmla="*/ 1542636 w 6499257"/>
                <a:gd name="connsiteY29" fmla="*/ 1193969 h 3498714"/>
                <a:gd name="connsiteX30" fmla="*/ 1929878 w 6499257"/>
                <a:gd name="connsiteY30" fmla="*/ 1193970 h 3498714"/>
                <a:gd name="connsiteX31" fmla="*/ 2070059 w 6499257"/>
                <a:gd name="connsiteY31" fmla="*/ 1334152 h 3498714"/>
                <a:gd name="connsiteX32" fmla="*/ 1929878 w 6499257"/>
                <a:gd name="connsiteY32" fmla="*/ 1474333 h 3498714"/>
                <a:gd name="connsiteX33" fmla="*/ 1520943 w 6499257"/>
                <a:gd name="connsiteY33" fmla="*/ 1470388 h 3498714"/>
                <a:gd name="connsiteX34" fmla="*/ 1332825 w 6499257"/>
                <a:gd name="connsiteY34" fmla="*/ 1367201 h 3498714"/>
                <a:gd name="connsiteX35" fmla="*/ 1106501 w 6499257"/>
                <a:gd name="connsiteY35" fmla="*/ 1098289 h 3498714"/>
                <a:gd name="connsiteX36" fmla="*/ 1101049 w 6499257"/>
                <a:gd name="connsiteY36" fmla="*/ 1092836 h 3498714"/>
                <a:gd name="connsiteX37" fmla="*/ 1046523 w 6499257"/>
                <a:gd name="connsiteY37" fmla="*/ 1092836 h 3498714"/>
                <a:gd name="connsiteX38" fmla="*/ 1041071 w 6499257"/>
                <a:gd name="connsiteY38" fmla="*/ 1098289 h 3498714"/>
                <a:gd name="connsiteX39" fmla="*/ 1042136 w 6499257"/>
                <a:gd name="connsiteY39" fmla="*/ 1419754 h 3498714"/>
                <a:gd name="connsiteX40" fmla="*/ 1042136 w 6499257"/>
                <a:gd name="connsiteY40" fmla="*/ 3337652 h 3498714"/>
                <a:gd name="connsiteX41" fmla="*/ 881075 w 6499257"/>
                <a:gd name="connsiteY41" fmla="*/ 3498714 h 3498714"/>
                <a:gd name="connsiteX42" fmla="*/ 720012 w 6499257"/>
                <a:gd name="connsiteY42" fmla="*/ 3337652 h 3498714"/>
                <a:gd name="connsiteX43" fmla="*/ 720012 w 6499257"/>
                <a:gd name="connsiteY43" fmla="*/ 2125717 h 3498714"/>
                <a:gd name="connsiteX44" fmla="*/ 718947 w 6499257"/>
                <a:gd name="connsiteY44" fmla="*/ 2033194 h 3498714"/>
                <a:gd name="connsiteX45" fmla="*/ 714162 w 6499257"/>
                <a:gd name="connsiteY45" fmla="*/ 2028410 h 3498714"/>
                <a:gd name="connsiteX46" fmla="*/ 654759 w 6499257"/>
                <a:gd name="connsiteY46" fmla="*/ 2028410 h 3498714"/>
                <a:gd name="connsiteX47" fmla="*/ 649974 w 6499257"/>
                <a:gd name="connsiteY47" fmla="*/ 2033194 h 3498714"/>
                <a:gd name="connsiteX48" fmla="*/ 649974 w 6499257"/>
                <a:gd name="connsiteY48" fmla="*/ 2125717 h 3498714"/>
                <a:gd name="connsiteX49" fmla="*/ 649574 w 6499257"/>
                <a:gd name="connsiteY49" fmla="*/ 3337652 h 3498714"/>
                <a:gd name="connsiteX50" fmla="*/ 488511 w 6499257"/>
                <a:gd name="connsiteY50" fmla="*/ 3498714 h 3498714"/>
                <a:gd name="connsiteX51" fmla="*/ 327450 w 6499257"/>
                <a:gd name="connsiteY51" fmla="*/ 3337652 h 3498714"/>
                <a:gd name="connsiteX52" fmla="*/ 327450 w 6499257"/>
                <a:gd name="connsiteY52" fmla="*/ 1458216 h 3498714"/>
                <a:gd name="connsiteX53" fmla="*/ 322427 w 6499257"/>
                <a:gd name="connsiteY53" fmla="*/ 1098205 h 3498714"/>
                <a:gd name="connsiteX54" fmla="*/ 317058 w 6499257"/>
                <a:gd name="connsiteY54" fmla="*/ 1092836 h 3498714"/>
                <a:gd name="connsiteX55" fmla="*/ 263371 w 6499257"/>
                <a:gd name="connsiteY55" fmla="*/ 1092836 h 3498714"/>
                <a:gd name="connsiteX56" fmla="*/ 258001 w 6499257"/>
                <a:gd name="connsiteY56" fmla="*/ 1098205 h 3498714"/>
                <a:gd name="connsiteX57" fmla="*/ 258001 w 6499257"/>
                <a:gd name="connsiteY57" fmla="*/ 1444446 h 3498714"/>
                <a:gd name="connsiteX58" fmla="*/ 257700 w 6499257"/>
                <a:gd name="connsiteY58" fmla="*/ 1444370 h 3498714"/>
                <a:gd name="connsiteX59" fmla="*/ 257700 w 6499257"/>
                <a:gd name="connsiteY59" fmla="*/ 1912573 h 3498714"/>
                <a:gd name="connsiteX60" fmla="*/ 128850 w 6499257"/>
                <a:gd name="connsiteY60" fmla="*/ 2041423 h 3498714"/>
                <a:gd name="connsiteX61" fmla="*/ 0 w 6499257"/>
                <a:gd name="connsiteY61" fmla="*/ 1912573 h 3498714"/>
                <a:gd name="connsiteX62" fmla="*/ 0 w 6499257"/>
                <a:gd name="connsiteY62" fmla="*/ 1101802 h 3498714"/>
                <a:gd name="connsiteX63" fmla="*/ 0 w 6499257"/>
                <a:gd name="connsiteY63" fmla="*/ 1003338 h 3498714"/>
                <a:gd name="connsiteX64" fmla="*/ 0 w 6499257"/>
                <a:gd name="connsiteY64" fmla="*/ 982486 h 3498714"/>
                <a:gd name="connsiteX65" fmla="*/ 12733 w 6499257"/>
                <a:gd name="connsiteY65" fmla="*/ 894663 h 3498714"/>
                <a:gd name="connsiteX66" fmla="*/ 20539 w 6499257"/>
                <a:gd name="connsiteY66" fmla="*/ 868773 h 3498714"/>
                <a:gd name="connsiteX67" fmla="*/ 358791 w 6499257"/>
                <a:gd name="connsiteY67" fmla="*/ 644545 h 3498714"/>
                <a:gd name="connsiteX68" fmla="*/ 682782 w 6499257"/>
                <a:gd name="connsiteY68" fmla="*/ 0 h 3498714"/>
                <a:gd name="connsiteX69" fmla="*/ 966919 w 6499257"/>
                <a:gd name="connsiteY69" fmla="*/ 284138 h 3498714"/>
                <a:gd name="connsiteX70" fmla="*/ 682782 w 6499257"/>
                <a:gd name="connsiteY70" fmla="*/ 568275 h 3498714"/>
                <a:gd name="connsiteX71" fmla="*/ 398645 w 6499257"/>
                <a:gd name="connsiteY71" fmla="*/ 284138 h 3498714"/>
                <a:gd name="connsiteX72" fmla="*/ 682782 w 6499257"/>
                <a:gd name="connsiteY72" fmla="*/ 0 h 3498714"/>
                <a:gd name="connsiteX73" fmla="*/ 4707054 w 6499257"/>
                <a:gd name="connsiteY73" fmla="*/ 2902312 h 3498714"/>
                <a:gd name="connsiteX74" fmla="*/ 4818179 w 6499257"/>
                <a:gd name="connsiteY74" fmla="*/ 3013437 h 3498714"/>
                <a:gd name="connsiteX75" fmla="*/ 4707054 w 6499257"/>
                <a:gd name="connsiteY75" fmla="*/ 3124562 h 3498714"/>
                <a:gd name="connsiteX76" fmla="*/ 4545125 w 6499257"/>
                <a:gd name="connsiteY76" fmla="*/ 3124562 h 3498714"/>
                <a:gd name="connsiteX77" fmla="*/ 4545125 w 6499257"/>
                <a:gd name="connsiteY77" fmla="*/ 3361625 h 3498714"/>
                <a:gd name="connsiteX78" fmla="*/ 4436113 w 6499257"/>
                <a:gd name="connsiteY78" fmla="*/ 3470637 h 3498714"/>
                <a:gd name="connsiteX79" fmla="*/ 4235039 w 6499257"/>
                <a:gd name="connsiteY79" fmla="*/ 3470637 h 3498714"/>
                <a:gd name="connsiteX80" fmla="*/ 4126027 w 6499257"/>
                <a:gd name="connsiteY80" fmla="*/ 3361625 h 3498714"/>
                <a:gd name="connsiteX81" fmla="*/ 4126027 w 6499257"/>
                <a:gd name="connsiteY81" fmla="*/ 3124562 h 3498714"/>
                <a:gd name="connsiteX82" fmla="*/ 2589325 w 6499257"/>
                <a:gd name="connsiteY82" fmla="*/ 3124562 h 3498714"/>
                <a:gd name="connsiteX83" fmla="*/ 2589325 w 6499257"/>
                <a:gd name="connsiteY83" fmla="*/ 3361625 h 3498714"/>
                <a:gd name="connsiteX84" fmla="*/ 2480313 w 6499257"/>
                <a:gd name="connsiteY84" fmla="*/ 3470637 h 3498714"/>
                <a:gd name="connsiteX85" fmla="*/ 2279239 w 6499257"/>
                <a:gd name="connsiteY85" fmla="*/ 3470637 h 3498714"/>
                <a:gd name="connsiteX86" fmla="*/ 2170227 w 6499257"/>
                <a:gd name="connsiteY86" fmla="*/ 3361625 h 3498714"/>
                <a:gd name="connsiteX87" fmla="*/ 2170227 w 6499257"/>
                <a:gd name="connsiteY87" fmla="*/ 3124562 h 3498714"/>
                <a:gd name="connsiteX88" fmla="*/ 2052754 w 6499257"/>
                <a:gd name="connsiteY88" fmla="*/ 3124562 h 3498714"/>
                <a:gd name="connsiteX89" fmla="*/ 1941629 w 6499257"/>
                <a:gd name="connsiteY89" fmla="*/ 3013437 h 3498714"/>
                <a:gd name="connsiteX90" fmla="*/ 2052754 w 6499257"/>
                <a:gd name="connsiteY90" fmla="*/ 2902312 h 3498714"/>
                <a:gd name="connsiteX91" fmla="*/ 682782 w 6499257"/>
                <a:gd name="connsiteY91" fmla="*/ 0 h 3498714"/>
                <a:gd name="connsiteX92" fmla="*/ 4492583 w 6499257"/>
                <a:gd name="connsiteY92" fmla="*/ 2089512 h 3498714"/>
                <a:gd name="connsiteX93" fmla="*/ 4311608 w 6499257"/>
                <a:gd name="connsiteY93" fmla="*/ 2270487 h 3498714"/>
                <a:gd name="connsiteX94" fmla="*/ 4492583 w 6499257"/>
                <a:gd name="connsiteY94" fmla="*/ 2451462 h 3498714"/>
                <a:gd name="connsiteX95" fmla="*/ 5407618 w 6499257"/>
                <a:gd name="connsiteY95" fmla="*/ 2468742 h 3498714"/>
                <a:gd name="connsiteX96" fmla="*/ 6498753 w 6499257"/>
                <a:gd name="connsiteY96" fmla="*/ 2404799 h 3498714"/>
                <a:gd name="connsiteX97" fmla="*/ 5388995 w 6499257"/>
                <a:gd name="connsiteY97" fmla="*/ 2075460 h 3498714"/>
                <a:gd name="connsiteX0" fmla="*/ 2979061 w 6462083"/>
                <a:gd name="connsiteY0" fmla="*/ 2089512 h 3498714"/>
                <a:gd name="connsiteX1" fmla="*/ 2671086 w 6462083"/>
                <a:gd name="connsiteY1" fmla="*/ 2397487 h 3498714"/>
                <a:gd name="connsiteX2" fmla="*/ 2671086 w 6462083"/>
                <a:gd name="connsiteY2" fmla="*/ 2584811 h 3498714"/>
                <a:gd name="connsiteX3" fmla="*/ 4083961 w 6462083"/>
                <a:gd name="connsiteY3" fmla="*/ 2584811 h 3498714"/>
                <a:gd name="connsiteX4" fmla="*/ 4083961 w 6462083"/>
                <a:gd name="connsiteY4" fmla="*/ 2397487 h 3498714"/>
                <a:gd name="connsiteX5" fmla="*/ 3775986 w 6462083"/>
                <a:gd name="connsiteY5" fmla="*/ 2089512 h 3498714"/>
                <a:gd name="connsiteX6" fmla="*/ 2979061 w 6462083"/>
                <a:gd name="connsiteY6" fmla="*/ 2089512 h 3498714"/>
                <a:gd name="connsiteX7" fmla="*/ 2251033 w 6462083"/>
                <a:gd name="connsiteY7" fmla="*/ 2089512 h 3498714"/>
                <a:gd name="connsiteX8" fmla="*/ 2070058 w 6462083"/>
                <a:gd name="connsiteY8" fmla="*/ 2270487 h 3498714"/>
                <a:gd name="connsiteX9" fmla="*/ 2251033 w 6462083"/>
                <a:gd name="connsiteY9" fmla="*/ 2451462 h 3498714"/>
                <a:gd name="connsiteX10" fmla="*/ 2432008 w 6462083"/>
                <a:gd name="connsiteY10" fmla="*/ 2270487 h 3498714"/>
                <a:gd name="connsiteX11" fmla="*/ 2251033 w 6462083"/>
                <a:gd name="connsiteY11" fmla="*/ 2089512 h 3498714"/>
                <a:gd name="connsiteX12" fmla="*/ 2842751 w 6462083"/>
                <a:gd name="connsiteY12" fmla="*/ 1749356 h 3498714"/>
                <a:gd name="connsiteX13" fmla="*/ 2392797 w 6462083"/>
                <a:gd name="connsiteY13" fmla="*/ 1878907 h 3498714"/>
                <a:gd name="connsiteX14" fmla="*/ 2478781 w 6462083"/>
                <a:gd name="connsiteY14" fmla="*/ 1920808 h 3498714"/>
                <a:gd name="connsiteX15" fmla="*/ 2842751 w 6462083"/>
                <a:gd name="connsiteY15" fmla="*/ 1749356 h 3498714"/>
                <a:gd name="connsiteX16" fmla="*/ 2534724 w 6462083"/>
                <a:gd name="connsiteY16" fmla="*/ 982297 h 3498714"/>
                <a:gd name="connsiteX17" fmla="*/ 4802103 w 6462083"/>
                <a:gd name="connsiteY17" fmla="*/ 2588456 h 3498714"/>
                <a:gd name="connsiteX18" fmla="*/ 4904699 w 6462083"/>
                <a:gd name="connsiteY18" fmla="*/ 2705462 h 3498714"/>
                <a:gd name="connsiteX19" fmla="*/ 4904698 w 6462083"/>
                <a:gd name="connsiteY19" fmla="*/ 2705462 h 3498714"/>
                <a:gd name="connsiteX20" fmla="*/ 4784047 w 6462083"/>
                <a:gd name="connsiteY20" fmla="*/ 2826113 h 3498714"/>
                <a:gd name="connsiteX21" fmla="*/ 1970999 w 6462083"/>
                <a:gd name="connsiteY21" fmla="*/ 2826112 h 3498714"/>
                <a:gd name="connsiteX22" fmla="*/ 1850348 w 6462083"/>
                <a:gd name="connsiteY22" fmla="*/ 2705462 h 3498714"/>
                <a:gd name="connsiteX23" fmla="*/ 1956769 w 6462083"/>
                <a:gd name="connsiteY23" fmla="*/ 2587684 h 3498714"/>
                <a:gd name="connsiteX24" fmla="*/ 1823360 w 6462083"/>
                <a:gd name="connsiteY24" fmla="*/ 2279217 h 3498714"/>
                <a:gd name="connsiteX25" fmla="*/ 2217440 w 6462083"/>
                <a:gd name="connsiteY25" fmla="*/ 1856216 h 3498714"/>
                <a:gd name="connsiteX26" fmla="*/ 2534724 w 6462083"/>
                <a:gd name="connsiteY26" fmla="*/ 982297 h 3498714"/>
                <a:gd name="connsiteX27" fmla="*/ 358791 w 6462083"/>
                <a:gd name="connsiteY27" fmla="*/ 644545 h 3498714"/>
                <a:gd name="connsiteX28" fmla="*/ 1006774 w 6462083"/>
                <a:gd name="connsiteY28" fmla="*/ 644545 h 3498714"/>
                <a:gd name="connsiteX29" fmla="*/ 1542636 w 6462083"/>
                <a:gd name="connsiteY29" fmla="*/ 1193969 h 3498714"/>
                <a:gd name="connsiteX30" fmla="*/ 1929878 w 6462083"/>
                <a:gd name="connsiteY30" fmla="*/ 1193970 h 3498714"/>
                <a:gd name="connsiteX31" fmla="*/ 2070059 w 6462083"/>
                <a:gd name="connsiteY31" fmla="*/ 1334152 h 3498714"/>
                <a:gd name="connsiteX32" fmla="*/ 1929878 w 6462083"/>
                <a:gd name="connsiteY32" fmla="*/ 1474333 h 3498714"/>
                <a:gd name="connsiteX33" fmla="*/ 1520943 w 6462083"/>
                <a:gd name="connsiteY33" fmla="*/ 1470388 h 3498714"/>
                <a:gd name="connsiteX34" fmla="*/ 1332825 w 6462083"/>
                <a:gd name="connsiteY34" fmla="*/ 1367201 h 3498714"/>
                <a:gd name="connsiteX35" fmla="*/ 1106501 w 6462083"/>
                <a:gd name="connsiteY35" fmla="*/ 1098289 h 3498714"/>
                <a:gd name="connsiteX36" fmla="*/ 1101049 w 6462083"/>
                <a:gd name="connsiteY36" fmla="*/ 1092836 h 3498714"/>
                <a:gd name="connsiteX37" fmla="*/ 1046523 w 6462083"/>
                <a:gd name="connsiteY37" fmla="*/ 1092836 h 3498714"/>
                <a:gd name="connsiteX38" fmla="*/ 1041071 w 6462083"/>
                <a:gd name="connsiteY38" fmla="*/ 1098289 h 3498714"/>
                <a:gd name="connsiteX39" fmla="*/ 1042136 w 6462083"/>
                <a:gd name="connsiteY39" fmla="*/ 1419754 h 3498714"/>
                <a:gd name="connsiteX40" fmla="*/ 1042136 w 6462083"/>
                <a:gd name="connsiteY40" fmla="*/ 3337652 h 3498714"/>
                <a:gd name="connsiteX41" fmla="*/ 881075 w 6462083"/>
                <a:gd name="connsiteY41" fmla="*/ 3498714 h 3498714"/>
                <a:gd name="connsiteX42" fmla="*/ 720012 w 6462083"/>
                <a:gd name="connsiteY42" fmla="*/ 3337652 h 3498714"/>
                <a:gd name="connsiteX43" fmla="*/ 720012 w 6462083"/>
                <a:gd name="connsiteY43" fmla="*/ 2125717 h 3498714"/>
                <a:gd name="connsiteX44" fmla="*/ 718947 w 6462083"/>
                <a:gd name="connsiteY44" fmla="*/ 2033194 h 3498714"/>
                <a:gd name="connsiteX45" fmla="*/ 714162 w 6462083"/>
                <a:gd name="connsiteY45" fmla="*/ 2028410 h 3498714"/>
                <a:gd name="connsiteX46" fmla="*/ 654759 w 6462083"/>
                <a:gd name="connsiteY46" fmla="*/ 2028410 h 3498714"/>
                <a:gd name="connsiteX47" fmla="*/ 649974 w 6462083"/>
                <a:gd name="connsiteY47" fmla="*/ 2033194 h 3498714"/>
                <a:gd name="connsiteX48" fmla="*/ 649974 w 6462083"/>
                <a:gd name="connsiteY48" fmla="*/ 2125717 h 3498714"/>
                <a:gd name="connsiteX49" fmla="*/ 649574 w 6462083"/>
                <a:gd name="connsiteY49" fmla="*/ 3337652 h 3498714"/>
                <a:gd name="connsiteX50" fmla="*/ 488511 w 6462083"/>
                <a:gd name="connsiteY50" fmla="*/ 3498714 h 3498714"/>
                <a:gd name="connsiteX51" fmla="*/ 327450 w 6462083"/>
                <a:gd name="connsiteY51" fmla="*/ 3337652 h 3498714"/>
                <a:gd name="connsiteX52" fmla="*/ 327450 w 6462083"/>
                <a:gd name="connsiteY52" fmla="*/ 1458216 h 3498714"/>
                <a:gd name="connsiteX53" fmla="*/ 322427 w 6462083"/>
                <a:gd name="connsiteY53" fmla="*/ 1098205 h 3498714"/>
                <a:gd name="connsiteX54" fmla="*/ 317058 w 6462083"/>
                <a:gd name="connsiteY54" fmla="*/ 1092836 h 3498714"/>
                <a:gd name="connsiteX55" fmla="*/ 263371 w 6462083"/>
                <a:gd name="connsiteY55" fmla="*/ 1092836 h 3498714"/>
                <a:gd name="connsiteX56" fmla="*/ 258001 w 6462083"/>
                <a:gd name="connsiteY56" fmla="*/ 1098205 h 3498714"/>
                <a:gd name="connsiteX57" fmla="*/ 258001 w 6462083"/>
                <a:gd name="connsiteY57" fmla="*/ 1444446 h 3498714"/>
                <a:gd name="connsiteX58" fmla="*/ 257700 w 6462083"/>
                <a:gd name="connsiteY58" fmla="*/ 1444370 h 3498714"/>
                <a:gd name="connsiteX59" fmla="*/ 257700 w 6462083"/>
                <a:gd name="connsiteY59" fmla="*/ 1912573 h 3498714"/>
                <a:gd name="connsiteX60" fmla="*/ 128850 w 6462083"/>
                <a:gd name="connsiteY60" fmla="*/ 2041423 h 3498714"/>
                <a:gd name="connsiteX61" fmla="*/ 0 w 6462083"/>
                <a:gd name="connsiteY61" fmla="*/ 1912573 h 3498714"/>
                <a:gd name="connsiteX62" fmla="*/ 0 w 6462083"/>
                <a:gd name="connsiteY62" fmla="*/ 1101802 h 3498714"/>
                <a:gd name="connsiteX63" fmla="*/ 0 w 6462083"/>
                <a:gd name="connsiteY63" fmla="*/ 1003338 h 3498714"/>
                <a:gd name="connsiteX64" fmla="*/ 0 w 6462083"/>
                <a:gd name="connsiteY64" fmla="*/ 982486 h 3498714"/>
                <a:gd name="connsiteX65" fmla="*/ 12733 w 6462083"/>
                <a:gd name="connsiteY65" fmla="*/ 894663 h 3498714"/>
                <a:gd name="connsiteX66" fmla="*/ 20539 w 6462083"/>
                <a:gd name="connsiteY66" fmla="*/ 868773 h 3498714"/>
                <a:gd name="connsiteX67" fmla="*/ 358791 w 6462083"/>
                <a:gd name="connsiteY67" fmla="*/ 644545 h 3498714"/>
                <a:gd name="connsiteX68" fmla="*/ 682782 w 6462083"/>
                <a:gd name="connsiteY68" fmla="*/ 0 h 3498714"/>
                <a:gd name="connsiteX69" fmla="*/ 966919 w 6462083"/>
                <a:gd name="connsiteY69" fmla="*/ 284138 h 3498714"/>
                <a:gd name="connsiteX70" fmla="*/ 682782 w 6462083"/>
                <a:gd name="connsiteY70" fmla="*/ 568275 h 3498714"/>
                <a:gd name="connsiteX71" fmla="*/ 398645 w 6462083"/>
                <a:gd name="connsiteY71" fmla="*/ 284138 h 3498714"/>
                <a:gd name="connsiteX72" fmla="*/ 682782 w 6462083"/>
                <a:gd name="connsiteY72" fmla="*/ 0 h 3498714"/>
                <a:gd name="connsiteX73" fmla="*/ 4707054 w 6462083"/>
                <a:gd name="connsiteY73" fmla="*/ 2902312 h 3498714"/>
                <a:gd name="connsiteX74" fmla="*/ 4818179 w 6462083"/>
                <a:gd name="connsiteY74" fmla="*/ 3013437 h 3498714"/>
                <a:gd name="connsiteX75" fmla="*/ 4707054 w 6462083"/>
                <a:gd name="connsiteY75" fmla="*/ 3124562 h 3498714"/>
                <a:gd name="connsiteX76" fmla="*/ 4545125 w 6462083"/>
                <a:gd name="connsiteY76" fmla="*/ 3124562 h 3498714"/>
                <a:gd name="connsiteX77" fmla="*/ 4545125 w 6462083"/>
                <a:gd name="connsiteY77" fmla="*/ 3361625 h 3498714"/>
                <a:gd name="connsiteX78" fmla="*/ 4436113 w 6462083"/>
                <a:gd name="connsiteY78" fmla="*/ 3470637 h 3498714"/>
                <a:gd name="connsiteX79" fmla="*/ 4235039 w 6462083"/>
                <a:gd name="connsiteY79" fmla="*/ 3470637 h 3498714"/>
                <a:gd name="connsiteX80" fmla="*/ 4126027 w 6462083"/>
                <a:gd name="connsiteY80" fmla="*/ 3361625 h 3498714"/>
                <a:gd name="connsiteX81" fmla="*/ 4126027 w 6462083"/>
                <a:gd name="connsiteY81" fmla="*/ 3124562 h 3498714"/>
                <a:gd name="connsiteX82" fmla="*/ 2589325 w 6462083"/>
                <a:gd name="connsiteY82" fmla="*/ 3124562 h 3498714"/>
                <a:gd name="connsiteX83" fmla="*/ 2589325 w 6462083"/>
                <a:gd name="connsiteY83" fmla="*/ 3361625 h 3498714"/>
                <a:gd name="connsiteX84" fmla="*/ 2480313 w 6462083"/>
                <a:gd name="connsiteY84" fmla="*/ 3470637 h 3498714"/>
                <a:gd name="connsiteX85" fmla="*/ 2279239 w 6462083"/>
                <a:gd name="connsiteY85" fmla="*/ 3470637 h 3498714"/>
                <a:gd name="connsiteX86" fmla="*/ 2170227 w 6462083"/>
                <a:gd name="connsiteY86" fmla="*/ 3361625 h 3498714"/>
                <a:gd name="connsiteX87" fmla="*/ 2170227 w 6462083"/>
                <a:gd name="connsiteY87" fmla="*/ 3124562 h 3498714"/>
                <a:gd name="connsiteX88" fmla="*/ 2052754 w 6462083"/>
                <a:gd name="connsiteY88" fmla="*/ 3124562 h 3498714"/>
                <a:gd name="connsiteX89" fmla="*/ 1941629 w 6462083"/>
                <a:gd name="connsiteY89" fmla="*/ 3013437 h 3498714"/>
                <a:gd name="connsiteX90" fmla="*/ 2052754 w 6462083"/>
                <a:gd name="connsiteY90" fmla="*/ 2902312 h 3498714"/>
                <a:gd name="connsiteX91" fmla="*/ 682782 w 6462083"/>
                <a:gd name="connsiteY91" fmla="*/ 0 h 3498714"/>
                <a:gd name="connsiteX92" fmla="*/ 4492583 w 6462083"/>
                <a:gd name="connsiteY92" fmla="*/ 2089512 h 3498714"/>
                <a:gd name="connsiteX93" fmla="*/ 4311608 w 6462083"/>
                <a:gd name="connsiteY93" fmla="*/ 2270487 h 3498714"/>
                <a:gd name="connsiteX94" fmla="*/ 4492583 w 6462083"/>
                <a:gd name="connsiteY94" fmla="*/ 2451462 h 3498714"/>
                <a:gd name="connsiteX95" fmla="*/ 5407618 w 6462083"/>
                <a:gd name="connsiteY95" fmla="*/ 2468742 h 3498714"/>
                <a:gd name="connsiteX96" fmla="*/ 6461556 w 6462083"/>
                <a:gd name="connsiteY96" fmla="*/ 2404799 h 3498714"/>
                <a:gd name="connsiteX97" fmla="*/ 5388995 w 6462083"/>
                <a:gd name="connsiteY97" fmla="*/ 2075460 h 3498714"/>
                <a:gd name="connsiteX0" fmla="*/ 2979061 w 5470282"/>
                <a:gd name="connsiteY0" fmla="*/ 2089512 h 3498714"/>
                <a:gd name="connsiteX1" fmla="*/ 2671086 w 5470282"/>
                <a:gd name="connsiteY1" fmla="*/ 2397487 h 3498714"/>
                <a:gd name="connsiteX2" fmla="*/ 2671086 w 5470282"/>
                <a:gd name="connsiteY2" fmla="*/ 2584811 h 3498714"/>
                <a:gd name="connsiteX3" fmla="*/ 4083961 w 5470282"/>
                <a:gd name="connsiteY3" fmla="*/ 2584811 h 3498714"/>
                <a:gd name="connsiteX4" fmla="*/ 4083961 w 5470282"/>
                <a:gd name="connsiteY4" fmla="*/ 2397487 h 3498714"/>
                <a:gd name="connsiteX5" fmla="*/ 3775986 w 5470282"/>
                <a:gd name="connsiteY5" fmla="*/ 2089512 h 3498714"/>
                <a:gd name="connsiteX6" fmla="*/ 2979061 w 5470282"/>
                <a:gd name="connsiteY6" fmla="*/ 2089512 h 3498714"/>
                <a:gd name="connsiteX7" fmla="*/ 2251033 w 5470282"/>
                <a:gd name="connsiteY7" fmla="*/ 2089512 h 3498714"/>
                <a:gd name="connsiteX8" fmla="*/ 2070058 w 5470282"/>
                <a:gd name="connsiteY8" fmla="*/ 2270487 h 3498714"/>
                <a:gd name="connsiteX9" fmla="*/ 2251033 w 5470282"/>
                <a:gd name="connsiteY9" fmla="*/ 2451462 h 3498714"/>
                <a:gd name="connsiteX10" fmla="*/ 2432008 w 5470282"/>
                <a:gd name="connsiteY10" fmla="*/ 2270487 h 3498714"/>
                <a:gd name="connsiteX11" fmla="*/ 2251033 w 5470282"/>
                <a:gd name="connsiteY11" fmla="*/ 2089512 h 3498714"/>
                <a:gd name="connsiteX12" fmla="*/ 2842751 w 5470282"/>
                <a:gd name="connsiteY12" fmla="*/ 1749356 h 3498714"/>
                <a:gd name="connsiteX13" fmla="*/ 2392797 w 5470282"/>
                <a:gd name="connsiteY13" fmla="*/ 1878907 h 3498714"/>
                <a:gd name="connsiteX14" fmla="*/ 2478781 w 5470282"/>
                <a:gd name="connsiteY14" fmla="*/ 1920808 h 3498714"/>
                <a:gd name="connsiteX15" fmla="*/ 2842751 w 5470282"/>
                <a:gd name="connsiteY15" fmla="*/ 1749356 h 3498714"/>
                <a:gd name="connsiteX16" fmla="*/ 2534724 w 5470282"/>
                <a:gd name="connsiteY16" fmla="*/ 982297 h 3498714"/>
                <a:gd name="connsiteX17" fmla="*/ 4802103 w 5470282"/>
                <a:gd name="connsiteY17" fmla="*/ 2588456 h 3498714"/>
                <a:gd name="connsiteX18" fmla="*/ 4904699 w 5470282"/>
                <a:gd name="connsiteY18" fmla="*/ 2705462 h 3498714"/>
                <a:gd name="connsiteX19" fmla="*/ 4904698 w 5470282"/>
                <a:gd name="connsiteY19" fmla="*/ 2705462 h 3498714"/>
                <a:gd name="connsiteX20" fmla="*/ 4784047 w 5470282"/>
                <a:gd name="connsiteY20" fmla="*/ 2826113 h 3498714"/>
                <a:gd name="connsiteX21" fmla="*/ 1970999 w 5470282"/>
                <a:gd name="connsiteY21" fmla="*/ 2826112 h 3498714"/>
                <a:gd name="connsiteX22" fmla="*/ 1850348 w 5470282"/>
                <a:gd name="connsiteY22" fmla="*/ 2705462 h 3498714"/>
                <a:gd name="connsiteX23" fmla="*/ 1956769 w 5470282"/>
                <a:gd name="connsiteY23" fmla="*/ 2587684 h 3498714"/>
                <a:gd name="connsiteX24" fmla="*/ 1823360 w 5470282"/>
                <a:gd name="connsiteY24" fmla="*/ 2279217 h 3498714"/>
                <a:gd name="connsiteX25" fmla="*/ 2217440 w 5470282"/>
                <a:gd name="connsiteY25" fmla="*/ 1856216 h 3498714"/>
                <a:gd name="connsiteX26" fmla="*/ 2534724 w 5470282"/>
                <a:gd name="connsiteY26" fmla="*/ 982297 h 3498714"/>
                <a:gd name="connsiteX27" fmla="*/ 358791 w 5470282"/>
                <a:gd name="connsiteY27" fmla="*/ 644545 h 3498714"/>
                <a:gd name="connsiteX28" fmla="*/ 1006774 w 5470282"/>
                <a:gd name="connsiteY28" fmla="*/ 644545 h 3498714"/>
                <a:gd name="connsiteX29" fmla="*/ 1542636 w 5470282"/>
                <a:gd name="connsiteY29" fmla="*/ 1193969 h 3498714"/>
                <a:gd name="connsiteX30" fmla="*/ 1929878 w 5470282"/>
                <a:gd name="connsiteY30" fmla="*/ 1193970 h 3498714"/>
                <a:gd name="connsiteX31" fmla="*/ 2070059 w 5470282"/>
                <a:gd name="connsiteY31" fmla="*/ 1334152 h 3498714"/>
                <a:gd name="connsiteX32" fmla="*/ 1929878 w 5470282"/>
                <a:gd name="connsiteY32" fmla="*/ 1474333 h 3498714"/>
                <a:gd name="connsiteX33" fmla="*/ 1520943 w 5470282"/>
                <a:gd name="connsiteY33" fmla="*/ 1470388 h 3498714"/>
                <a:gd name="connsiteX34" fmla="*/ 1332825 w 5470282"/>
                <a:gd name="connsiteY34" fmla="*/ 1367201 h 3498714"/>
                <a:gd name="connsiteX35" fmla="*/ 1106501 w 5470282"/>
                <a:gd name="connsiteY35" fmla="*/ 1098289 h 3498714"/>
                <a:gd name="connsiteX36" fmla="*/ 1101049 w 5470282"/>
                <a:gd name="connsiteY36" fmla="*/ 1092836 h 3498714"/>
                <a:gd name="connsiteX37" fmla="*/ 1046523 w 5470282"/>
                <a:gd name="connsiteY37" fmla="*/ 1092836 h 3498714"/>
                <a:gd name="connsiteX38" fmla="*/ 1041071 w 5470282"/>
                <a:gd name="connsiteY38" fmla="*/ 1098289 h 3498714"/>
                <a:gd name="connsiteX39" fmla="*/ 1042136 w 5470282"/>
                <a:gd name="connsiteY39" fmla="*/ 1419754 h 3498714"/>
                <a:gd name="connsiteX40" fmla="*/ 1042136 w 5470282"/>
                <a:gd name="connsiteY40" fmla="*/ 3337652 h 3498714"/>
                <a:gd name="connsiteX41" fmla="*/ 881075 w 5470282"/>
                <a:gd name="connsiteY41" fmla="*/ 3498714 h 3498714"/>
                <a:gd name="connsiteX42" fmla="*/ 720012 w 5470282"/>
                <a:gd name="connsiteY42" fmla="*/ 3337652 h 3498714"/>
                <a:gd name="connsiteX43" fmla="*/ 720012 w 5470282"/>
                <a:gd name="connsiteY43" fmla="*/ 2125717 h 3498714"/>
                <a:gd name="connsiteX44" fmla="*/ 718947 w 5470282"/>
                <a:gd name="connsiteY44" fmla="*/ 2033194 h 3498714"/>
                <a:gd name="connsiteX45" fmla="*/ 714162 w 5470282"/>
                <a:gd name="connsiteY45" fmla="*/ 2028410 h 3498714"/>
                <a:gd name="connsiteX46" fmla="*/ 654759 w 5470282"/>
                <a:gd name="connsiteY46" fmla="*/ 2028410 h 3498714"/>
                <a:gd name="connsiteX47" fmla="*/ 649974 w 5470282"/>
                <a:gd name="connsiteY47" fmla="*/ 2033194 h 3498714"/>
                <a:gd name="connsiteX48" fmla="*/ 649974 w 5470282"/>
                <a:gd name="connsiteY48" fmla="*/ 2125717 h 3498714"/>
                <a:gd name="connsiteX49" fmla="*/ 649574 w 5470282"/>
                <a:gd name="connsiteY49" fmla="*/ 3337652 h 3498714"/>
                <a:gd name="connsiteX50" fmla="*/ 488511 w 5470282"/>
                <a:gd name="connsiteY50" fmla="*/ 3498714 h 3498714"/>
                <a:gd name="connsiteX51" fmla="*/ 327450 w 5470282"/>
                <a:gd name="connsiteY51" fmla="*/ 3337652 h 3498714"/>
                <a:gd name="connsiteX52" fmla="*/ 327450 w 5470282"/>
                <a:gd name="connsiteY52" fmla="*/ 1458216 h 3498714"/>
                <a:gd name="connsiteX53" fmla="*/ 322427 w 5470282"/>
                <a:gd name="connsiteY53" fmla="*/ 1098205 h 3498714"/>
                <a:gd name="connsiteX54" fmla="*/ 317058 w 5470282"/>
                <a:gd name="connsiteY54" fmla="*/ 1092836 h 3498714"/>
                <a:gd name="connsiteX55" fmla="*/ 263371 w 5470282"/>
                <a:gd name="connsiteY55" fmla="*/ 1092836 h 3498714"/>
                <a:gd name="connsiteX56" fmla="*/ 258001 w 5470282"/>
                <a:gd name="connsiteY56" fmla="*/ 1098205 h 3498714"/>
                <a:gd name="connsiteX57" fmla="*/ 258001 w 5470282"/>
                <a:gd name="connsiteY57" fmla="*/ 1444446 h 3498714"/>
                <a:gd name="connsiteX58" fmla="*/ 257700 w 5470282"/>
                <a:gd name="connsiteY58" fmla="*/ 1444370 h 3498714"/>
                <a:gd name="connsiteX59" fmla="*/ 257700 w 5470282"/>
                <a:gd name="connsiteY59" fmla="*/ 1912573 h 3498714"/>
                <a:gd name="connsiteX60" fmla="*/ 128850 w 5470282"/>
                <a:gd name="connsiteY60" fmla="*/ 2041423 h 3498714"/>
                <a:gd name="connsiteX61" fmla="*/ 0 w 5470282"/>
                <a:gd name="connsiteY61" fmla="*/ 1912573 h 3498714"/>
                <a:gd name="connsiteX62" fmla="*/ 0 w 5470282"/>
                <a:gd name="connsiteY62" fmla="*/ 1101802 h 3498714"/>
                <a:gd name="connsiteX63" fmla="*/ 0 w 5470282"/>
                <a:gd name="connsiteY63" fmla="*/ 1003338 h 3498714"/>
                <a:gd name="connsiteX64" fmla="*/ 0 w 5470282"/>
                <a:gd name="connsiteY64" fmla="*/ 982486 h 3498714"/>
                <a:gd name="connsiteX65" fmla="*/ 12733 w 5470282"/>
                <a:gd name="connsiteY65" fmla="*/ 894663 h 3498714"/>
                <a:gd name="connsiteX66" fmla="*/ 20539 w 5470282"/>
                <a:gd name="connsiteY66" fmla="*/ 868773 h 3498714"/>
                <a:gd name="connsiteX67" fmla="*/ 358791 w 5470282"/>
                <a:gd name="connsiteY67" fmla="*/ 644545 h 3498714"/>
                <a:gd name="connsiteX68" fmla="*/ 682782 w 5470282"/>
                <a:gd name="connsiteY68" fmla="*/ 0 h 3498714"/>
                <a:gd name="connsiteX69" fmla="*/ 966919 w 5470282"/>
                <a:gd name="connsiteY69" fmla="*/ 284138 h 3498714"/>
                <a:gd name="connsiteX70" fmla="*/ 682782 w 5470282"/>
                <a:gd name="connsiteY70" fmla="*/ 568275 h 3498714"/>
                <a:gd name="connsiteX71" fmla="*/ 398645 w 5470282"/>
                <a:gd name="connsiteY71" fmla="*/ 284138 h 3498714"/>
                <a:gd name="connsiteX72" fmla="*/ 682782 w 5470282"/>
                <a:gd name="connsiteY72" fmla="*/ 0 h 3498714"/>
                <a:gd name="connsiteX73" fmla="*/ 4707054 w 5470282"/>
                <a:gd name="connsiteY73" fmla="*/ 2902312 h 3498714"/>
                <a:gd name="connsiteX74" fmla="*/ 4818179 w 5470282"/>
                <a:gd name="connsiteY74" fmla="*/ 3013437 h 3498714"/>
                <a:gd name="connsiteX75" fmla="*/ 4707054 w 5470282"/>
                <a:gd name="connsiteY75" fmla="*/ 3124562 h 3498714"/>
                <a:gd name="connsiteX76" fmla="*/ 4545125 w 5470282"/>
                <a:gd name="connsiteY76" fmla="*/ 3124562 h 3498714"/>
                <a:gd name="connsiteX77" fmla="*/ 4545125 w 5470282"/>
                <a:gd name="connsiteY77" fmla="*/ 3361625 h 3498714"/>
                <a:gd name="connsiteX78" fmla="*/ 4436113 w 5470282"/>
                <a:gd name="connsiteY78" fmla="*/ 3470637 h 3498714"/>
                <a:gd name="connsiteX79" fmla="*/ 4235039 w 5470282"/>
                <a:gd name="connsiteY79" fmla="*/ 3470637 h 3498714"/>
                <a:gd name="connsiteX80" fmla="*/ 4126027 w 5470282"/>
                <a:gd name="connsiteY80" fmla="*/ 3361625 h 3498714"/>
                <a:gd name="connsiteX81" fmla="*/ 4126027 w 5470282"/>
                <a:gd name="connsiteY81" fmla="*/ 3124562 h 3498714"/>
                <a:gd name="connsiteX82" fmla="*/ 2589325 w 5470282"/>
                <a:gd name="connsiteY82" fmla="*/ 3124562 h 3498714"/>
                <a:gd name="connsiteX83" fmla="*/ 2589325 w 5470282"/>
                <a:gd name="connsiteY83" fmla="*/ 3361625 h 3498714"/>
                <a:gd name="connsiteX84" fmla="*/ 2480313 w 5470282"/>
                <a:gd name="connsiteY84" fmla="*/ 3470637 h 3498714"/>
                <a:gd name="connsiteX85" fmla="*/ 2279239 w 5470282"/>
                <a:gd name="connsiteY85" fmla="*/ 3470637 h 3498714"/>
                <a:gd name="connsiteX86" fmla="*/ 2170227 w 5470282"/>
                <a:gd name="connsiteY86" fmla="*/ 3361625 h 3498714"/>
                <a:gd name="connsiteX87" fmla="*/ 2170227 w 5470282"/>
                <a:gd name="connsiteY87" fmla="*/ 3124562 h 3498714"/>
                <a:gd name="connsiteX88" fmla="*/ 2052754 w 5470282"/>
                <a:gd name="connsiteY88" fmla="*/ 3124562 h 3498714"/>
                <a:gd name="connsiteX89" fmla="*/ 1941629 w 5470282"/>
                <a:gd name="connsiteY89" fmla="*/ 3013437 h 3498714"/>
                <a:gd name="connsiteX90" fmla="*/ 2052754 w 5470282"/>
                <a:gd name="connsiteY90" fmla="*/ 2902312 h 3498714"/>
                <a:gd name="connsiteX91" fmla="*/ 682782 w 5470282"/>
                <a:gd name="connsiteY91" fmla="*/ 0 h 3498714"/>
                <a:gd name="connsiteX92" fmla="*/ 4492583 w 5470282"/>
                <a:gd name="connsiteY92" fmla="*/ 2089512 h 3498714"/>
                <a:gd name="connsiteX93" fmla="*/ 4311608 w 5470282"/>
                <a:gd name="connsiteY93" fmla="*/ 2270487 h 3498714"/>
                <a:gd name="connsiteX94" fmla="*/ 4492583 w 5470282"/>
                <a:gd name="connsiteY94" fmla="*/ 2451462 h 3498714"/>
                <a:gd name="connsiteX95" fmla="*/ 5407618 w 5470282"/>
                <a:gd name="connsiteY95" fmla="*/ 2468742 h 3498714"/>
                <a:gd name="connsiteX96" fmla="*/ 5388995 w 5470282"/>
                <a:gd name="connsiteY96" fmla="*/ 2075460 h 3498714"/>
                <a:gd name="connsiteX0" fmla="*/ 2979061 w 5388995"/>
                <a:gd name="connsiteY0" fmla="*/ 2089512 h 3498714"/>
                <a:gd name="connsiteX1" fmla="*/ 2671086 w 5388995"/>
                <a:gd name="connsiteY1" fmla="*/ 2397487 h 3498714"/>
                <a:gd name="connsiteX2" fmla="*/ 2671086 w 5388995"/>
                <a:gd name="connsiteY2" fmla="*/ 2584811 h 3498714"/>
                <a:gd name="connsiteX3" fmla="*/ 4083961 w 5388995"/>
                <a:gd name="connsiteY3" fmla="*/ 2584811 h 3498714"/>
                <a:gd name="connsiteX4" fmla="*/ 4083961 w 5388995"/>
                <a:gd name="connsiteY4" fmla="*/ 2397487 h 3498714"/>
                <a:gd name="connsiteX5" fmla="*/ 3775986 w 5388995"/>
                <a:gd name="connsiteY5" fmla="*/ 2089512 h 3498714"/>
                <a:gd name="connsiteX6" fmla="*/ 2979061 w 5388995"/>
                <a:gd name="connsiteY6" fmla="*/ 2089512 h 3498714"/>
                <a:gd name="connsiteX7" fmla="*/ 2251033 w 5388995"/>
                <a:gd name="connsiteY7" fmla="*/ 2089512 h 3498714"/>
                <a:gd name="connsiteX8" fmla="*/ 2070058 w 5388995"/>
                <a:gd name="connsiteY8" fmla="*/ 2270487 h 3498714"/>
                <a:gd name="connsiteX9" fmla="*/ 2251033 w 5388995"/>
                <a:gd name="connsiteY9" fmla="*/ 2451462 h 3498714"/>
                <a:gd name="connsiteX10" fmla="*/ 2432008 w 5388995"/>
                <a:gd name="connsiteY10" fmla="*/ 2270487 h 3498714"/>
                <a:gd name="connsiteX11" fmla="*/ 2251033 w 5388995"/>
                <a:gd name="connsiteY11" fmla="*/ 2089512 h 3498714"/>
                <a:gd name="connsiteX12" fmla="*/ 2842751 w 5388995"/>
                <a:gd name="connsiteY12" fmla="*/ 1749356 h 3498714"/>
                <a:gd name="connsiteX13" fmla="*/ 2392797 w 5388995"/>
                <a:gd name="connsiteY13" fmla="*/ 1878907 h 3498714"/>
                <a:gd name="connsiteX14" fmla="*/ 2478781 w 5388995"/>
                <a:gd name="connsiteY14" fmla="*/ 1920808 h 3498714"/>
                <a:gd name="connsiteX15" fmla="*/ 2842751 w 5388995"/>
                <a:gd name="connsiteY15" fmla="*/ 1749356 h 3498714"/>
                <a:gd name="connsiteX16" fmla="*/ 2534724 w 5388995"/>
                <a:gd name="connsiteY16" fmla="*/ 982297 h 3498714"/>
                <a:gd name="connsiteX17" fmla="*/ 4802103 w 5388995"/>
                <a:gd name="connsiteY17" fmla="*/ 2588456 h 3498714"/>
                <a:gd name="connsiteX18" fmla="*/ 4904699 w 5388995"/>
                <a:gd name="connsiteY18" fmla="*/ 2705462 h 3498714"/>
                <a:gd name="connsiteX19" fmla="*/ 4904698 w 5388995"/>
                <a:gd name="connsiteY19" fmla="*/ 2705462 h 3498714"/>
                <a:gd name="connsiteX20" fmla="*/ 4784047 w 5388995"/>
                <a:gd name="connsiteY20" fmla="*/ 2826113 h 3498714"/>
                <a:gd name="connsiteX21" fmla="*/ 1970999 w 5388995"/>
                <a:gd name="connsiteY21" fmla="*/ 2826112 h 3498714"/>
                <a:gd name="connsiteX22" fmla="*/ 1850348 w 5388995"/>
                <a:gd name="connsiteY22" fmla="*/ 2705462 h 3498714"/>
                <a:gd name="connsiteX23" fmla="*/ 1956769 w 5388995"/>
                <a:gd name="connsiteY23" fmla="*/ 2587684 h 3498714"/>
                <a:gd name="connsiteX24" fmla="*/ 1823360 w 5388995"/>
                <a:gd name="connsiteY24" fmla="*/ 2279217 h 3498714"/>
                <a:gd name="connsiteX25" fmla="*/ 2217440 w 5388995"/>
                <a:gd name="connsiteY25" fmla="*/ 1856216 h 3498714"/>
                <a:gd name="connsiteX26" fmla="*/ 2534724 w 5388995"/>
                <a:gd name="connsiteY26" fmla="*/ 982297 h 3498714"/>
                <a:gd name="connsiteX27" fmla="*/ 358791 w 5388995"/>
                <a:gd name="connsiteY27" fmla="*/ 644545 h 3498714"/>
                <a:gd name="connsiteX28" fmla="*/ 1006774 w 5388995"/>
                <a:gd name="connsiteY28" fmla="*/ 644545 h 3498714"/>
                <a:gd name="connsiteX29" fmla="*/ 1542636 w 5388995"/>
                <a:gd name="connsiteY29" fmla="*/ 1193969 h 3498714"/>
                <a:gd name="connsiteX30" fmla="*/ 1929878 w 5388995"/>
                <a:gd name="connsiteY30" fmla="*/ 1193970 h 3498714"/>
                <a:gd name="connsiteX31" fmla="*/ 2070059 w 5388995"/>
                <a:gd name="connsiteY31" fmla="*/ 1334152 h 3498714"/>
                <a:gd name="connsiteX32" fmla="*/ 1929878 w 5388995"/>
                <a:gd name="connsiteY32" fmla="*/ 1474333 h 3498714"/>
                <a:gd name="connsiteX33" fmla="*/ 1520943 w 5388995"/>
                <a:gd name="connsiteY33" fmla="*/ 1470388 h 3498714"/>
                <a:gd name="connsiteX34" fmla="*/ 1332825 w 5388995"/>
                <a:gd name="connsiteY34" fmla="*/ 1367201 h 3498714"/>
                <a:gd name="connsiteX35" fmla="*/ 1106501 w 5388995"/>
                <a:gd name="connsiteY35" fmla="*/ 1098289 h 3498714"/>
                <a:gd name="connsiteX36" fmla="*/ 1101049 w 5388995"/>
                <a:gd name="connsiteY36" fmla="*/ 1092836 h 3498714"/>
                <a:gd name="connsiteX37" fmla="*/ 1046523 w 5388995"/>
                <a:gd name="connsiteY37" fmla="*/ 1092836 h 3498714"/>
                <a:gd name="connsiteX38" fmla="*/ 1041071 w 5388995"/>
                <a:gd name="connsiteY38" fmla="*/ 1098289 h 3498714"/>
                <a:gd name="connsiteX39" fmla="*/ 1042136 w 5388995"/>
                <a:gd name="connsiteY39" fmla="*/ 1419754 h 3498714"/>
                <a:gd name="connsiteX40" fmla="*/ 1042136 w 5388995"/>
                <a:gd name="connsiteY40" fmla="*/ 3337652 h 3498714"/>
                <a:gd name="connsiteX41" fmla="*/ 881075 w 5388995"/>
                <a:gd name="connsiteY41" fmla="*/ 3498714 h 3498714"/>
                <a:gd name="connsiteX42" fmla="*/ 720012 w 5388995"/>
                <a:gd name="connsiteY42" fmla="*/ 3337652 h 3498714"/>
                <a:gd name="connsiteX43" fmla="*/ 720012 w 5388995"/>
                <a:gd name="connsiteY43" fmla="*/ 2125717 h 3498714"/>
                <a:gd name="connsiteX44" fmla="*/ 718947 w 5388995"/>
                <a:gd name="connsiteY44" fmla="*/ 2033194 h 3498714"/>
                <a:gd name="connsiteX45" fmla="*/ 714162 w 5388995"/>
                <a:gd name="connsiteY45" fmla="*/ 2028410 h 3498714"/>
                <a:gd name="connsiteX46" fmla="*/ 654759 w 5388995"/>
                <a:gd name="connsiteY46" fmla="*/ 2028410 h 3498714"/>
                <a:gd name="connsiteX47" fmla="*/ 649974 w 5388995"/>
                <a:gd name="connsiteY47" fmla="*/ 2033194 h 3498714"/>
                <a:gd name="connsiteX48" fmla="*/ 649974 w 5388995"/>
                <a:gd name="connsiteY48" fmla="*/ 2125717 h 3498714"/>
                <a:gd name="connsiteX49" fmla="*/ 649574 w 5388995"/>
                <a:gd name="connsiteY49" fmla="*/ 3337652 h 3498714"/>
                <a:gd name="connsiteX50" fmla="*/ 488511 w 5388995"/>
                <a:gd name="connsiteY50" fmla="*/ 3498714 h 3498714"/>
                <a:gd name="connsiteX51" fmla="*/ 327450 w 5388995"/>
                <a:gd name="connsiteY51" fmla="*/ 3337652 h 3498714"/>
                <a:gd name="connsiteX52" fmla="*/ 327450 w 5388995"/>
                <a:gd name="connsiteY52" fmla="*/ 1458216 h 3498714"/>
                <a:gd name="connsiteX53" fmla="*/ 322427 w 5388995"/>
                <a:gd name="connsiteY53" fmla="*/ 1098205 h 3498714"/>
                <a:gd name="connsiteX54" fmla="*/ 317058 w 5388995"/>
                <a:gd name="connsiteY54" fmla="*/ 1092836 h 3498714"/>
                <a:gd name="connsiteX55" fmla="*/ 263371 w 5388995"/>
                <a:gd name="connsiteY55" fmla="*/ 1092836 h 3498714"/>
                <a:gd name="connsiteX56" fmla="*/ 258001 w 5388995"/>
                <a:gd name="connsiteY56" fmla="*/ 1098205 h 3498714"/>
                <a:gd name="connsiteX57" fmla="*/ 258001 w 5388995"/>
                <a:gd name="connsiteY57" fmla="*/ 1444446 h 3498714"/>
                <a:gd name="connsiteX58" fmla="*/ 257700 w 5388995"/>
                <a:gd name="connsiteY58" fmla="*/ 1444370 h 3498714"/>
                <a:gd name="connsiteX59" fmla="*/ 257700 w 5388995"/>
                <a:gd name="connsiteY59" fmla="*/ 1912573 h 3498714"/>
                <a:gd name="connsiteX60" fmla="*/ 128850 w 5388995"/>
                <a:gd name="connsiteY60" fmla="*/ 2041423 h 3498714"/>
                <a:gd name="connsiteX61" fmla="*/ 0 w 5388995"/>
                <a:gd name="connsiteY61" fmla="*/ 1912573 h 3498714"/>
                <a:gd name="connsiteX62" fmla="*/ 0 w 5388995"/>
                <a:gd name="connsiteY62" fmla="*/ 1101802 h 3498714"/>
                <a:gd name="connsiteX63" fmla="*/ 0 w 5388995"/>
                <a:gd name="connsiteY63" fmla="*/ 1003338 h 3498714"/>
                <a:gd name="connsiteX64" fmla="*/ 0 w 5388995"/>
                <a:gd name="connsiteY64" fmla="*/ 982486 h 3498714"/>
                <a:gd name="connsiteX65" fmla="*/ 12733 w 5388995"/>
                <a:gd name="connsiteY65" fmla="*/ 894663 h 3498714"/>
                <a:gd name="connsiteX66" fmla="*/ 20539 w 5388995"/>
                <a:gd name="connsiteY66" fmla="*/ 868773 h 3498714"/>
                <a:gd name="connsiteX67" fmla="*/ 358791 w 5388995"/>
                <a:gd name="connsiteY67" fmla="*/ 644545 h 3498714"/>
                <a:gd name="connsiteX68" fmla="*/ 682782 w 5388995"/>
                <a:gd name="connsiteY68" fmla="*/ 0 h 3498714"/>
                <a:gd name="connsiteX69" fmla="*/ 966919 w 5388995"/>
                <a:gd name="connsiteY69" fmla="*/ 284138 h 3498714"/>
                <a:gd name="connsiteX70" fmla="*/ 682782 w 5388995"/>
                <a:gd name="connsiteY70" fmla="*/ 568275 h 3498714"/>
                <a:gd name="connsiteX71" fmla="*/ 398645 w 5388995"/>
                <a:gd name="connsiteY71" fmla="*/ 284138 h 3498714"/>
                <a:gd name="connsiteX72" fmla="*/ 682782 w 5388995"/>
                <a:gd name="connsiteY72" fmla="*/ 0 h 3498714"/>
                <a:gd name="connsiteX73" fmla="*/ 4707054 w 5388995"/>
                <a:gd name="connsiteY73" fmla="*/ 2902312 h 3498714"/>
                <a:gd name="connsiteX74" fmla="*/ 4818179 w 5388995"/>
                <a:gd name="connsiteY74" fmla="*/ 3013437 h 3498714"/>
                <a:gd name="connsiteX75" fmla="*/ 4707054 w 5388995"/>
                <a:gd name="connsiteY75" fmla="*/ 3124562 h 3498714"/>
                <a:gd name="connsiteX76" fmla="*/ 4545125 w 5388995"/>
                <a:gd name="connsiteY76" fmla="*/ 3124562 h 3498714"/>
                <a:gd name="connsiteX77" fmla="*/ 4545125 w 5388995"/>
                <a:gd name="connsiteY77" fmla="*/ 3361625 h 3498714"/>
                <a:gd name="connsiteX78" fmla="*/ 4436113 w 5388995"/>
                <a:gd name="connsiteY78" fmla="*/ 3470637 h 3498714"/>
                <a:gd name="connsiteX79" fmla="*/ 4235039 w 5388995"/>
                <a:gd name="connsiteY79" fmla="*/ 3470637 h 3498714"/>
                <a:gd name="connsiteX80" fmla="*/ 4126027 w 5388995"/>
                <a:gd name="connsiteY80" fmla="*/ 3361625 h 3498714"/>
                <a:gd name="connsiteX81" fmla="*/ 4126027 w 5388995"/>
                <a:gd name="connsiteY81" fmla="*/ 3124562 h 3498714"/>
                <a:gd name="connsiteX82" fmla="*/ 2589325 w 5388995"/>
                <a:gd name="connsiteY82" fmla="*/ 3124562 h 3498714"/>
                <a:gd name="connsiteX83" fmla="*/ 2589325 w 5388995"/>
                <a:gd name="connsiteY83" fmla="*/ 3361625 h 3498714"/>
                <a:gd name="connsiteX84" fmla="*/ 2480313 w 5388995"/>
                <a:gd name="connsiteY84" fmla="*/ 3470637 h 3498714"/>
                <a:gd name="connsiteX85" fmla="*/ 2279239 w 5388995"/>
                <a:gd name="connsiteY85" fmla="*/ 3470637 h 3498714"/>
                <a:gd name="connsiteX86" fmla="*/ 2170227 w 5388995"/>
                <a:gd name="connsiteY86" fmla="*/ 3361625 h 3498714"/>
                <a:gd name="connsiteX87" fmla="*/ 2170227 w 5388995"/>
                <a:gd name="connsiteY87" fmla="*/ 3124562 h 3498714"/>
                <a:gd name="connsiteX88" fmla="*/ 2052754 w 5388995"/>
                <a:gd name="connsiteY88" fmla="*/ 3124562 h 3498714"/>
                <a:gd name="connsiteX89" fmla="*/ 1941629 w 5388995"/>
                <a:gd name="connsiteY89" fmla="*/ 3013437 h 3498714"/>
                <a:gd name="connsiteX90" fmla="*/ 2052754 w 5388995"/>
                <a:gd name="connsiteY90" fmla="*/ 2902312 h 3498714"/>
                <a:gd name="connsiteX91" fmla="*/ 682782 w 5388995"/>
                <a:gd name="connsiteY91" fmla="*/ 0 h 3498714"/>
                <a:gd name="connsiteX92" fmla="*/ 4492583 w 5388995"/>
                <a:gd name="connsiteY92" fmla="*/ 2089512 h 3498714"/>
                <a:gd name="connsiteX93" fmla="*/ 4311608 w 5388995"/>
                <a:gd name="connsiteY93" fmla="*/ 2270487 h 3498714"/>
                <a:gd name="connsiteX94" fmla="*/ 4492583 w 5388995"/>
                <a:gd name="connsiteY94" fmla="*/ 2451462 h 3498714"/>
                <a:gd name="connsiteX95" fmla="*/ 5388995 w 5388995"/>
                <a:gd name="connsiteY95" fmla="*/ 2075460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492583 w 4904699"/>
                <a:gd name="connsiteY92" fmla="*/ 2089512 h 3498714"/>
                <a:gd name="connsiteX93" fmla="*/ 4311608 w 4904699"/>
                <a:gd name="connsiteY93" fmla="*/ 2270487 h 3498714"/>
                <a:gd name="connsiteX94" fmla="*/ 4492583 w 4904699"/>
                <a:gd name="connsiteY94"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311608 w 4904699"/>
                <a:gd name="connsiteY92" fmla="*/ 2270487 h 3498714"/>
                <a:gd name="connsiteX93" fmla="*/ 4492583 w 4904699"/>
                <a:gd name="connsiteY93"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311608 w 4904699"/>
                <a:gd name="connsiteY92" fmla="*/ 2270487 h 3498714"/>
                <a:gd name="connsiteX93" fmla="*/ 4492583 w 4904699"/>
                <a:gd name="connsiteY93"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4904698 w 4904699"/>
                <a:gd name="connsiteY18" fmla="*/ 2705462 h 3498714"/>
                <a:gd name="connsiteX19" fmla="*/ 4784047 w 4904699"/>
                <a:gd name="connsiteY19" fmla="*/ 2826113 h 3498714"/>
                <a:gd name="connsiteX20" fmla="*/ 1970999 w 4904699"/>
                <a:gd name="connsiteY20" fmla="*/ 2826112 h 3498714"/>
                <a:gd name="connsiteX21" fmla="*/ 1850348 w 4904699"/>
                <a:gd name="connsiteY21" fmla="*/ 2705462 h 3498714"/>
                <a:gd name="connsiteX22" fmla="*/ 1956769 w 4904699"/>
                <a:gd name="connsiteY22" fmla="*/ 2587684 h 3498714"/>
                <a:gd name="connsiteX23" fmla="*/ 1823360 w 4904699"/>
                <a:gd name="connsiteY23" fmla="*/ 2279217 h 3498714"/>
                <a:gd name="connsiteX24" fmla="*/ 2217440 w 4904699"/>
                <a:gd name="connsiteY24" fmla="*/ 1856216 h 3498714"/>
                <a:gd name="connsiteX25" fmla="*/ 2534724 w 4904699"/>
                <a:gd name="connsiteY25" fmla="*/ 982297 h 3498714"/>
                <a:gd name="connsiteX26" fmla="*/ 358791 w 4904699"/>
                <a:gd name="connsiteY26" fmla="*/ 644545 h 3498714"/>
                <a:gd name="connsiteX27" fmla="*/ 1006774 w 4904699"/>
                <a:gd name="connsiteY27" fmla="*/ 644545 h 3498714"/>
                <a:gd name="connsiteX28" fmla="*/ 1542636 w 4904699"/>
                <a:gd name="connsiteY28" fmla="*/ 1193969 h 3498714"/>
                <a:gd name="connsiteX29" fmla="*/ 1929878 w 4904699"/>
                <a:gd name="connsiteY29" fmla="*/ 1193970 h 3498714"/>
                <a:gd name="connsiteX30" fmla="*/ 2070059 w 4904699"/>
                <a:gd name="connsiteY30" fmla="*/ 1334152 h 3498714"/>
                <a:gd name="connsiteX31" fmla="*/ 1929878 w 4904699"/>
                <a:gd name="connsiteY31" fmla="*/ 1474333 h 3498714"/>
                <a:gd name="connsiteX32" fmla="*/ 1520943 w 4904699"/>
                <a:gd name="connsiteY32" fmla="*/ 1470388 h 3498714"/>
                <a:gd name="connsiteX33" fmla="*/ 1332825 w 4904699"/>
                <a:gd name="connsiteY33" fmla="*/ 1367201 h 3498714"/>
                <a:gd name="connsiteX34" fmla="*/ 1106501 w 4904699"/>
                <a:gd name="connsiteY34" fmla="*/ 1098289 h 3498714"/>
                <a:gd name="connsiteX35" fmla="*/ 1101049 w 4904699"/>
                <a:gd name="connsiteY35" fmla="*/ 1092836 h 3498714"/>
                <a:gd name="connsiteX36" fmla="*/ 1046523 w 4904699"/>
                <a:gd name="connsiteY36" fmla="*/ 1092836 h 3498714"/>
                <a:gd name="connsiteX37" fmla="*/ 1041071 w 4904699"/>
                <a:gd name="connsiteY37" fmla="*/ 1098289 h 3498714"/>
                <a:gd name="connsiteX38" fmla="*/ 1042136 w 4904699"/>
                <a:gd name="connsiteY38" fmla="*/ 1419754 h 3498714"/>
                <a:gd name="connsiteX39" fmla="*/ 1042136 w 4904699"/>
                <a:gd name="connsiteY39" fmla="*/ 3337652 h 3498714"/>
                <a:gd name="connsiteX40" fmla="*/ 881075 w 4904699"/>
                <a:gd name="connsiteY40" fmla="*/ 3498714 h 3498714"/>
                <a:gd name="connsiteX41" fmla="*/ 720012 w 4904699"/>
                <a:gd name="connsiteY41" fmla="*/ 3337652 h 3498714"/>
                <a:gd name="connsiteX42" fmla="*/ 720012 w 4904699"/>
                <a:gd name="connsiteY42" fmla="*/ 2125717 h 3498714"/>
                <a:gd name="connsiteX43" fmla="*/ 718947 w 4904699"/>
                <a:gd name="connsiteY43" fmla="*/ 2033194 h 3498714"/>
                <a:gd name="connsiteX44" fmla="*/ 714162 w 4904699"/>
                <a:gd name="connsiteY44" fmla="*/ 2028410 h 3498714"/>
                <a:gd name="connsiteX45" fmla="*/ 654759 w 4904699"/>
                <a:gd name="connsiteY45" fmla="*/ 2028410 h 3498714"/>
                <a:gd name="connsiteX46" fmla="*/ 649974 w 4904699"/>
                <a:gd name="connsiteY46" fmla="*/ 2033194 h 3498714"/>
                <a:gd name="connsiteX47" fmla="*/ 649974 w 4904699"/>
                <a:gd name="connsiteY47" fmla="*/ 2125717 h 3498714"/>
                <a:gd name="connsiteX48" fmla="*/ 649574 w 4904699"/>
                <a:gd name="connsiteY48" fmla="*/ 3337652 h 3498714"/>
                <a:gd name="connsiteX49" fmla="*/ 488511 w 4904699"/>
                <a:gd name="connsiteY49" fmla="*/ 3498714 h 3498714"/>
                <a:gd name="connsiteX50" fmla="*/ 327450 w 4904699"/>
                <a:gd name="connsiteY50" fmla="*/ 3337652 h 3498714"/>
                <a:gd name="connsiteX51" fmla="*/ 327450 w 4904699"/>
                <a:gd name="connsiteY51" fmla="*/ 1458216 h 3498714"/>
                <a:gd name="connsiteX52" fmla="*/ 322427 w 4904699"/>
                <a:gd name="connsiteY52" fmla="*/ 1098205 h 3498714"/>
                <a:gd name="connsiteX53" fmla="*/ 317058 w 4904699"/>
                <a:gd name="connsiteY53" fmla="*/ 1092836 h 3498714"/>
                <a:gd name="connsiteX54" fmla="*/ 263371 w 4904699"/>
                <a:gd name="connsiteY54" fmla="*/ 1092836 h 3498714"/>
                <a:gd name="connsiteX55" fmla="*/ 258001 w 4904699"/>
                <a:gd name="connsiteY55" fmla="*/ 1098205 h 3498714"/>
                <a:gd name="connsiteX56" fmla="*/ 258001 w 4904699"/>
                <a:gd name="connsiteY56" fmla="*/ 1444446 h 3498714"/>
                <a:gd name="connsiteX57" fmla="*/ 257700 w 4904699"/>
                <a:gd name="connsiteY57" fmla="*/ 1444370 h 3498714"/>
                <a:gd name="connsiteX58" fmla="*/ 257700 w 4904699"/>
                <a:gd name="connsiteY58" fmla="*/ 1912573 h 3498714"/>
                <a:gd name="connsiteX59" fmla="*/ 128850 w 4904699"/>
                <a:gd name="connsiteY59" fmla="*/ 2041423 h 3498714"/>
                <a:gd name="connsiteX60" fmla="*/ 0 w 4904699"/>
                <a:gd name="connsiteY60" fmla="*/ 1912573 h 3498714"/>
                <a:gd name="connsiteX61" fmla="*/ 0 w 4904699"/>
                <a:gd name="connsiteY61" fmla="*/ 1101802 h 3498714"/>
                <a:gd name="connsiteX62" fmla="*/ 0 w 4904699"/>
                <a:gd name="connsiteY62" fmla="*/ 1003338 h 3498714"/>
                <a:gd name="connsiteX63" fmla="*/ 0 w 4904699"/>
                <a:gd name="connsiteY63" fmla="*/ 982486 h 3498714"/>
                <a:gd name="connsiteX64" fmla="*/ 12733 w 4904699"/>
                <a:gd name="connsiteY64" fmla="*/ 894663 h 3498714"/>
                <a:gd name="connsiteX65" fmla="*/ 20539 w 4904699"/>
                <a:gd name="connsiteY65" fmla="*/ 868773 h 3498714"/>
                <a:gd name="connsiteX66" fmla="*/ 358791 w 4904699"/>
                <a:gd name="connsiteY66" fmla="*/ 644545 h 3498714"/>
                <a:gd name="connsiteX67" fmla="*/ 682782 w 4904699"/>
                <a:gd name="connsiteY67" fmla="*/ 0 h 3498714"/>
                <a:gd name="connsiteX68" fmla="*/ 966919 w 4904699"/>
                <a:gd name="connsiteY68" fmla="*/ 284138 h 3498714"/>
                <a:gd name="connsiteX69" fmla="*/ 682782 w 4904699"/>
                <a:gd name="connsiteY69" fmla="*/ 568275 h 3498714"/>
                <a:gd name="connsiteX70" fmla="*/ 398645 w 4904699"/>
                <a:gd name="connsiteY70" fmla="*/ 284138 h 3498714"/>
                <a:gd name="connsiteX71" fmla="*/ 682782 w 4904699"/>
                <a:gd name="connsiteY71" fmla="*/ 0 h 3498714"/>
                <a:gd name="connsiteX72" fmla="*/ 4707054 w 4904699"/>
                <a:gd name="connsiteY72" fmla="*/ 2902312 h 3498714"/>
                <a:gd name="connsiteX73" fmla="*/ 4818179 w 4904699"/>
                <a:gd name="connsiteY73" fmla="*/ 3013437 h 3498714"/>
                <a:gd name="connsiteX74" fmla="*/ 4707054 w 4904699"/>
                <a:gd name="connsiteY74" fmla="*/ 3124562 h 3498714"/>
                <a:gd name="connsiteX75" fmla="*/ 4545125 w 4904699"/>
                <a:gd name="connsiteY75" fmla="*/ 3124562 h 3498714"/>
                <a:gd name="connsiteX76" fmla="*/ 4545125 w 4904699"/>
                <a:gd name="connsiteY76" fmla="*/ 3361625 h 3498714"/>
                <a:gd name="connsiteX77" fmla="*/ 4436113 w 4904699"/>
                <a:gd name="connsiteY77" fmla="*/ 3470637 h 3498714"/>
                <a:gd name="connsiteX78" fmla="*/ 4235039 w 4904699"/>
                <a:gd name="connsiteY78" fmla="*/ 3470637 h 3498714"/>
                <a:gd name="connsiteX79" fmla="*/ 4126027 w 4904699"/>
                <a:gd name="connsiteY79" fmla="*/ 3361625 h 3498714"/>
                <a:gd name="connsiteX80" fmla="*/ 4126027 w 4904699"/>
                <a:gd name="connsiteY80" fmla="*/ 3124562 h 3498714"/>
                <a:gd name="connsiteX81" fmla="*/ 2589325 w 4904699"/>
                <a:gd name="connsiteY81" fmla="*/ 3124562 h 3498714"/>
                <a:gd name="connsiteX82" fmla="*/ 2589325 w 4904699"/>
                <a:gd name="connsiteY82" fmla="*/ 3361625 h 3498714"/>
                <a:gd name="connsiteX83" fmla="*/ 2480313 w 4904699"/>
                <a:gd name="connsiteY83" fmla="*/ 3470637 h 3498714"/>
                <a:gd name="connsiteX84" fmla="*/ 2279239 w 4904699"/>
                <a:gd name="connsiteY84" fmla="*/ 3470637 h 3498714"/>
                <a:gd name="connsiteX85" fmla="*/ 2170227 w 4904699"/>
                <a:gd name="connsiteY85" fmla="*/ 3361625 h 3498714"/>
                <a:gd name="connsiteX86" fmla="*/ 2170227 w 4904699"/>
                <a:gd name="connsiteY86" fmla="*/ 3124562 h 3498714"/>
                <a:gd name="connsiteX87" fmla="*/ 2052754 w 4904699"/>
                <a:gd name="connsiteY87" fmla="*/ 3124562 h 3498714"/>
                <a:gd name="connsiteX88" fmla="*/ 1941629 w 4904699"/>
                <a:gd name="connsiteY88" fmla="*/ 3013437 h 3498714"/>
                <a:gd name="connsiteX89" fmla="*/ 2052754 w 4904699"/>
                <a:gd name="connsiteY89" fmla="*/ 2902312 h 3498714"/>
                <a:gd name="connsiteX90" fmla="*/ 682782 w 4904699"/>
                <a:gd name="connsiteY90" fmla="*/ 0 h 3498714"/>
                <a:gd name="connsiteX91" fmla="*/ 4311608 w 4904699"/>
                <a:gd name="connsiteY91" fmla="*/ 2270487 h 3498714"/>
                <a:gd name="connsiteX92" fmla="*/ 4492583 w 4904699"/>
                <a:gd name="connsiteY92"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4784047 w 4904699"/>
                <a:gd name="connsiteY18" fmla="*/ 2826113 h 3498714"/>
                <a:gd name="connsiteX19" fmla="*/ 1970999 w 4904699"/>
                <a:gd name="connsiteY19" fmla="*/ 2826112 h 3498714"/>
                <a:gd name="connsiteX20" fmla="*/ 1850348 w 4904699"/>
                <a:gd name="connsiteY20" fmla="*/ 2705462 h 3498714"/>
                <a:gd name="connsiteX21" fmla="*/ 1956769 w 4904699"/>
                <a:gd name="connsiteY21" fmla="*/ 2587684 h 3498714"/>
                <a:gd name="connsiteX22" fmla="*/ 1823360 w 4904699"/>
                <a:gd name="connsiteY22" fmla="*/ 2279217 h 3498714"/>
                <a:gd name="connsiteX23" fmla="*/ 2217440 w 4904699"/>
                <a:gd name="connsiteY23" fmla="*/ 1856216 h 3498714"/>
                <a:gd name="connsiteX24" fmla="*/ 2534724 w 4904699"/>
                <a:gd name="connsiteY24" fmla="*/ 982297 h 3498714"/>
                <a:gd name="connsiteX25" fmla="*/ 358791 w 4904699"/>
                <a:gd name="connsiteY25" fmla="*/ 644545 h 3498714"/>
                <a:gd name="connsiteX26" fmla="*/ 1006774 w 4904699"/>
                <a:gd name="connsiteY26" fmla="*/ 644545 h 3498714"/>
                <a:gd name="connsiteX27" fmla="*/ 1542636 w 4904699"/>
                <a:gd name="connsiteY27" fmla="*/ 1193969 h 3498714"/>
                <a:gd name="connsiteX28" fmla="*/ 1929878 w 4904699"/>
                <a:gd name="connsiteY28" fmla="*/ 1193970 h 3498714"/>
                <a:gd name="connsiteX29" fmla="*/ 2070059 w 4904699"/>
                <a:gd name="connsiteY29" fmla="*/ 1334152 h 3498714"/>
                <a:gd name="connsiteX30" fmla="*/ 1929878 w 4904699"/>
                <a:gd name="connsiteY30" fmla="*/ 1474333 h 3498714"/>
                <a:gd name="connsiteX31" fmla="*/ 1520943 w 4904699"/>
                <a:gd name="connsiteY31" fmla="*/ 1470388 h 3498714"/>
                <a:gd name="connsiteX32" fmla="*/ 1332825 w 4904699"/>
                <a:gd name="connsiteY32" fmla="*/ 1367201 h 3498714"/>
                <a:gd name="connsiteX33" fmla="*/ 1106501 w 4904699"/>
                <a:gd name="connsiteY33" fmla="*/ 1098289 h 3498714"/>
                <a:gd name="connsiteX34" fmla="*/ 1101049 w 4904699"/>
                <a:gd name="connsiteY34" fmla="*/ 1092836 h 3498714"/>
                <a:gd name="connsiteX35" fmla="*/ 1046523 w 4904699"/>
                <a:gd name="connsiteY35" fmla="*/ 1092836 h 3498714"/>
                <a:gd name="connsiteX36" fmla="*/ 1041071 w 4904699"/>
                <a:gd name="connsiteY36" fmla="*/ 1098289 h 3498714"/>
                <a:gd name="connsiteX37" fmla="*/ 1042136 w 4904699"/>
                <a:gd name="connsiteY37" fmla="*/ 1419754 h 3498714"/>
                <a:gd name="connsiteX38" fmla="*/ 1042136 w 4904699"/>
                <a:gd name="connsiteY38" fmla="*/ 3337652 h 3498714"/>
                <a:gd name="connsiteX39" fmla="*/ 881075 w 4904699"/>
                <a:gd name="connsiteY39" fmla="*/ 3498714 h 3498714"/>
                <a:gd name="connsiteX40" fmla="*/ 720012 w 4904699"/>
                <a:gd name="connsiteY40" fmla="*/ 3337652 h 3498714"/>
                <a:gd name="connsiteX41" fmla="*/ 720012 w 4904699"/>
                <a:gd name="connsiteY41" fmla="*/ 2125717 h 3498714"/>
                <a:gd name="connsiteX42" fmla="*/ 718947 w 4904699"/>
                <a:gd name="connsiteY42" fmla="*/ 2033194 h 3498714"/>
                <a:gd name="connsiteX43" fmla="*/ 714162 w 4904699"/>
                <a:gd name="connsiteY43" fmla="*/ 2028410 h 3498714"/>
                <a:gd name="connsiteX44" fmla="*/ 654759 w 4904699"/>
                <a:gd name="connsiteY44" fmla="*/ 2028410 h 3498714"/>
                <a:gd name="connsiteX45" fmla="*/ 649974 w 4904699"/>
                <a:gd name="connsiteY45" fmla="*/ 2033194 h 3498714"/>
                <a:gd name="connsiteX46" fmla="*/ 649974 w 4904699"/>
                <a:gd name="connsiteY46" fmla="*/ 2125717 h 3498714"/>
                <a:gd name="connsiteX47" fmla="*/ 649574 w 4904699"/>
                <a:gd name="connsiteY47" fmla="*/ 3337652 h 3498714"/>
                <a:gd name="connsiteX48" fmla="*/ 488511 w 4904699"/>
                <a:gd name="connsiteY48" fmla="*/ 3498714 h 3498714"/>
                <a:gd name="connsiteX49" fmla="*/ 327450 w 4904699"/>
                <a:gd name="connsiteY49" fmla="*/ 3337652 h 3498714"/>
                <a:gd name="connsiteX50" fmla="*/ 327450 w 4904699"/>
                <a:gd name="connsiteY50" fmla="*/ 1458216 h 3498714"/>
                <a:gd name="connsiteX51" fmla="*/ 322427 w 4904699"/>
                <a:gd name="connsiteY51" fmla="*/ 1098205 h 3498714"/>
                <a:gd name="connsiteX52" fmla="*/ 317058 w 4904699"/>
                <a:gd name="connsiteY52" fmla="*/ 1092836 h 3498714"/>
                <a:gd name="connsiteX53" fmla="*/ 263371 w 4904699"/>
                <a:gd name="connsiteY53" fmla="*/ 1092836 h 3498714"/>
                <a:gd name="connsiteX54" fmla="*/ 258001 w 4904699"/>
                <a:gd name="connsiteY54" fmla="*/ 1098205 h 3498714"/>
                <a:gd name="connsiteX55" fmla="*/ 258001 w 4904699"/>
                <a:gd name="connsiteY55" fmla="*/ 1444446 h 3498714"/>
                <a:gd name="connsiteX56" fmla="*/ 257700 w 4904699"/>
                <a:gd name="connsiteY56" fmla="*/ 1444370 h 3498714"/>
                <a:gd name="connsiteX57" fmla="*/ 257700 w 4904699"/>
                <a:gd name="connsiteY57" fmla="*/ 1912573 h 3498714"/>
                <a:gd name="connsiteX58" fmla="*/ 128850 w 4904699"/>
                <a:gd name="connsiteY58" fmla="*/ 2041423 h 3498714"/>
                <a:gd name="connsiteX59" fmla="*/ 0 w 4904699"/>
                <a:gd name="connsiteY59" fmla="*/ 1912573 h 3498714"/>
                <a:gd name="connsiteX60" fmla="*/ 0 w 4904699"/>
                <a:gd name="connsiteY60" fmla="*/ 1101802 h 3498714"/>
                <a:gd name="connsiteX61" fmla="*/ 0 w 4904699"/>
                <a:gd name="connsiteY61" fmla="*/ 1003338 h 3498714"/>
                <a:gd name="connsiteX62" fmla="*/ 0 w 4904699"/>
                <a:gd name="connsiteY62" fmla="*/ 982486 h 3498714"/>
                <a:gd name="connsiteX63" fmla="*/ 12733 w 4904699"/>
                <a:gd name="connsiteY63" fmla="*/ 894663 h 3498714"/>
                <a:gd name="connsiteX64" fmla="*/ 20539 w 4904699"/>
                <a:gd name="connsiteY64" fmla="*/ 868773 h 3498714"/>
                <a:gd name="connsiteX65" fmla="*/ 358791 w 4904699"/>
                <a:gd name="connsiteY65" fmla="*/ 644545 h 3498714"/>
                <a:gd name="connsiteX66" fmla="*/ 682782 w 4904699"/>
                <a:gd name="connsiteY66" fmla="*/ 0 h 3498714"/>
                <a:gd name="connsiteX67" fmla="*/ 966919 w 4904699"/>
                <a:gd name="connsiteY67" fmla="*/ 284138 h 3498714"/>
                <a:gd name="connsiteX68" fmla="*/ 682782 w 4904699"/>
                <a:gd name="connsiteY68" fmla="*/ 568275 h 3498714"/>
                <a:gd name="connsiteX69" fmla="*/ 398645 w 4904699"/>
                <a:gd name="connsiteY69" fmla="*/ 284138 h 3498714"/>
                <a:gd name="connsiteX70" fmla="*/ 682782 w 4904699"/>
                <a:gd name="connsiteY70" fmla="*/ 0 h 3498714"/>
                <a:gd name="connsiteX71" fmla="*/ 4707054 w 4904699"/>
                <a:gd name="connsiteY71" fmla="*/ 2902312 h 3498714"/>
                <a:gd name="connsiteX72" fmla="*/ 4818179 w 4904699"/>
                <a:gd name="connsiteY72" fmla="*/ 3013437 h 3498714"/>
                <a:gd name="connsiteX73" fmla="*/ 4707054 w 4904699"/>
                <a:gd name="connsiteY73" fmla="*/ 3124562 h 3498714"/>
                <a:gd name="connsiteX74" fmla="*/ 4545125 w 4904699"/>
                <a:gd name="connsiteY74" fmla="*/ 3124562 h 3498714"/>
                <a:gd name="connsiteX75" fmla="*/ 4545125 w 4904699"/>
                <a:gd name="connsiteY75" fmla="*/ 3361625 h 3498714"/>
                <a:gd name="connsiteX76" fmla="*/ 4436113 w 4904699"/>
                <a:gd name="connsiteY76" fmla="*/ 3470637 h 3498714"/>
                <a:gd name="connsiteX77" fmla="*/ 4235039 w 4904699"/>
                <a:gd name="connsiteY77" fmla="*/ 3470637 h 3498714"/>
                <a:gd name="connsiteX78" fmla="*/ 4126027 w 4904699"/>
                <a:gd name="connsiteY78" fmla="*/ 3361625 h 3498714"/>
                <a:gd name="connsiteX79" fmla="*/ 4126027 w 4904699"/>
                <a:gd name="connsiteY79" fmla="*/ 3124562 h 3498714"/>
                <a:gd name="connsiteX80" fmla="*/ 2589325 w 4904699"/>
                <a:gd name="connsiteY80" fmla="*/ 3124562 h 3498714"/>
                <a:gd name="connsiteX81" fmla="*/ 2589325 w 4904699"/>
                <a:gd name="connsiteY81" fmla="*/ 3361625 h 3498714"/>
                <a:gd name="connsiteX82" fmla="*/ 2480313 w 4904699"/>
                <a:gd name="connsiteY82" fmla="*/ 3470637 h 3498714"/>
                <a:gd name="connsiteX83" fmla="*/ 2279239 w 4904699"/>
                <a:gd name="connsiteY83" fmla="*/ 3470637 h 3498714"/>
                <a:gd name="connsiteX84" fmla="*/ 2170227 w 4904699"/>
                <a:gd name="connsiteY84" fmla="*/ 3361625 h 3498714"/>
                <a:gd name="connsiteX85" fmla="*/ 2170227 w 4904699"/>
                <a:gd name="connsiteY85" fmla="*/ 3124562 h 3498714"/>
                <a:gd name="connsiteX86" fmla="*/ 2052754 w 4904699"/>
                <a:gd name="connsiteY86" fmla="*/ 3124562 h 3498714"/>
                <a:gd name="connsiteX87" fmla="*/ 1941629 w 4904699"/>
                <a:gd name="connsiteY87" fmla="*/ 3013437 h 3498714"/>
                <a:gd name="connsiteX88" fmla="*/ 2052754 w 4904699"/>
                <a:gd name="connsiteY88" fmla="*/ 2902312 h 3498714"/>
                <a:gd name="connsiteX89" fmla="*/ 682782 w 4904699"/>
                <a:gd name="connsiteY89" fmla="*/ 0 h 3498714"/>
                <a:gd name="connsiteX90" fmla="*/ 4311608 w 4904699"/>
                <a:gd name="connsiteY90" fmla="*/ 2270487 h 3498714"/>
                <a:gd name="connsiteX91" fmla="*/ 4492583 w 4904699"/>
                <a:gd name="connsiteY91"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1970999 w 4904699"/>
                <a:gd name="connsiteY18" fmla="*/ 2826112 h 3498714"/>
                <a:gd name="connsiteX19" fmla="*/ 1850348 w 4904699"/>
                <a:gd name="connsiteY19" fmla="*/ 2705462 h 3498714"/>
                <a:gd name="connsiteX20" fmla="*/ 1956769 w 4904699"/>
                <a:gd name="connsiteY20" fmla="*/ 2587684 h 3498714"/>
                <a:gd name="connsiteX21" fmla="*/ 1823360 w 4904699"/>
                <a:gd name="connsiteY21" fmla="*/ 2279217 h 3498714"/>
                <a:gd name="connsiteX22" fmla="*/ 2217440 w 4904699"/>
                <a:gd name="connsiteY22" fmla="*/ 1856216 h 3498714"/>
                <a:gd name="connsiteX23" fmla="*/ 2534724 w 4904699"/>
                <a:gd name="connsiteY23" fmla="*/ 982297 h 3498714"/>
                <a:gd name="connsiteX24" fmla="*/ 358791 w 4904699"/>
                <a:gd name="connsiteY24" fmla="*/ 644545 h 3498714"/>
                <a:gd name="connsiteX25" fmla="*/ 1006774 w 4904699"/>
                <a:gd name="connsiteY25" fmla="*/ 644545 h 3498714"/>
                <a:gd name="connsiteX26" fmla="*/ 1542636 w 4904699"/>
                <a:gd name="connsiteY26" fmla="*/ 1193969 h 3498714"/>
                <a:gd name="connsiteX27" fmla="*/ 1929878 w 4904699"/>
                <a:gd name="connsiteY27" fmla="*/ 1193970 h 3498714"/>
                <a:gd name="connsiteX28" fmla="*/ 2070059 w 4904699"/>
                <a:gd name="connsiteY28" fmla="*/ 1334152 h 3498714"/>
                <a:gd name="connsiteX29" fmla="*/ 1929878 w 4904699"/>
                <a:gd name="connsiteY29" fmla="*/ 1474333 h 3498714"/>
                <a:gd name="connsiteX30" fmla="*/ 1520943 w 4904699"/>
                <a:gd name="connsiteY30" fmla="*/ 1470388 h 3498714"/>
                <a:gd name="connsiteX31" fmla="*/ 1332825 w 4904699"/>
                <a:gd name="connsiteY31" fmla="*/ 1367201 h 3498714"/>
                <a:gd name="connsiteX32" fmla="*/ 1106501 w 4904699"/>
                <a:gd name="connsiteY32" fmla="*/ 1098289 h 3498714"/>
                <a:gd name="connsiteX33" fmla="*/ 1101049 w 4904699"/>
                <a:gd name="connsiteY33" fmla="*/ 1092836 h 3498714"/>
                <a:gd name="connsiteX34" fmla="*/ 1046523 w 4904699"/>
                <a:gd name="connsiteY34" fmla="*/ 1092836 h 3498714"/>
                <a:gd name="connsiteX35" fmla="*/ 1041071 w 4904699"/>
                <a:gd name="connsiteY35" fmla="*/ 1098289 h 3498714"/>
                <a:gd name="connsiteX36" fmla="*/ 1042136 w 4904699"/>
                <a:gd name="connsiteY36" fmla="*/ 1419754 h 3498714"/>
                <a:gd name="connsiteX37" fmla="*/ 1042136 w 4904699"/>
                <a:gd name="connsiteY37" fmla="*/ 3337652 h 3498714"/>
                <a:gd name="connsiteX38" fmla="*/ 881075 w 4904699"/>
                <a:gd name="connsiteY38" fmla="*/ 3498714 h 3498714"/>
                <a:gd name="connsiteX39" fmla="*/ 720012 w 4904699"/>
                <a:gd name="connsiteY39" fmla="*/ 3337652 h 3498714"/>
                <a:gd name="connsiteX40" fmla="*/ 720012 w 4904699"/>
                <a:gd name="connsiteY40" fmla="*/ 2125717 h 3498714"/>
                <a:gd name="connsiteX41" fmla="*/ 718947 w 4904699"/>
                <a:gd name="connsiteY41" fmla="*/ 2033194 h 3498714"/>
                <a:gd name="connsiteX42" fmla="*/ 714162 w 4904699"/>
                <a:gd name="connsiteY42" fmla="*/ 2028410 h 3498714"/>
                <a:gd name="connsiteX43" fmla="*/ 654759 w 4904699"/>
                <a:gd name="connsiteY43" fmla="*/ 2028410 h 3498714"/>
                <a:gd name="connsiteX44" fmla="*/ 649974 w 4904699"/>
                <a:gd name="connsiteY44" fmla="*/ 2033194 h 3498714"/>
                <a:gd name="connsiteX45" fmla="*/ 649974 w 4904699"/>
                <a:gd name="connsiteY45" fmla="*/ 2125717 h 3498714"/>
                <a:gd name="connsiteX46" fmla="*/ 649574 w 4904699"/>
                <a:gd name="connsiteY46" fmla="*/ 3337652 h 3498714"/>
                <a:gd name="connsiteX47" fmla="*/ 488511 w 4904699"/>
                <a:gd name="connsiteY47" fmla="*/ 3498714 h 3498714"/>
                <a:gd name="connsiteX48" fmla="*/ 327450 w 4904699"/>
                <a:gd name="connsiteY48" fmla="*/ 3337652 h 3498714"/>
                <a:gd name="connsiteX49" fmla="*/ 327450 w 4904699"/>
                <a:gd name="connsiteY49" fmla="*/ 1458216 h 3498714"/>
                <a:gd name="connsiteX50" fmla="*/ 322427 w 4904699"/>
                <a:gd name="connsiteY50" fmla="*/ 1098205 h 3498714"/>
                <a:gd name="connsiteX51" fmla="*/ 317058 w 4904699"/>
                <a:gd name="connsiteY51" fmla="*/ 1092836 h 3498714"/>
                <a:gd name="connsiteX52" fmla="*/ 263371 w 4904699"/>
                <a:gd name="connsiteY52" fmla="*/ 1092836 h 3498714"/>
                <a:gd name="connsiteX53" fmla="*/ 258001 w 4904699"/>
                <a:gd name="connsiteY53" fmla="*/ 1098205 h 3498714"/>
                <a:gd name="connsiteX54" fmla="*/ 258001 w 4904699"/>
                <a:gd name="connsiteY54" fmla="*/ 1444446 h 3498714"/>
                <a:gd name="connsiteX55" fmla="*/ 257700 w 4904699"/>
                <a:gd name="connsiteY55" fmla="*/ 1444370 h 3498714"/>
                <a:gd name="connsiteX56" fmla="*/ 257700 w 4904699"/>
                <a:gd name="connsiteY56" fmla="*/ 1912573 h 3498714"/>
                <a:gd name="connsiteX57" fmla="*/ 128850 w 4904699"/>
                <a:gd name="connsiteY57" fmla="*/ 2041423 h 3498714"/>
                <a:gd name="connsiteX58" fmla="*/ 0 w 4904699"/>
                <a:gd name="connsiteY58" fmla="*/ 1912573 h 3498714"/>
                <a:gd name="connsiteX59" fmla="*/ 0 w 4904699"/>
                <a:gd name="connsiteY59" fmla="*/ 1101802 h 3498714"/>
                <a:gd name="connsiteX60" fmla="*/ 0 w 4904699"/>
                <a:gd name="connsiteY60" fmla="*/ 1003338 h 3498714"/>
                <a:gd name="connsiteX61" fmla="*/ 0 w 4904699"/>
                <a:gd name="connsiteY61" fmla="*/ 982486 h 3498714"/>
                <a:gd name="connsiteX62" fmla="*/ 12733 w 4904699"/>
                <a:gd name="connsiteY62" fmla="*/ 894663 h 3498714"/>
                <a:gd name="connsiteX63" fmla="*/ 20539 w 4904699"/>
                <a:gd name="connsiteY63" fmla="*/ 868773 h 3498714"/>
                <a:gd name="connsiteX64" fmla="*/ 358791 w 4904699"/>
                <a:gd name="connsiteY64" fmla="*/ 644545 h 3498714"/>
                <a:gd name="connsiteX65" fmla="*/ 682782 w 4904699"/>
                <a:gd name="connsiteY65" fmla="*/ 0 h 3498714"/>
                <a:gd name="connsiteX66" fmla="*/ 966919 w 4904699"/>
                <a:gd name="connsiteY66" fmla="*/ 284138 h 3498714"/>
                <a:gd name="connsiteX67" fmla="*/ 682782 w 4904699"/>
                <a:gd name="connsiteY67" fmla="*/ 568275 h 3498714"/>
                <a:gd name="connsiteX68" fmla="*/ 398645 w 4904699"/>
                <a:gd name="connsiteY68" fmla="*/ 284138 h 3498714"/>
                <a:gd name="connsiteX69" fmla="*/ 682782 w 4904699"/>
                <a:gd name="connsiteY69" fmla="*/ 0 h 3498714"/>
                <a:gd name="connsiteX70" fmla="*/ 4707054 w 4904699"/>
                <a:gd name="connsiteY70" fmla="*/ 2902312 h 3498714"/>
                <a:gd name="connsiteX71" fmla="*/ 4818179 w 4904699"/>
                <a:gd name="connsiteY71" fmla="*/ 3013437 h 3498714"/>
                <a:gd name="connsiteX72" fmla="*/ 4707054 w 4904699"/>
                <a:gd name="connsiteY72" fmla="*/ 3124562 h 3498714"/>
                <a:gd name="connsiteX73" fmla="*/ 4545125 w 4904699"/>
                <a:gd name="connsiteY73" fmla="*/ 3124562 h 3498714"/>
                <a:gd name="connsiteX74" fmla="*/ 4545125 w 4904699"/>
                <a:gd name="connsiteY74" fmla="*/ 3361625 h 3498714"/>
                <a:gd name="connsiteX75" fmla="*/ 4436113 w 4904699"/>
                <a:gd name="connsiteY75" fmla="*/ 3470637 h 3498714"/>
                <a:gd name="connsiteX76" fmla="*/ 4235039 w 4904699"/>
                <a:gd name="connsiteY76" fmla="*/ 3470637 h 3498714"/>
                <a:gd name="connsiteX77" fmla="*/ 4126027 w 4904699"/>
                <a:gd name="connsiteY77" fmla="*/ 3361625 h 3498714"/>
                <a:gd name="connsiteX78" fmla="*/ 4126027 w 4904699"/>
                <a:gd name="connsiteY78" fmla="*/ 3124562 h 3498714"/>
                <a:gd name="connsiteX79" fmla="*/ 2589325 w 4904699"/>
                <a:gd name="connsiteY79" fmla="*/ 3124562 h 3498714"/>
                <a:gd name="connsiteX80" fmla="*/ 2589325 w 4904699"/>
                <a:gd name="connsiteY80" fmla="*/ 3361625 h 3498714"/>
                <a:gd name="connsiteX81" fmla="*/ 2480313 w 4904699"/>
                <a:gd name="connsiteY81" fmla="*/ 3470637 h 3498714"/>
                <a:gd name="connsiteX82" fmla="*/ 2279239 w 4904699"/>
                <a:gd name="connsiteY82" fmla="*/ 3470637 h 3498714"/>
                <a:gd name="connsiteX83" fmla="*/ 2170227 w 4904699"/>
                <a:gd name="connsiteY83" fmla="*/ 3361625 h 3498714"/>
                <a:gd name="connsiteX84" fmla="*/ 2170227 w 4904699"/>
                <a:gd name="connsiteY84" fmla="*/ 3124562 h 3498714"/>
                <a:gd name="connsiteX85" fmla="*/ 2052754 w 4904699"/>
                <a:gd name="connsiteY85" fmla="*/ 3124562 h 3498714"/>
                <a:gd name="connsiteX86" fmla="*/ 1941629 w 4904699"/>
                <a:gd name="connsiteY86" fmla="*/ 3013437 h 3498714"/>
                <a:gd name="connsiteX87" fmla="*/ 2052754 w 4904699"/>
                <a:gd name="connsiteY87" fmla="*/ 2902312 h 3498714"/>
                <a:gd name="connsiteX88" fmla="*/ 682782 w 4904699"/>
                <a:gd name="connsiteY88" fmla="*/ 0 h 3498714"/>
                <a:gd name="connsiteX89" fmla="*/ 4311608 w 4904699"/>
                <a:gd name="connsiteY89" fmla="*/ 2270487 h 3498714"/>
                <a:gd name="connsiteX90" fmla="*/ 4492583 w 4904699"/>
                <a:gd name="connsiteY90" fmla="*/ 2451462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4083961 w 4818179"/>
                <a:gd name="connsiteY4" fmla="*/ 2397487 h 3498714"/>
                <a:gd name="connsiteX5" fmla="*/ 3775986 w 4818179"/>
                <a:gd name="connsiteY5" fmla="*/ 2089512 h 3498714"/>
                <a:gd name="connsiteX6" fmla="*/ 2979061 w 4818179"/>
                <a:gd name="connsiteY6" fmla="*/ 2089512 h 3498714"/>
                <a:gd name="connsiteX7" fmla="*/ 2251033 w 4818179"/>
                <a:gd name="connsiteY7" fmla="*/ 2089512 h 3498714"/>
                <a:gd name="connsiteX8" fmla="*/ 2070058 w 4818179"/>
                <a:gd name="connsiteY8" fmla="*/ 2270487 h 3498714"/>
                <a:gd name="connsiteX9" fmla="*/ 2251033 w 4818179"/>
                <a:gd name="connsiteY9" fmla="*/ 2451462 h 3498714"/>
                <a:gd name="connsiteX10" fmla="*/ 2432008 w 4818179"/>
                <a:gd name="connsiteY10" fmla="*/ 2270487 h 3498714"/>
                <a:gd name="connsiteX11" fmla="*/ 2251033 w 4818179"/>
                <a:gd name="connsiteY11" fmla="*/ 2089512 h 3498714"/>
                <a:gd name="connsiteX12" fmla="*/ 2842751 w 4818179"/>
                <a:gd name="connsiteY12" fmla="*/ 1749356 h 3498714"/>
                <a:gd name="connsiteX13" fmla="*/ 2392797 w 4818179"/>
                <a:gd name="connsiteY13" fmla="*/ 1878907 h 3498714"/>
                <a:gd name="connsiteX14" fmla="*/ 2478781 w 4818179"/>
                <a:gd name="connsiteY14" fmla="*/ 1920808 h 3498714"/>
                <a:gd name="connsiteX15" fmla="*/ 2842751 w 4818179"/>
                <a:gd name="connsiteY15" fmla="*/ 1749356 h 3498714"/>
                <a:gd name="connsiteX16" fmla="*/ 2534724 w 4818179"/>
                <a:gd name="connsiteY16" fmla="*/ 982297 h 3498714"/>
                <a:gd name="connsiteX17" fmla="*/ 1970999 w 4818179"/>
                <a:gd name="connsiteY17" fmla="*/ 2826112 h 3498714"/>
                <a:gd name="connsiteX18" fmla="*/ 1850348 w 4818179"/>
                <a:gd name="connsiteY18" fmla="*/ 2705462 h 3498714"/>
                <a:gd name="connsiteX19" fmla="*/ 1956769 w 4818179"/>
                <a:gd name="connsiteY19" fmla="*/ 2587684 h 3498714"/>
                <a:gd name="connsiteX20" fmla="*/ 1823360 w 4818179"/>
                <a:gd name="connsiteY20" fmla="*/ 2279217 h 3498714"/>
                <a:gd name="connsiteX21" fmla="*/ 2217440 w 4818179"/>
                <a:gd name="connsiteY21" fmla="*/ 1856216 h 3498714"/>
                <a:gd name="connsiteX22" fmla="*/ 2534724 w 4818179"/>
                <a:gd name="connsiteY22" fmla="*/ 982297 h 3498714"/>
                <a:gd name="connsiteX23" fmla="*/ 358791 w 4818179"/>
                <a:gd name="connsiteY23" fmla="*/ 644545 h 3498714"/>
                <a:gd name="connsiteX24" fmla="*/ 1006774 w 4818179"/>
                <a:gd name="connsiteY24" fmla="*/ 644545 h 3498714"/>
                <a:gd name="connsiteX25" fmla="*/ 1542636 w 4818179"/>
                <a:gd name="connsiteY25" fmla="*/ 1193969 h 3498714"/>
                <a:gd name="connsiteX26" fmla="*/ 1929878 w 4818179"/>
                <a:gd name="connsiteY26" fmla="*/ 1193970 h 3498714"/>
                <a:gd name="connsiteX27" fmla="*/ 2070059 w 4818179"/>
                <a:gd name="connsiteY27" fmla="*/ 1334152 h 3498714"/>
                <a:gd name="connsiteX28" fmla="*/ 1929878 w 4818179"/>
                <a:gd name="connsiteY28" fmla="*/ 1474333 h 3498714"/>
                <a:gd name="connsiteX29" fmla="*/ 1520943 w 4818179"/>
                <a:gd name="connsiteY29" fmla="*/ 1470388 h 3498714"/>
                <a:gd name="connsiteX30" fmla="*/ 1332825 w 4818179"/>
                <a:gd name="connsiteY30" fmla="*/ 1367201 h 3498714"/>
                <a:gd name="connsiteX31" fmla="*/ 1106501 w 4818179"/>
                <a:gd name="connsiteY31" fmla="*/ 1098289 h 3498714"/>
                <a:gd name="connsiteX32" fmla="*/ 1101049 w 4818179"/>
                <a:gd name="connsiteY32" fmla="*/ 1092836 h 3498714"/>
                <a:gd name="connsiteX33" fmla="*/ 1046523 w 4818179"/>
                <a:gd name="connsiteY33" fmla="*/ 1092836 h 3498714"/>
                <a:gd name="connsiteX34" fmla="*/ 1041071 w 4818179"/>
                <a:gd name="connsiteY34" fmla="*/ 1098289 h 3498714"/>
                <a:gd name="connsiteX35" fmla="*/ 1042136 w 4818179"/>
                <a:gd name="connsiteY35" fmla="*/ 1419754 h 3498714"/>
                <a:gd name="connsiteX36" fmla="*/ 1042136 w 4818179"/>
                <a:gd name="connsiteY36" fmla="*/ 3337652 h 3498714"/>
                <a:gd name="connsiteX37" fmla="*/ 881075 w 4818179"/>
                <a:gd name="connsiteY37" fmla="*/ 3498714 h 3498714"/>
                <a:gd name="connsiteX38" fmla="*/ 720012 w 4818179"/>
                <a:gd name="connsiteY38" fmla="*/ 3337652 h 3498714"/>
                <a:gd name="connsiteX39" fmla="*/ 720012 w 4818179"/>
                <a:gd name="connsiteY39" fmla="*/ 2125717 h 3498714"/>
                <a:gd name="connsiteX40" fmla="*/ 718947 w 4818179"/>
                <a:gd name="connsiteY40" fmla="*/ 2033194 h 3498714"/>
                <a:gd name="connsiteX41" fmla="*/ 714162 w 4818179"/>
                <a:gd name="connsiteY41" fmla="*/ 2028410 h 3498714"/>
                <a:gd name="connsiteX42" fmla="*/ 654759 w 4818179"/>
                <a:gd name="connsiteY42" fmla="*/ 2028410 h 3498714"/>
                <a:gd name="connsiteX43" fmla="*/ 649974 w 4818179"/>
                <a:gd name="connsiteY43" fmla="*/ 2033194 h 3498714"/>
                <a:gd name="connsiteX44" fmla="*/ 649974 w 4818179"/>
                <a:gd name="connsiteY44" fmla="*/ 2125717 h 3498714"/>
                <a:gd name="connsiteX45" fmla="*/ 649574 w 4818179"/>
                <a:gd name="connsiteY45" fmla="*/ 3337652 h 3498714"/>
                <a:gd name="connsiteX46" fmla="*/ 488511 w 4818179"/>
                <a:gd name="connsiteY46" fmla="*/ 3498714 h 3498714"/>
                <a:gd name="connsiteX47" fmla="*/ 327450 w 4818179"/>
                <a:gd name="connsiteY47" fmla="*/ 3337652 h 3498714"/>
                <a:gd name="connsiteX48" fmla="*/ 327450 w 4818179"/>
                <a:gd name="connsiteY48" fmla="*/ 1458216 h 3498714"/>
                <a:gd name="connsiteX49" fmla="*/ 322427 w 4818179"/>
                <a:gd name="connsiteY49" fmla="*/ 1098205 h 3498714"/>
                <a:gd name="connsiteX50" fmla="*/ 317058 w 4818179"/>
                <a:gd name="connsiteY50" fmla="*/ 1092836 h 3498714"/>
                <a:gd name="connsiteX51" fmla="*/ 263371 w 4818179"/>
                <a:gd name="connsiteY51" fmla="*/ 1092836 h 3498714"/>
                <a:gd name="connsiteX52" fmla="*/ 258001 w 4818179"/>
                <a:gd name="connsiteY52" fmla="*/ 1098205 h 3498714"/>
                <a:gd name="connsiteX53" fmla="*/ 258001 w 4818179"/>
                <a:gd name="connsiteY53" fmla="*/ 1444446 h 3498714"/>
                <a:gd name="connsiteX54" fmla="*/ 257700 w 4818179"/>
                <a:gd name="connsiteY54" fmla="*/ 1444370 h 3498714"/>
                <a:gd name="connsiteX55" fmla="*/ 257700 w 4818179"/>
                <a:gd name="connsiteY55" fmla="*/ 1912573 h 3498714"/>
                <a:gd name="connsiteX56" fmla="*/ 128850 w 4818179"/>
                <a:gd name="connsiteY56" fmla="*/ 2041423 h 3498714"/>
                <a:gd name="connsiteX57" fmla="*/ 0 w 4818179"/>
                <a:gd name="connsiteY57" fmla="*/ 1912573 h 3498714"/>
                <a:gd name="connsiteX58" fmla="*/ 0 w 4818179"/>
                <a:gd name="connsiteY58" fmla="*/ 1101802 h 3498714"/>
                <a:gd name="connsiteX59" fmla="*/ 0 w 4818179"/>
                <a:gd name="connsiteY59" fmla="*/ 1003338 h 3498714"/>
                <a:gd name="connsiteX60" fmla="*/ 0 w 4818179"/>
                <a:gd name="connsiteY60" fmla="*/ 982486 h 3498714"/>
                <a:gd name="connsiteX61" fmla="*/ 12733 w 4818179"/>
                <a:gd name="connsiteY61" fmla="*/ 894663 h 3498714"/>
                <a:gd name="connsiteX62" fmla="*/ 20539 w 4818179"/>
                <a:gd name="connsiteY62" fmla="*/ 868773 h 3498714"/>
                <a:gd name="connsiteX63" fmla="*/ 358791 w 4818179"/>
                <a:gd name="connsiteY63" fmla="*/ 644545 h 3498714"/>
                <a:gd name="connsiteX64" fmla="*/ 682782 w 4818179"/>
                <a:gd name="connsiteY64" fmla="*/ 0 h 3498714"/>
                <a:gd name="connsiteX65" fmla="*/ 966919 w 4818179"/>
                <a:gd name="connsiteY65" fmla="*/ 284138 h 3498714"/>
                <a:gd name="connsiteX66" fmla="*/ 682782 w 4818179"/>
                <a:gd name="connsiteY66" fmla="*/ 568275 h 3498714"/>
                <a:gd name="connsiteX67" fmla="*/ 398645 w 4818179"/>
                <a:gd name="connsiteY67" fmla="*/ 284138 h 3498714"/>
                <a:gd name="connsiteX68" fmla="*/ 682782 w 4818179"/>
                <a:gd name="connsiteY68" fmla="*/ 0 h 3498714"/>
                <a:gd name="connsiteX69" fmla="*/ 4707054 w 4818179"/>
                <a:gd name="connsiteY69" fmla="*/ 2902312 h 3498714"/>
                <a:gd name="connsiteX70" fmla="*/ 4818179 w 4818179"/>
                <a:gd name="connsiteY70" fmla="*/ 3013437 h 3498714"/>
                <a:gd name="connsiteX71" fmla="*/ 4707054 w 4818179"/>
                <a:gd name="connsiteY71" fmla="*/ 3124562 h 3498714"/>
                <a:gd name="connsiteX72" fmla="*/ 4545125 w 4818179"/>
                <a:gd name="connsiteY72" fmla="*/ 3124562 h 3498714"/>
                <a:gd name="connsiteX73" fmla="*/ 4545125 w 4818179"/>
                <a:gd name="connsiteY73" fmla="*/ 3361625 h 3498714"/>
                <a:gd name="connsiteX74" fmla="*/ 4436113 w 4818179"/>
                <a:gd name="connsiteY74" fmla="*/ 3470637 h 3498714"/>
                <a:gd name="connsiteX75" fmla="*/ 4235039 w 4818179"/>
                <a:gd name="connsiteY75" fmla="*/ 3470637 h 3498714"/>
                <a:gd name="connsiteX76" fmla="*/ 4126027 w 4818179"/>
                <a:gd name="connsiteY76" fmla="*/ 3361625 h 3498714"/>
                <a:gd name="connsiteX77" fmla="*/ 4126027 w 4818179"/>
                <a:gd name="connsiteY77" fmla="*/ 3124562 h 3498714"/>
                <a:gd name="connsiteX78" fmla="*/ 2589325 w 4818179"/>
                <a:gd name="connsiteY78" fmla="*/ 3124562 h 3498714"/>
                <a:gd name="connsiteX79" fmla="*/ 2589325 w 4818179"/>
                <a:gd name="connsiteY79" fmla="*/ 3361625 h 3498714"/>
                <a:gd name="connsiteX80" fmla="*/ 2480313 w 4818179"/>
                <a:gd name="connsiteY80" fmla="*/ 3470637 h 3498714"/>
                <a:gd name="connsiteX81" fmla="*/ 2279239 w 4818179"/>
                <a:gd name="connsiteY81" fmla="*/ 3470637 h 3498714"/>
                <a:gd name="connsiteX82" fmla="*/ 2170227 w 4818179"/>
                <a:gd name="connsiteY82" fmla="*/ 3361625 h 3498714"/>
                <a:gd name="connsiteX83" fmla="*/ 2170227 w 4818179"/>
                <a:gd name="connsiteY83" fmla="*/ 3124562 h 3498714"/>
                <a:gd name="connsiteX84" fmla="*/ 2052754 w 4818179"/>
                <a:gd name="connsiteY84" fmla="*/ 3124562 h 3498714"/>
                <a:gd name="connsiteX85" fmla="*/ 1941629 w 4818179"/>
                <a:gd name="connsiteY85" fmla="*/ 3013437 h 3498714"/>
                <a:gd name="connsiteX86" fmla="*/ 2052754 w 4818179"/>
                <a:gd name="connsiteY86" fmla="*/ 2902312 h 3498714"/>
                <a:gd name="connsiteX87" fmla="*/ 682782 w 4818179"/>
                <a:gd name="connsiteY87" fmla="*/ 0 h 3498714"/>
                <a:gd name="connsiteX88" fmla="*/ 4311608 w 4818179"/>
                <a:gd name="connsiteY88" fmla="*/ 2270487 h 3498714"/>
                <a:gd name="connsiteX89" fmla="*/ 4492583 w 4818179"/>
                <a:gd name="connsiteY89" fmla="*/ 2451462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4083961 w 4818179"/>
                <a:gd name="connsiteY4" fmla="*/ 2397487 h 3498714"/>
                <a:gd name="connsiteX5" fmla="*/ 3775986 w 4818179"/>
                <a:gd name="connsiteY5" fmla="*/ 2089512 h 3498714"/>
                <a:gd name="connsiteX6" fmla="*/ 2979061 w 4818179"/>
                <a:gd name="connsiteY6" fmla="*/ 2089512 h 3498714"/>
                <a:gd name="connsiteX7" fmla="*/ 2251033 w 4818179"/>
                <a:gd name="connsiteY7" fmla="*/ 2089512 h 3498714"/>
                <a:gd name="connsiteX8" fmla="*/ 2070058 w 4818179"/>
                <a:gd name="connsiteY8" fmla="*/ 2270487 h 3498714"/>
                <a:gd name="connsiteX9" fmla="*/ 2251033 w 4818179"/>
                <a:gd name="connsiteY9" fmla="*/ 2451462 h 3498714"/>
                <a:gd name="connsiteX10" fmla="*/ 2432008 w 4818179"/>
                <a:gd name="connsiteY10" fmla="*/ 2270487 h 3498714"/>
                <a:gd name="connsiteX11" fmla="*/ 2251033 w 4818179"/>
                <a:gd name="connsiteY11" fmla="*/ 2089512 h 3498714"/>
                <a:gd name="connsiteX12" fmla="*/ 2842751 w 4818179"/>
                <a:gd name="connsiteY12" fmla="*/ 1749356 h 3498714"/>
                <a:gd name="connsiteX13" fmla="*/ 2392797 w 4818179"/>
                <a:gd name="connsiteY13" fmla="*/ 1878907 h 3498714"/>
                <a:gd name="connsiteX14" fmla="*/ 2478781 w 4818179"/>
                <a:gd name="connsiteY14" fmla="*/ 1920808 h 3498714"/>
                <a:gd name="connsiteX15" fmla="*/ 2842751 w 4818179"/>
                <a:gd name="connsiteY15" fmla="*/ 1749356 h 3498714"/>
                <a:gd name="connsiteX16" fmla="*/ 2534724 w 4818179"/>
                <a:gd name="connsiteY16" fmla="*/ 982297 h 3498714"/>
                <a:gd name="connsiteX17" fmla="*/ 1970999 w 4818179"/>
                <a:gd name="connsiteY17" fmla="*/ 2826112 h 3498714"/>
                <a:gd name="connsiteX18" fmla="*/ 1850348 w 4818179"/>
                <a:gd name="connsiteY18" fmla="*/ 2705462 h 3498714"/>
                <a:gd name="connsiteX19" fmla="*/ 1956769 w 4818179"/>
                <a:gd name="connsiteY19" fmla="*/ 2587684 h 3498714"/>
                <a:gd name="connsiteX20" fmla="*/ 1823360 w 4818179"/>
                <a:gd name="connsiteY20" fmla="*/ 2279217 h 3498714"/>
                <a:gd name="connsiteX21" fmla="*/ 2217440 w 4818179"/>
                <a:gd name="connsiteY21" fmla="*/ 1856216 h 3498714"/>
                <a:gd name="connsiteX22" fmla="*/ 2534724 w 4818179"/>
                <a:gd name="connsiteY22" fmla="*/ 982297 h 3498714"/>
                <a:gd name="connsiteX23" fmla="*/ 358791 w 4818179"/>
                <a:gd name="connsiteY23" fmla="*/ 644545 h 3498714"/>
                <a:gd name="connsiteX24" fmla="*/ 1006774 w 4818179"/>
                <a:gd name="connsiteY24" fmla="*/ 644545 h 3498714"/>
                <a:gd name="connsiteX25" fmla="*/ 1542636 w 4818179"/>
                <a:gd name="connsiteY25" fmla="*/ 1193969 h 3498714"/>
                <a:gd name="connsiteX26" fmla="*/ 1929878 w 4818179"/>
                <a:gd name="connsiteY26" fmla="*/ 1193970 h 3498714"/>
                <a:gd name="connsiteX27" fmla="*/ 2070059 w 4818179"/>
                <a:gd name="connsiteY27" fmla="*/ 1334152 h 3498714"/>
                <a:gd name="connsiteX28" fmla="*/ 1929878 w 4818179"/>
                <a:gd name="connsiteY28" fmla="*/ 1474333 h 3498714"/>
                <a:gd name="connsiteX29" fmla="*/ 1520943 w 4818179"/>
                <a:gd name="connsiteY29" fmla="*/ 1470388 h 3498714"/>
                <a:gd name="connsiteX30" fmla="*/ 1332825 w 4818179"/>
                <a:gd name="connsiteY30" fmla="*/ 1367201 h 3498714"/>
                <a:gd name="connsiteX31" fmla="*/ 1106501 w 4818179"/>
                <a:gd name="connsiteY31" fmla="*/ 1098289 h 3498714"/>
                <a:gd name="connsiteX32" fmla="*/ 1101049 w 4818179"/>
                <a:gd name="connsiteY32" fmla="*/ 1092836 h 3498714"/>
                <a:gd name="connsiteX33" fmla="*/ 1046523 w 4818179"/>
                <a:gd name="connsiteY33" fmla="*/ 1092836 h 3498714"/>
                <a:gd name="connsiteX34" fmla="*/ 1041071 w 4818179"/>
                <a:gd name="connsiteY34" fmla="*/ 1098289 h 3498714"/>
                <a:gd name="connsiteX35" fmla="*/ 1042136 w 4818179"/>
                <a:gd name="connsiteY35" fmla="*/ 1419754 h 3498714"/>
                <a:gd name="connsiteX36" fmla="*/ 1042136 w 4818179"/>
                <a:gd name="connsiteY36" fmla="*/ 3337652 h 3498714"/>
                <a:gd name="connsiteX37" fmla="*/ 881075 w 4818179"/>
                <a:gd name="connsiteY37" fmla="*/ 3498714 h 3498714"/>
                <a:gd name="connsiteX38" fmla="*/ 720012 w 4818179"/>
                <a:gd name="connsiteY38" fmla="*/ 3337652 h 3498714"/>
                <a:gd name="connsiteX39" fmla="*/ 720012 w 4818179"/>
                <a:gd name="connsiteY39" fmla="*/ 2125717 h 3498714"/>
                <a:gd name="connsiteX40" fmla="*/ 718947 w 4818179"/>
                <a:gd name="connsiteY40" fmla="*/ 2033194 h 3498714"/>
                <a:gd name="connsiteX41" fmla="*/ 714162 w 4818179"/>
                <a:gd name="connsiteY41" fmla="*/ 2028410 h 3498714"/>
                <a:gd name="connsiteX42" fmla="*/ 654759 w 4818179"/>
                <a:gd name="connsiteY42" fmla="*/ 2028410 h 3498714"/>
                <a:gd name="connsiteX43" fmla="*/ 649974 w 4818179"/>
                <a:gd name="connsiteY43" fmla="*/ 2033194 h 3498714"/>
                <a:gd name="connsiteX44" fmla="*/ 649974 w 4818179"/>
                <a:gd name="connsiteY44" fmla="*/ 2125717 h 3498714"/>
                <a:gd name="connsiteX45" fmla="*/ 649574 w 4818179"/>
                <a:gd name="connsiteY45" fmla="*/ 3337652 h 3498714"/>
                <a:gd name="connsiteX46" fmla="*/ 488511 w 4818179"/>
                <a:gd name="connsiteY46" fmla="*/ 3498714 h 3498714"/>
                <a:gd name="connsiteX47" fmla="*/ 327450 w 4818179"/>
                <a:gd name="connsiteY47" fmla="*/ 3337652 h 3498714"/>
                <a:gd name="connsiteX48" fmla="*/ 327450 w 4818179"/>
                <a:gd name="connsiteY48" fmla="*/ 1458216 h 3498714"/>
                <a:gd name="connsiteX49" fmla="*/ 322427 w 4818179"/>
                <a:gd name="connsiteY49" fmla="*/ 1098205 h 3498714"/>
                <a:gd name="connsiteX50" fmla="*/ 317058 w 4818179"/>
                <a:gd name="connsiteY50" fmla="*/ 1092836 h 3498714"/>
                <a:gd name="connsiteX51" fmla="*/ 263371 w 4818179"/>
                <a:gd name="connsiteY51" fmla="*/ 1092836 h 3498714"/>
                <a:gd name="connsiteX52" fmla="*/ 258001 w 4818179"/>
                <a:gd name="connsiteY52" fmla="*/ 1098205 h 3498714"/>
                <a:gd name="connsiteX53" fmla="*/ 258001 w 4818179"/>
                <a:gd name="connsiteY53" fmla="*/ 1444446 h 3498714"/>
                <a:gd name="connsiteX54" fmla="*/ 257700 w 4818179"/>
                <a:gd name="connsiteY54" fmla="*/ 1444370 h 3498714"/>
                <a:gd name="connsiteX55" fmla="*/ 257700 w 4818179"/>
                <a:gd name="connsiteY55" fmla="*/ 1912573 h 3498714"/>
                <a:gd name="connsiteX56" fmla="*/ 128850 w 4818179"/>
                <a:gd name="connsiteY56" fmla="*/ 2041423 h 3498714"/>
                <a:gd name="connsiteX57" fmla="*/ 0 w 4818179"/>
                <a:gd name="connsiteY57" fmla="*/ 1912573 h 3498714"/>
                <a:gd name="connsiteX58" fmla="*/ 0 w 4818179"/>
                <a:gd name="connsiteY58" fmla="*/ 1101802 h 3498714"/>
                <a:gd name="connsiteX59" fmla="*/ 0 w 4818179"/>
                <a:gd name="connsiteY59" fmla="*/ 1003338 h 3498714"/>
                <a:gd name="connsiteX60" fmla="*/ 0 w 4818179"/>
                <a:gd name="connsiteY60" fmla="*/ 982486 h 3498714"/>
                <a:gd name="connsiteX61" fmla="*/ 12733 w 4818179"/>
                <a:gd name="connsiteY61" fmla="*/ 894663 h 3498714"/>
                <a:gd name="connsiteX62" fmla="*/ 20539 w 4818179"/>
                <a:gd name="connsiteY62" fmla="*/ 868773 h 3498714"/>
                <a:gd name="connsiteX63" fmla="*/ 358791 w 4818179"/>
                <a:gd name="connsiteY63" fmla="*/ 644545 h 3498714"/>
                <a:gd name="connsiteX64" fmla="*/ 682782 w 4818179"/>
                <a:gd name="connsiteY64" fmla="*/ 0 h 3498714"/>
                <a:gd name="connsiteX65" fmla="*/ 966919 w 4818179"/>
                <a:gd name="connsiteY65" fmla="*/ 284138 h 3498714"/>
                <a:gd name="connsiteX66" fmla="*/ 682782 w 4818179"/>
                <a:gd name="connsiteY66" fmla="*/ 568275 h 3498714"/>
                <a:gd name="connsiteX67" fmla="*/ 398645 w 4818179"/>
                <a:gd name="connsiteY67" fmla="*/ 284138 h 3498714"/>
                <a:gd name="connsiteX68" fmla="*/ 682782 w 4818179"/>
                <a:gd name="connsiteY68" fmla="*/ 0 h 3498714"/>
                <a:gd name="connsiteX69" fmla="*/ 4707054 w 4818179"/>
                <a:gd name="connsiteY69" fmla="*/ 2902312 h 3498714"/>
                <a:gd name="connsiteX70" fmla="*/ 4818179 w 4818179"/>
                <a:gd name="connsiteY70" fmla="*/ 3013437 h 3498714"/>
                <a:gd name="connsiteX71" fmla="*/ 4707054 w 4818179"/>
                <a:gd name="connsiteY71" fmla="*/ 3124562 h 3498714"/>
                <a:gd name="connsiteX72" fmla="*/ 4545125 w 4818179"/>
                <a:gd name="connsiteY72" fmla="*/ 3124562 h 3498714"/>
                <a:gd name="connsiteX73" fmla="*/ 4545125 w 4818179"/>
                <a:gd name="connsiteY73" fmla="*/ 3361625 h 3498714"/>
                <a:gd name="connsiteX74" fmla="*/ 4436113 w 4818179"/>
                <a:gd name="connsiteY74" fmla="*/ 3470637 h 3498714"/>
                <a:gd name="connsiteX75" fmla="*/ 4235039 w 4818179"/>
                <a:gd name="connsiteY75" fmla="*/ 3470637 h 3498714"/>
                <a:gd name="connsiteX76" fmla="*/ 4126027 w 4818179"/>
                <a:gd name="connsiteY76" fmla="*/ 3361625 h 3498714"/>
                <a:gd name="connsiteX77" fmla="*/ 4126027 w 4818179"/>
                <a:gd name="connsiteY77" fmla="*/ 3124562 h 3498714"/>
                <a:gd name="connsiteX78" fmla="*/ 2589325 w 4818179"/>
                <a:gd name="connsiteY78" fmla="*/ 3124562 h 3498714"/>
                <a:gd name="connsiteX79" fmla="*/ 2589325 w 4818179"/>
                <a:gd name="connsiteY79" fmla="*/ 3361625 h 3498714"/>
                <a:gd name="connsiteX80" fmla="*/ 2480313 w 4818179"/>
                <a:gd name="connsiteY80" fmla="*/ 3470637 h 3498714"/>
                <a:gd name="connsiteX81" fmla="*/ 2279239 w 4818179"/>
                <a:gd name="connsiteY81" fmla="*/ 3470637 h 3498714"/>
                <a:gd name="connsiteX82" fmla="*/ 2170227 w 4818179"/>
                <a:gd name="connsiteY82" fmla="*/ 3361625 h 3498714"/>
                <a:gd name="connsiteX83" fmla="*/ 2170227 w 4818179"/>
                <a:gd name="connsiteY83" fmla="*/ 3124562 h 3498714"/>
                <a:gd name="connsiteX84" fmla="*/ 2052754 w 4818179"/>
                <a:gd name="connsiteY84" fmla="*/ 3124562 h 3498714"/>
                <a:gd name="connsiteX85" fmla="*/ 1941629 w 4818179"/>
                <a:gd name="connsiteY85" fmla="*/ 3013437 h 3498714"/>
                <a:gd name="connsiteX86" fmla="*/ 2052754 w 4818179"/>
                <a:gd name="connsiteY86" fmla="*/ 2902312 h 3498714"/>
                <a:gd name="connsiteX87" fmla="*/ 682782 w 4818179"/>
                <a:gd name="connsiteY87"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4126027 w 4818179"/>
                <a:gd name="connsiteY75" fmla="*/ 3361625 h 3498714"/>
                <a:gd name="connsiteX76" fmla="*/ 4126027 w 4818179"/>
                <a:gd name="connsiteY76" fmla="*/ 3124562 h 3498714"/>
                <a:gd name="connsiteX77" fmla="*/ 2589325 w 4818179"/>
                <a:gd name="connsiteY77" fmla="*/ 3124562 h 3498714"/>
                <a:gd name="connsiteX78" fmla="*/ 2589325 w 4818179"/>
                <a:gd name="connsiteY78" fmla="*/ 3361625 h 3498714"/>
                <a:gd name="connsiteX79" fmla="*/ 2480313 w 4818179"/>
                <a:gd name="connsiteY79" fmla="*/ 3470637 h 3498714"/>
                <a:gd name="connsiteX80" fmla="*/ 2279239 w 4818179"/>
                <a:gd name="connsiteY80" fmla="*/ 3470637 h 3498714"/>
                <a:gd name="connsiteX81" fmla="*/ 2170227 w 4818179"/>
                <a:gd name="connsiteY81" fmla="*/ 3361625 h 3498714"/>
                <a:gd name="connsiteX82" fmla="*/ 2170227 w 4818179"/>
                <a:gd name="connsiteY82" fmla="*/ 3124562 h 3498714"/>
                <a:gd name="connsiteX83" fmla="*/ 2052754 w 4818179"/>
                <a:gd name="connsiteY83" fmla="*/ 3124562 h 3498714"/>
                <a:gd name="connsiteX84" fmla="*/ 1941629 w 4818179"/>
                <a:gd name="connsiteY84" fmla="*/ 3013437 h 3498714"/>
                <a:gd name="connsiteX85" fmla="*/ 2052754 w 4818179"/>
                <a:gd name="connsiteY85" fmla="*/ 2902312 h 3498714"/>
                <a:gd name="connsiteX86" fmla="*/ 682782 w 4818179"/>
                <a:gd name="connsiteY86"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4126027 w 4818179"/>
                <a:gd name="connsiteY75" fmla="*/ 3361625 h 3498714"/>
                <a:gd name="connsiteX76" fmla="*/ 2589325 w 4818179"/>
                <a:gd name="connsiteY76" fmla="*/ 3124562 h 3498714"/>
                <a:gd name="connsiteX77" fmla="*/ 2589325 w 4818179"/>
                <a:gd name="connsiteY77" fmla="*/ 3361625 h 3498714"/>
                <a:gd name="connsiteX78" fmla="*/ 2480313 w 4818179"/>
                <a:gd name="connsiteY78" fmla="*/ 3470637 h 3498714"/>
                <a:gd name="connsiteX79" fmla="*/ 2279239 w 4818179"/>
                <a:gd name="connsiteY79" fmla="*/ 3470637 h 3498714"/>
                <a:gd name="connsiteX80" fmla="*/ 2170227 w 4818179"/>
                <a:gd name="connsiteY80" fmla="*/ 3361625 h 3498714"/>
                <a:gd name="connsiteX81" fmla="*/ 2170227 w 4818179"/>
                <a:gd name="connsiteY81" fmla="*/ 3124562 h 3498714"/>
                <a:gd name="connsiteX82" fmla="*/ 2052754 w 4818179"/>
                <a:gd name="connsiteY82" fmla="*/ 3124562 h 3498714"/>
                <a:gd name="connsiteX83" fmla="*/ 1941629 w 4818179"/>
                <a:gd name="connsiteY83" fmla="*/ 3013437 h 3498714"/>
                <a:gd name="connsiteX84" fmla="*/ 2052754 w 4818179"/>
                <a:gd name="connsiteY84" fmla="*/ 2902312 h 3498714"/>
                <a:gd name="connsiteX85" fmla="*/ 682782 w 4818179"/>
                <a:gd name="connsiteY85"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2589325 w 4818179"/>
                <a:gd name="connsiteY75" fmla="*/ 3124562 h 3498714"/>
                <a:gd name="connsiteX76" fmla="*/ 2589325 w 4818179"/>
                <a:gd name="connsiteY76" fmla="*/ 3361625 h 3498714"/>
                <a:gd name="connsiteX77" fmla="*/ 2480313 w 4818179"/>
                <a:gd name="connsiteY77" fmla="*/ 3470637 h 3498714"/>
                <a:gd name="connsiteX78" fmla="*/ 2279239 w 4818179"/>
                <a:gd name="connsiteY78" fmla="*/ 3470637 h 3498714"/>
                <a:gd name="connsiteX79" fmla="*/ 2170227 w 4818179"/>
                <a:gd name="connsiteY79" fmla="*/ 3361625 h 3498714"/>
                <a:gd name="connsiteX80" fmla="*/ 2170227 w 4818179"/>
                <a:gd name="connsiteY80" fmla="*/ 3124562 h 3498714"/>
                <a:gd name="connsiteX81" fmla="*/ 2052754 w 4818179"/>
                <a:gd name="connsiteY81" fmla="*/ 3124562 h 3498714"/>
                <a:gd name="connsiteX82" fmla="*/ 1941629 w 4818179"/>
                <a:gd name="connsiteY82" fmla="*/ 3013437 h 3498714"/>
                <a:gd name="connsiteX83" fmla="*/ 2052754 w 4818179"/>
                <a:gd name="connsiteY83" fmla="*/ 2902312 h 3498714"/>
                <a:gd name="connsiteX84" fmla="*/ 682782 w 4818179"/>
                <a:gd name="connsiteY84" fmla="*/ 0 h 3498714"/>
                <a:gd name="connsiteX0" fmla="*/ 3775986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251033 w 4818179"/>
                <a:gd name="connsiteY5" fmla="*/ 2089512 h 3498714"/>
                <a:gd name="connsiteX6" fmla="*/ 2070058 w 4818179"/>
                <a:gd name="connsiteY6" fmla="*/ 2270487 h 3498714"/>
                <a:gd name="connsiteX7" fmla="*/ 2251033 w 4818179"/>
                <a:gd name="connsiteY7" fmla="*/ 2451462 h 3498714"/>
                <a:gd name="connsiteX8" fmla="*/ 2432008 w 4818179"/>
                <a:gd name="connsiteY8" fmla="*/ 2270487 h 3498714"/>
                <a:gd name="connsiteX9" fmla="*/ 2251033 w 4818179"/>
                <a:gd name="connsiteY9" fmla="*/ 2089512 h 3498714"/>
                <a:gd name="connsiteX10" fmla="*/ 2842751 w 4818179"/>
                <a:gd name="connsiteY10" fmla="*/ 1749356 h 3498714"/>
                <a:gd name="connsiteX11" fmla="*/ 2392797 w 4818179"/>
                <a:gd name="connsiteY11" fmla="*/ 1878907 h 3498714"/>
                <a:gd name="connsiteX12" fmla="*/ 2478781 w 4818179"/>
                <a:gd name="connsiteY12" fmla="*/ 1920808 h 3498714"/>
                <a:gd name="connsiteX13" fmla="*/ 2842751 w 4818179"/>
                <a:gd name="connsiteY13" fmla="*/ 1749356 h 3498714"/>
                <a:gd name="connsiteX14" fmla="*/ 2534724 w 4818179"/>
                <a:gd name="connsiteY14" fmla="*/ 982297 h 3498714"/>
                <a:gd name="connsiteX15" fmla="*/ 1970999 w 4818179"/>
                <a:gd name="connsiteY15" fmla="*/ 2826112 h 3498714"/>
                <a:gd name="connsiteX16" fmla="*/ 1850348 w 4818179"/>
                <a:gd name="connsiteY16" fmla="*/ 2705462 h 3498714"/>
                <a:gd name="connsiteX17" fmla="*/ 1956769 w 4818179"/>
                <a:gd name="connsiteY17" fmla="*/ 2587684 h 3498714"/>
                <a:gd name="connsiteX18" fmla="*/ 1823360 w 4818179"/>
                <a:gd name="connsiteY18" fmla="*/ 2279217 h 3498714"/>
                <a:gd name="connsiteX19" fmla="*/ 2217440 w 4818179"/>
                <a:gd name="connsiteY19" fmla="*/ 1856216 h 3498714"/>
                <a:gd name="connsiteX20" fmla="*/ 2534724 w 4818179"/>
                <a:gd name="connsiteY20" fmla="*/ 982297 h 3498714"/>
                <a:gd name="connsiteX21" fmla="*/ 358791 w 4818179"/>
                <a:gd name="connsiteY21" fmla="*/ 644545 h 3498714"/>
                <a:gd name="connsiteX22" fmla="*/ 1006774 w 4818179"/>
                <a:gd name="connsiteY22" fmla="*/ 644545 h 3498714"/>
                <a:gd name="connsiteX23" fmla="*/ 1542636 w 4818179"/>
                <a:gd name="connsiteY23" fmla="*/ 1193969 h 3498714"/>
                <a:gd name="connsiteX24" fmla="*/ 1929878 w 4818179"/>
                <a:gd name="connsiteY24" fmla="*/ 1193970 h 3498714"/>
                <a:gd name="connsiteX25" fmla="*/ 2070059 w 4818179"/>
                <a:gd name="connsiteY25" fmla="*/ 1334152 h 3498714"/>
                <a:gd name="connsiteX26" fmla="*/ 1929878 w 4818179"/>
                <a:gd name="connsiteY26" fmla="*/ 1474333 h 3498714"/>
                <a:gd name="connsiteX27" fmla="*/ 1520943 w 4818179"/>
                <a:gd name="connsiteY27" fmla="*/ 1470388 h 3498714"/>
                <a:gd name="connsiteX28" fmla="*/ 1332825 w 4818179"/>
                <a:gd name="connsiteY28" fmla="*/ 1367201 h 3498714"/>
                <a:gd name="connsiteX29" fmla="*/ 1106501 w 4818179"/>
                <a:gd name="connsiteY29" fmla="*/ 1098289 h 3498714"/>
                <a:gd name="connsiteX30" fmla="*/ 1101049 w 4818179"/>
                <a:gd name="connsiteY30" fmla="*/ 1092836 h 3498714"/>
                <a:gd name="connsiteX31" fmla="*/ 1046523 w 4818179"/>
                <a:gd name="connsiteY31" fmla="*/ 1092836 h 3498714"/>
                <a:gd name="connsiteX32" fmla="*/ 1041071 w 4818179"/>
                <a:gd name="connsiteY32" fmla="*/ 1098289 h 3498714"/>
                <a:gd name="connsiteX33" fmla="*/ 1042136 w 4818179"/>
                <a:gd name="connsiteY33" fmla="*/ 1419754 h 3498714"/>
                <a:gd name="connsiteX34" fmla="*/ 1042136 w 4818179"/>
                <a:gd name="connsiteY34" fmla="*/ 3337652 h 3498714"/>
                <a:gd name="connsiteX35" fmla="*/ 881075 w 4818179"/>
                <a:gd name="connsiteY35" fmla="*/ 3498714 h 3498714"/>
                <a:gd name="connsiteX36" fmla="*/ 720012 w 4818179"/>
                <a:gd name="connsiteY36" fmla="*/ 3337652 h 3498714"/>
                <a:gd name="connsiteX37" fmla="*/ 720012 w 4818179"/>
                <a:gd name="connsiteY37" fmla="*/ 2125717 h 3498714"/>
                <a:gd name="connsiteX38" fmla="*/ 718947 w 4818179"/>
                <a:gd name="connsiteY38" fmla="*/ 2033194 h 3498714"/>
                <a:gd name="connsiteX39" fmla="*/ 714162 w 4818179"/>
                <a:gd name="connsiteY39" fmla="*/ 2028410 h 3498714"/>
                <a:gd name="connsiteX40" fmla="*/ 654759 w 4818179"/>
                <a:gd name="connsiteY40" fmla="*/ 2028410 h 3498714"/>
                <a:gd name="connsiteX41" fmla="*/ 649974 w 4818179"/>
                <a:gd name="connsiteY41" fmla="*/ 2033194 h 3498714"/>
                <a:gd name="connsiteX42" fmla="*/ 649974 w 4818179"/>
                <a:gd name="connsiteY42" fmla="*/ 2125717 h 3498714"/>
                <a:gd name="connsiteX43" fmla="*/ 649574 w 4818179"/>
                <a:gd name="connsiteY43" fmla="*/ 3337652 h 3498714"/>
                <a:gd name="connsiteX44" fmla="*/ 488511 w 4818179"/>
                <a:gd name="connsiteY44" fmla="*/ 3498714 h 3498714"/>
                <a:gd name="connsiteX45" fmla="*/ 327450 w 4818179"/>
                <a:gd name="connsiteY45" fmla="*/ 3337652 h 3498714"/>
                <a:gd name="connsiteX46" fmla="*/ 327450 w 4818179"/>
                <a:gd name="connsiteY46" fmla="*/ 1458216 h 3498714"/>
                <a:gd name="connsiteX47" fmla="*/ 322427 w 4818179"/>
                <a:gd name="connsiteY47" fmla="*/ 1098205 h 3498714"/>
                <a:gd name="connsiteX48" fmla="*/ 317058 w 4818179"/>
                <a:gd name="connsiteY48" fmla="*/ 1092836 h 3498714"/>
                <a:gd name="connsiteX49" fmla="*/ 263371 w 4818179"/>
                <a:gd name="connsiteY49" fmla="*/ 1092836 h 3498714"/>
                <a:gd name="connsiteX50" fmla="*/ 258001 w 4818179"/>
                <a:gd name="connsiteY50" fmla="*/ 1098205 h 3498714"/>
                <a:gd name="connsiteX51" fmla="*/ 258001 w 4818179"/>
                <a:gd name="connsiteY51" fmla="*/ 1444446 h 3498714"/>
                <a:gd name="connsiteX52" fmla="*/ 257700 w 4818179"/>
                <a:gd name="connsiteY52" fmla="*/ 1444370 h 3498714"/>
                <a:gd name="connsiteX53" fmla="*/ 257700 w 4818179"/>
                <a:gd name="connsiteY53" fmla="*/ 1912573 h 3498714"/>
                <a:gd name="connsiteX54" fmla="*/ 128850 w 4818179"/>
                <a:gd name="connsiteY54" fmla="*/ 2041423 h 3498714"/>
                <a:gd name="connsiteX55" fmla="*/ 0 w 4818179"/>
                <a:gd name="connsiteY55" fmla="*/ 1912573 h 3498714"/>
                <a:gd name="connsiteX56" fmla="*/ 0 w 4818179"/>
                <a:gd name="connsiteY56" fmla="*/ 1101802 h 3498714"/>
                <a:gd name="connsiteX57" fmla="*/ 0 w 4818179"/>
                <a:gd name="connsiteY57" fmla="*/ 1003338 h 3498714"/>
                <a:gd name="connsiteX58" fmla="*/ 0 w 4818179"/>
                <a:gd name="connsiteY58" fmla="*/ 982486 h 3498714"/>
                <a:gd name="connsiteX59" fmla="*/ 12733 w 4818179"/>
                <a:gd name="connsiteY59" fmla="*/ 894663 h 3498714"/>
                <a:gd name="connsiteX60" fmla="*/ 20539 w 4818179"/>
                <a:gd name="connsiteY60" fmla="*/ 868773 h 3498714"/>
                <a:gd name="connsiteX61" fmla="*/ 358791 w 4818179"/>
                <a:gd name="connsiteY61" fmla="*/ 644545 h 3498714"/>
                <a:gd name="connsiteX62" fmla="*/ 682782 w 4818179"/>
                <a:gd name="connsiteY62" fmla="*/ 0 h 3498714"/>
                <a:gd name="connsiteX63" fmla="*/ 966919 w 4818179"/>
                <a:gd name="connsiteY63" fmla="*/ 284138 h 3498714"/>
                <a:gd name="connsiteX64" fmla="*/ 682782 w 4818179"/>
                <a:gd name="connsiteY64" fmla="*/ 568275 h 3498714"/>
                <a:gd name="connsiteX65" fmla="*/ 398645 w 4818179"/>
                <a:gd name="connsiteY65" fmla="*/ 284138 h 3498714"/>
                <a:gd name="connsiteX66" fmla="*/ 682782 w 4818179"/>
                <a:gd name="connsiteY66" fmla="*/ 0 h 3498714"/>
                <a:gd name="connsiteX67" fmla="*/ 4707054 w 4818179"/>
                <a:gd name="connsiteY67" fmla="*/ 2902312 h 3498714"/>
                <a:gd name="connsiteX68" fmla="*/ 4818179 w 4818179"/>
                <a:gd name="connsiteY68" fmla="*/ 3013437 h 3498714"/>
                <a:gd name="connsiteX69" fmla="*/ 4707054 w 4818179"/>
                <a:gd name="connsiteY69" fmla="*/ 3124562 h 3498714"/>
                <a:gd name="connsiteX70" fmla="*/ 4545125 w 4818179"/>
                <a:gd name="connsiteY70" fmla="*/ 3124562 h 3498714"/>
                <a:gd name="connsiteX71" fmla="*/ 4545125 w 4818179"/>
                <a:gd name="connsiteY71" fmla="*/ 3361625 h 3498714"/>
                <a:gd name="connsiteX72" fmla="*/ 4436113 w 4818179"/>
                <a:gd name="connsiteY72" fmla="*/ 3470637 h 3498714"/>
                <a:gd name="connsiteX73" fmla="*/ 4235039 w 4818179"/>
                <a:gd name="connsiteY73" fmla="*/ 3470637 h 3498714"/>
                <a:gd name="connsiteX74" fmla="*/ 2589325 w 4818179"/>
                <a:gd name="connsiteY74" fmla="*/ 3124562 h 3498714"/>
                <a:gd name="connsiteX75" fmla="*/ 2589325 w 4818179"/>
                <a:gd name="connsiteY75" fmla="*/ 3361625 h 3498714"/>
                <a:gd name="connsiteX76" fmla="*/ 2480313 w 4818179"/>
                <a:gd name="connsiteY76" fmla="*/ 3470637 h 3498714"/>
                <a:gd name="connsiteX77" fmla="*/ 2279239 w 4818179"/>
                <a:gd name="connsiteY77" fmla="*/ 3470637 h 3498714"/>
                <a:gd name="connsiteX78" fmla="*/ 2170227 w 4818179"/>
                <a:gd name="connsiteY78" fmla="*/ 3361625 h 3498714"/>
                <a:gd name="connsiteX79" fmla="*/ 2170227 w 4818179"/>
                <a:gd name="connsiteY79" fmla="*/ 3124562 h 3498714"/>
                <a:gd name="connsiteX80" fmla="*/ 2052754 w 4818179"/>
                <a:gd name="connsiteY80" fmla="*/ 3124562 h 3498714"/>
                <a:gd name="connsiteX81" fmla="*/ 1941629 w 4818179"/>
                <a:gd name="connsiteY81" fmla="*/ 3013437 h 3498714"/>
                <a:gd name="connsiteX82" fmla="*/ 2052754 w 4818179"/>
                <a:gd name="connsiteY82" fmla="*/ 2902312 h 3498714"/>
                <a:gd name="connsiteX83" fmla="*/ 682782 w 4818179"/>
                <a:gd name="connsiteY83" fmla="*/ 0 h 3498714"/>
                <a:gd name="connsiteX0" fmla="*/ 4083961 w 4818179"/>
                <a:gd name="connsiteY0" fmla="*/ 2584811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2251033 w 4818179"/>
                <a:gd name="connsiteY4" fmla="*/ 2089512 h 3498714"/>
                <a:gd name="connsiteX5" fmla="*/ 2070058 w 4818179"/>
                <a:gd name="connsiteY5" fmla="*/ 2270487 h 3498714"/>
                <a:gd name="connsiteX6" fmla="*/ 2251033 w 4818179"/>
                <a:gd name="connsiteY6" fmla="*/ 2451462 h 3498714"/>
                <a:gd name="connsiteX7" fmla="*/ 2432008 w 4818179"/>
                <a:gd name="connsiteY7" fmla="*/ 2270487 h 3498714"/>
                <a:gd name="connsiteX8" fmla="*/ 2251033 w 4818179"/>
                <a:gd name="connsiteY8" fmla="*/ 2089512 h 3498714"/>
                <a:gd name="connsiteX9" fmla="*/ 2842751 w 4818179"/>
                <a:gd name="connsiteY9" fmla="*/ 1749356 h 3498714"/>
                <a:gd name="connsiteX10" fmla="*/ 2392797 w 4818179"/>
                <a:gd name="connsiteY10" fmla="*/ 1878907 h 3498714"/>
                <a:gd name="connsiteX11" fmla="*/ 2478781 w 4818179"/>
                <a:gd name="connsiteY11" fmla="*/ 1920808 h 3498714"/>
                <a:gd name="connsiteX12" fmla="*/ 2842751 w 4818179"/>
                <a:gd name="connsiteY12" fmla="*/ 1749356 h 3498714"/>
                <a:gd name="connsiteX13" fmla="*/ 2534724 w 4818179"/>
                <a:gd name="connsiteY13" fmla="*/ 982297 h 3498714"/>
                <a:gd name="connsiteX14" fmla="*/ 1970999 w 4818179"/>
                <a:gd name="connsiteY14" fmla="*/ 2826112 h 3498714"/>
                <a:gd name="connsiteX15" fmla="*/ 1850348 w 4818179"/>
                <a:gd name="connsiteY15" fmla="*/ 2705462 h 3498714"/>
                <a:gd name="connsiteX16" fmla="*/ 1956769 w 4818179"/>
                <a:gd name="connsiteY16" fmla="*/ 2587684 h 3498714"/>
                <a:gd name="connsiteX17" fmla="*/ 1823360 w 4818179"/>
                <a:gd name="connsiteY17" fmla="*/ 2279217 h 3498714"/>
                <a:gd name="connsiteX18" fmla="*/ 2217440 w 4818179"/>
                <a:gd name="connsiteY18" fmla="*/ 1856216 h 3498714"/>
                <a:gd name="connsiteX19" fmla="*/ 2534724 w 4818179"/>
                <a:gd name="connsiteY19" fmla="*/ 982297 h 3498714"/>
                <a:gd name="connsiteX20" fmla="*/ 358791 w 4818179"/>
                <a:gd name="connsiteY20" fmla="*/ 644545 h 3498714"/>
                <a:gd name="connsiteX21" fmla="*/ 1006774 w 4818179"/>
                <a:gd name="connsiteY21" fmla="*/ 644545 h 3498714"/>
                <a:gd name="connsiteX22" fmla="*/ 1542636 w 4818179"/>
                <a:gd name="connsiteY22" fmla="*/ 1193969 h 3498714"/>
                <a:gd name="connsiteX23" fmla="*/ 1929878 w 4818179"/>
                <a:gd name="connsiteY23" fmla="*/ 1193970 h 3498714"/>
                <a:gd name="connsiteX24" fmla="*/ 2070059 w 4818179"/>
                <a:gd name="connsiteY24" fmla="*/ 1334152 h 3498714"/>
                <a:gd name="connsiteX25" fmla="*/ 1929878 w 4818179"/>
                <a:gd name="connsiteY25" fmla="*/ 1474333 h 3498714"/>
                <a:gd name="connsiteX26" fmla="*/ 1520943 w 4818179"/>
                <a:gd name="connsiteY26" fmla="*/ 1470388 h 3498714"/>
                <a:gd name="connsiteX27" fmla="*/ 1332825 w 4818179"/>
                <a:gd name="connsiteY27" fmla="*/ 1367201 h 3498714"/>
                <a:gd name="connsiteX28" fmla="*/ 1106501 w 4818179"/>
                <a:gd name="connsiteY28" fmla="*/ 1098289 h 3498714"/>
                <a:gd name="connsiteX29" fmla="*/ 1101049 w 4818179"/>
                <a:gd name="connsiteY29" fmla="*/ 1092836 h 3498714"/>
                <a:gd name="connsiteX30" fmla="*/ 1046523 w 4818179"/>
                <a:gd name="connsiteY30" fmla="*/ 1092836 h 3498714"/>
                <a:gd name="connsiteX31" fmla="*/ 1041071 w 4818179"/>
                <a:gd name="connsiteY31" fmla="*/ 1098289 h 3498714"/>
                <a:gd name="connsiteX32" fmla="*/ 1042136 w 4818179"/>
                <a:gd name="connsiteY32" fmla="*/ 1419754 h 3498714"/>
                <a:gd name="connsiteX33" fmla="*/ 1042136 w 4818179"/>
                <a:gd name="connsiteY33" fmla="*/ 3337652 h 3498714"/>
                <a:gd name="connsiteX34" fmla="*/ 881075 w 4818179"/>
                <a:gd name="connsiteY34" fmla="*/ 3498714 h 3498714"/>
                <a:gd name="connsiteX35" fmla="*/ 720012 w 4818179"/>
                <a:gd name="connsiteY35" fmla="*/ 3337652 h 3498714"/>
                <a:gd name="connsiteX36" fmla="*/ 720012 w 4818179"/>
                <a:gd name="connsiteY36" fmla="*/ 2125717 h 3498714"/>
                <a:gd name="connsiteX37" fmla="*/ 718947 w 4818179"/>
                <a:gd name="connsiteY37" fmla="*/ 2033194 h 3498714"/>
                <a:gd name="connsiteX38" fmla="*/ 714162 w 4818179"/>
                <a:gd name="connsiteY38" fmla="*/ 2028410 h 3498714"/>
                <a:gd name="connsiteX39" fmla="*/ 654759 w 4818179"/>
                <a:gd name="connsiteY39" fmla="*/ 2028410 h 3498714"/>
                <a:gd name="connsiteX40" fmla="*/ 649974 w 4818179"/>
                <a:gd name="connsiteY40" fmla="*/ 2033194 h 3498714"/>
                <a:gd name="connsiteX41" fmla="*/ 649974 w 4818179"/>
                <a:gd name="connsiteY41" fmla="*/ 2125717 h 3498714"/>
                <a:gd name="connsiteX42" fmla="*/ 649574 w 4818179"/>
                <a:gd name="connsiteY42" fmla="*/ 3337652 h 3498714"/>
                <a:gd name="connsiteX43" fmla="*/ 488511 w 4818179"/>
                <a:gd name="connsiteY43" fmla="*/ 3498714 h 3498714"/>
                <a:gd name="connsiteX44" fmla="*/ 327450 w 4818179"/>
                <a:gd name="connsiteY44" fmla="*/ 3337652 h 3498714"/>
                <a:gd name="connsiteX45" fmla="*/ 327450 w 4818179"/>
                <a:gd name="connsiteY45" fmla="*/ 1458216 h 3498714"/>
                <a:gd name="connsiteX46" fmla="*/ 322427 w 4818179"/>
                <a:gd name="connsiteY46" fmla="*/ 1098205 h 3498714"/>
                <a:gd name="connsiteX47" fmla="*/ 317058 w 4818179"/>
                <a:gd name="connsiteY47" fmla="*/ 1092836 h 3498714"/>
                <a:gd name="connsiteX48" fmla="*/ 263371 w 4818179"/>
                <a:gd name="connsiteY48" fmla="*/ 1092836 h 3498714"/>
                <a:gd name="connsiteX49" fmla="*/ 258001 w 4818179"/>
                <a:gd name="connsiteY49" fmla="*/ 1098205 h 3498714"/>
                <a:gd name="connsiteX50" fmla="*/ 258001 w 4818179"/>
                <a:gd name="connsiteY50" fmla="*/ 1444446 h 3498714"/>
                <a:gd name="connsiteX51" fmla="*/ 257700 w 4818179"/>
                <a:gd name="connsiteY51" fmla="*/ 1444370 h 3498714"/>
                <a:gd name="connsiteX52" fmla="*/ 257700 w 4818179"/>
                <a:gd name="connsiteY52" fmla="*/ 1912573 h 3498714"/>
                <a:gd name="connsiteX53" fmla="*/ 128850 w 4818179"/>
                <a:gd name="connsiteY53" fmla="*/ 2041423 h 3498714"/>
                <a:gd name="connsiteX54" fmla="*/ 0 w 4818179"/>
                <a:gd name="connsiteY54" fmla="*/ 1912573 h 3498714"/>
                <a:gd name="connsiteX55" fmla="*/ 0 w 4818179"/>
                <a:gd name="connsiteY55" fmla="*/ 1101802 h 3498714"/>
                <a:gd name="connsiteX56" fmla="*/ 0 w 4818179"/>
                <a:gd name="connsiteY56" fmla="*/ 1003338 h 3498714"/>
                <a:gd name="connsiteX57" fmla="*/ 0 w 4818179"/>
                <a:gd name="connsiteY57" fmla="*/ 982486 h 3498714"/>
                <a:gd name="connsiteX58" fmla="*/ 12733 w 4818179"/>
                <a:gd name="connsiteY58" fmla="*/ 894663 h 3498714"/>
                <a:gd name="connsiteX59" fmla="*/ 20539 w 4818179"/>
                <a:gd name="connsiteY59" fmla="*/ 868773 h 3498714"/>
                <a:gd name="connsiteX60" fmla="*/ 358791 w 4818179"/>
                <a:gd name="connsiteY60" fmla="*/ 644545 h 3498714"/>
                <a:gd name="connsiteX61" fmla="*/ 682782 w 4818179"/>
                <a:gd name="connsiteY61" fmla="*/ 0 h 3498714"/>
                <a:gd name="connsiteX62" fmla="*/ 966919 w 4818179"/>
                <a:gd name="connsiteY62" fmla="*/ 284138 h 3498714"/>
                <a:gd name="connsiteX63" fmla="*/ 682782 w 4818179"/>
                <a:gd name="connsiteY63" fmla="*/ 568275 h 3498714"/>
                <a:gd name="connsiteX64" fmla="*/ 398645 w 4818179"/>
                <a:gd name="connsiteY64" fmla="*/ 284138 h 3498714"/>
                <a:gd name="connsiteX65" fmla="*/ 682782 w 4818179"/>
                <a:gd name="connsiteY65" fmla="*/ 0 h 3498714"/>
                <a:gd name="connsiteX66" fmla="*/ 4707054 w 4818179"/>
                <a:gd name="connsiteY66" fmla="*/ 2902312 h 3498714"/>
                <a:gd name="connsiteX67" fmla="*/ 4818179 w 4818179"/>
                <a:gd name="connsiteY67" fmla="*/ 3013437 h 3498714"/>
                <a:gd name="connsiteX68" fmla="*/ 4707054 w 4818179"/>
                <a:gd name="connsiteY68" fmla="*/ 3124562 h 3498714"/>
                <a:gd name="connsiteX69" fmla="*/ 4545125 w 4818179"/>
                <a:gd name="connsiteY69" fmla="*/ 3124562 h 3498714"/>
                <a:gd name="connsiteX70" fmla="*/ 4545125 w 4818179"/>
                <a:gd name="connsiteY70" fmla="*/ 3361625 h 3498714"/>
                <a:gd name="connsiteX71" fmla="*/ 4436113 w 4818179"/>
                <a:gd name="connsiteY71" fmla="*/ 3470637 h 3498714"/>
                <a:gd name="connsiteX72" fmla="*/ 4235039 w 4818179"/>
                <a:gd name="connsiteY72" fmla="*/ 3470637 h 3498714"/>
                <a:gd name="connsiteX73" fmla="*/ 2589325 w 4818179"/>
                <a:gd name="connsiteY73" fmla="*/ 3124562 h 3498714"/>
                <a:gd name="connsiteX74" fmla="*/ 2589325 w 4818179"/>
                <a:gd name="connsiteY74" fmla="*/ 3361625 h 3498714"/>
                <a:gd name="connsiteX75" fmla="*/ 2480313 w 4818179"/>
                <a:gd name="connsiteY75" fmla="*/ 3470637 h 3498714"/>
                <a:gd name="connsiteX76" fmla="*/ 2279239 w 4818179"/>
                <a:gd name="connsiteY76" fmla="*/ 3470637 h 3498714"/>
                <a:gd name="connsiteX77" fmla="*/ 2170227 w 4818179"/>
                <a:gd name="connsiteY77" fmla="*/ 3361625 h 3498714"/>
                <a:gd name="connsiteX78" fmla="*/ 2170227 w 4818179"/>
                <a:gd name="connsiteY78" fmla="*/ 3124562 h 3498714"/>
                <a:gd name="connsiteX79" fmla="*/ 2052754 w 4818179"/>
                <a:gd name="connsiteY79" fmla="*/ 3124562 h 3498714"/>
                <a:gd name="connsiteX80" fmla="*/ 1941629 w 4818179"/>
                <a:gd name="connsiteY80" fmla="*/ 3013437 h 3498714"/>
                <a:gd name="connsiteX81" fmla="*/ 2052754 w 4818179"/>
                <a:gd name="connsiteY81" fmla="*/ 2902312 h 3498714"/>
                <a:gd name="connsiteX82" fmla="*/ 682782 w 4818179"/>
                <a:gd name="connsiteY82" fmla="*/ 0 h 3498714"/>
                <a:gd name="connsiteX0" fmla="*/ 2671086 w 4818179"/>
                <a:gd name="connsiteY0" fmla="*/ 2584811 h 3498714"/>
                <a:gd name="connsiteX1" fmla="*/ 2671086 w 4818179"/>
                <a:gd name="connsiteY1" fmla="*/ 2397487 h 3498714"/>
                <a:gd name="connsiteX2" fmla="*/ 2671086 w 4818179"/>
                <a:gd name="connsiteY2" fmla="*/ 2584811 h 3498714"/>
                <a:gd name="connsiteX3" fmla="*/ 2251033 w 4818179"/>
                <a:gd name="connsiteY3" fmla="*/ 2089512 h 3498714"/>
                <a:gd name="connsiteX4" fmla="*/ 2070058 w 4818179"/>
                <a:gd name="connsiteY4" fmla="*/ 2270487 h 3498714"/>
                <a:gd name="connsiteX5" fmla="*/ 2251033 w 4818179"/>
                <a:gd name="connsiteY5" fmla="*/ 2451462 h 3498714"/>
                <a:gd name="connsiteX6" fmla="*/ 2432008 w 4818179"/>
                <a:gd name="connsiteY6" fmla="*/ 2270487 h 3498714"/>
                <a:gd name="connsiteX7" fmla="*/ 2251033 w 4818179"/>
                <a:gd name="connsiteY7" fmla="*/ 2089512 h 3498714"/>
                <a:gd name="connsiteX8" fmla="*/ 2842751 w 4818179"/>
                <a:gd name="connsiteY8" fmla="*/ 1749356 h 3498714"/>
                <a:gd name="connsiteX9" fmla="*/ 2392797 w 4818179"/>
                <a:gd name="connsiteY9" fmla="*/ 1878907 h 3498714"/>
                <a:gd name="connsiteX10" fmla="*/ 2478781 w 4818179"/>
                <a:gd name="connsiteY10" fmla="*/ 1920808 h 3498714"/>
                <a:gd name="connsiteX11" fmla="*/ 2842751 w 4818179"/>
                <a:gd name="connsiteY11" fmla="*/ 1749356 h 3498714"/>
                <a:gd name="connsiteX12" fmla="*/ 2534724 w 4818179"/>
                <a:gd name="connsiteY12" fmla="*/ 982297 h 3498714"/>
                <a:gd name="connsiteX13" fmla="*/ 1970999 w 4818179"/>
                <a:gd name="connsiteY13" fmla="*/ 2826112 h 3498714"/>
                <a:gd name="connsiteX14" fmla="*/ 1850348 w 4818179"/>
                <a:gd name="connsiteY14" fmla="*/ 2705462 h 3498714"/>
                <a:gd name="connsiteX15" fmla="*/ 1956769 w 4818179"/>
                <a:gd name="connsiteY15" fmla="*/ 2587684 h 3498714"/>
                <a:gd name="connsiteX16" fmla="*/ 1823360 w 4818179"/>
                <a:gd name="connsiteY16" fmla="*/ 2279217 h 3498714"/>
                <a:gd name="connsiteX17" fmla="*/ 2217440 w 4818179"/>
                <a:gd name="connsiteY17" fmla="*/ 1856216 h 3498714"/>
                <a:gd name="connsiteX18" fmla="*/ 2534724 w 4818179"/>
                <a:gd name="connsiteY18" fmla="*/ 982297 h 3498714"/>
                <a:gd name="connsiteX19" fmla="*/ 358791 w 4818179"/>
                <a:gd name="connsiteY19" fmla="*/ 644545 h 3498714"/>
                <a:gd name="connsiteX20" fmla="*/ 1006774 w 4818179"/>
                <a:gd name="connsiteY20" fmla="*/ 644545 h 3498714"/>
                <a:gd name="connsiteX21" fmla="*/ 1542636 w 4818179"/>
                <a:gd name="connsiteY21" fmla="*/ 1193969 h 3498714"/>
                <a:gd name="connsiteX22" fmla="*/ 1929878 w 4818179"/>
                <a:gd name="connsiteY22" fmla="*/ 1193970 h 3498714"/>
                <a:gd name="connsiteX23" fmla="*/ 2070059 w 4818179"/>
                <a:gd name="connsiteY23" fmla="*/ 1334152 h 3498714"/>
                <a:gd name="connsiteX24" fmla="*/ 1929878 w 4818179"/>
                <a:gd name="connsiteY24" fmla="*/ 1474333 h 3498714"/>
                <a:gd name="connsiteX25" fmla="*/ 1520943 w 4818179"/>
                <a:gd name="connsiteY25" fmla="*/ 1470388 h 3498714"/>
                <a:gd name="connsiteX26" fmla="*/ 1332825 w 4818179"/>
                <a:gd name="connsiteY26" fmla="*/ 1367201 h 3498714"/>
                <a:gd name="connsiteX27" fmla="*/ 1106501 w 4818179"/>
                <a:gd name="connsiteY27" fmla="*/ 1098289 h 3498714"/>
                <a:gd name="connsiteX28" fmla="*/ 1101049 w 4818179"/>
                <a:gd name="connsiteY28" fmla="*/ 1092836 h 3498714"/>
                <a:gd name="connsiteX29" fmla="*/ 1046523 w 4818179"/>
                <a:gd name="connsiteY29" fmla="*/ 1092836 h 3498714"/>
                <a:gd name="connsiteX30" fmla="*/ 1041071 w 4818179"/>
                <a:gd name="connsiteY30" fmla="*/ 1098289 h 3498714"/>
                <a:gd name="connsiteX31" fmla="*/ 1042136 w 4818179"/>
                <a:gd name="connsiteY31" fmla="*/ 1419754 h 3498714"/>
                <a:gd name="connsiteX32" fmla="*/ 1042136 w 4818179"/>
                <a:gd name="connsiteY32" fmla="*/ 3337652 h 3498714"/>
                <a:gd name="connsiteX33" fmla="*/ 881075 w 4818179"/>
                <a:gd name="connsiteY33" fmla="*/ 3498714 h 3498714"/>
                <a:gd name="connsiteX34" fmla="*/ 720012 w 4818179"/>
                <a:gd name="connsiteY34" fmla="*/ 3337652 h 3498714"/>
                <a:gd name="connsiteX35" fmla="*/ 720012 w 4818179"/>
                <a:gd name="connsiteY35" fmla="*/ 2125717 h 3498714"/>
                <a:gd name="connsiteX36" fmla="*/ 718947 w 4818179"/>
                <a:gd name="connsiteY36" fmla="*/ 2033194 h 3498714"/>
                <a:gd name="connsiteX37" fmla="*/ 714162 w 4818179"/>
                <a:gd name="connsiteY37" fmla="*/ 2028410 h 3498714"/>
                <a:gd name="connsiteX38" fmla="*/ 654759 w 4818179"/>
                <a:gd name="connsiteY38" fmla="*/ 2028410 h 3498714"/>
                <a:gd name="connsiteX39" fmla="*/ 649974 w 4818179"/>
                <a:gd name="connsiteY39" fmla="*/ 2033194 h 3498714"/>
                <a:gd name="connsiteX40" fmla="*/ 649974 w 4818179"/>
                <a:gd name="connsiteY40" fmla="*/ 2125717 h 3498714"/>
                <a:gd name="connsiteX41" fmla="*/ 649574 w 4818179"/>
                <a:gd name="connsiteY41" fmla="*/ 3337652 h 3498714"/>
                <a:gd name="connsiteX42" fmla="*/ 488511 w 4818179"/>
                <a:gd name="connsiteY42" fmla="*/ 3498714 h 3498714"/>
                <a:gd name="connsiteX43" fmla="*/ 327450 w 4818179"/>
                <a:gd name="connsiteY43" fmla="*/ 3337652 h 3498714"/>
                <a:gd name="connsiteX44" fmla="*/ 327450 w 4818179"/>
                <a:gd name="connsiteY44" fmla="*/ 1458216 h 3498714"/>
                <a:gd name="connsiteX45" fmla="*/ 322427 w 4818179"/>
                <a:gd name="connsiteY45" fmla="*/ 1098205 h 3498714"/>
                <a:gd name="connsiteX46" fmla="*/ 317058 w 4818179"/>
                <a:gd name="connsiteY46" fmla="*/ 1092836 h 3498714"/>
                <a:gd name="connsiteX47" fmla="*/ 263371 w 4818179"/>
                <a:gd name="connsiteY47" fmla="*/ 1092836 h 3498714"/>
                <a:gd name="connsiteX48" fmla="*/ 258001 w 4818179"/>
                <a:gd name="connsiteY48" fmla="*/ 1098205 h 3498714"/>
                <a:gd name="connsiteX49" fmla="*/ 258001 w 4818179"/>
                <a:gd name="connsiteY49" fmla="*/ 1444446 h 3498714"/>
                <a:gd name="connsiteX50" fmla="*/ 257700 w 4818179"/>
                <a:gd name="connsiteY50" fmla="*/ 1444370 h 3498714"/>
                <a:gd name="connsiteX51" fmla="*/ 257700 w 4818179"/>
                <a:gd name="connsiteY51" fmla="*/ 1912573 h 3498714"/>
                <a:gd name="connsiteX52" fmla="*/ 128850 w 4818179"/>
                <a:gd name="connsiteY52" fmla="*/ 2041423 h 3498714"/>
                <a:gd name="connsiteX53" fmla="*/ 0 w 4818179"/>
                <a:gd name="connsiteY53" fmla="*/ 1912573 h 3498714"/>
                <a:gd name="connsiteX54" fmla="*/ 0 w 4818179"/>
                <a:gd name="connsiteY54" fmla="*/ 1101802 h 3498714"/>
                <a:gd name="connsiteX55" fmla="*/ 0 w 4818179"/>
                <a:gd name="connsiteY55" fmla="*/ 1003338 h 3498714"/>
                <a:gd name="connsiteX56" fmla="*/ 0 w 4818179"/>
                <a:gd name="connsiteY56" fmla="*/ 982486 h 3498714"/>
                <a:gd name="connsiteX57" fmla="*/ 12733 w 4818179"/>
                <a:gd name="connsiteY57" fmla="*/ 894663 h 3498714"/>
                <a:gd name="connsiteX58" fmla="*/ 20539 w 4818179"/>
                <a:gd name="connsiteY58" fmla="*/ 868773 h 3498714"/>
                <a:gd name="connsiteX59" fmla="*/ 358791 w 4818179"/>
                <a:gd name="connsiteY59" fmla="*/ 644545 h 3498714"/>
                <a:gd name="connsiteX60" fmla="*/ 682782 w 4818179"/>
                <a:gd name="connsiteY60" fmla="*/ 0 h 3498714"/>
                <a:gd name="connsiteX61" fmla="*/ 966919 w 4818179"/>
                <a:gd name="connsiteY61" fmla="*/ 284138 h 3498714"/>
                <a:gd name="connsiteX62" fmla="*/ 682782 w 4818179"/>
                <a:gd name="connsiteY62" fmla="*/ 568275 h 3498714"/>
                <a:gd name="connsiteX63" fmla="*/ 398645 w 4818179"/>
                <a:gd name="connsiteY63" fmla="*/ 284138 h 3498714"/>
                <a:gd name="connsiteX64" fmla="*/ 682782 w 4818179"/>
                <a:gd name="connsiteY64" fmla="*/ 0 h 3498714"/>
                <a:gd name="connsiteX65" fmla="*/ 4707054 w 4818179"/>
                <a:gd name="connsiteY65" fmla="*/ 2902312 h 3498714"/>
                <a:gd name="connsiteX66" fmla="*/ 4818179 w 4818179"/>
                <a:gd name="connsiteY66" fmla="*/ 3013437 h 3498714"/>
                <a:gd name="connsiteX67" fmla="*/ 4707054 w 4818179"/>
                <a:gd name="connsiteY67" fmla="*/ 3124562 h 3498714"/>
                <a:gd name="connsiteX68" fmla="*/ 4545125 w 4818179"/>
                <a:gd name="connsiteY68" fmla="*/ 3124562 h 3498714"/>
                <a:gd name="connsiteX69" fmla="*/ 4545125 w 4818179"/>
                <a:gd name="connsiteY69" fmla="*/ 3361625 h 3498714"/>
                <a:gd name="connsiteX70" fmla="*/ 4436113 w 4818179"/>
                <a:gd name="connsiteY70" fmla="*/ 3470637 h 3498714"/>
                <a:gd name="connsiteX71" fmla="*/ 4235039 w 4818179"/>
                <a:gd name="connsiteY71" fmla="*/ 3470637 h 3498714"/>
                <a:gd name="connsiteX72" fmla="*/ 2589325 w 4818179"/>
                <a:gd name="connsiteY72" fmla="*/ 3124562 h 3498714"/>
                <a:gd name="connsiteX73" fmla="*/ 2589325 w 4818179"/>
                <a:gd name="connsiteY73" fmla="*/ 3361625 h 3498714"/>
                <a:gd name="connsiteX74" fmla="*/ 2480313 w 4818179"/>
                <a:gd name="connsiteY74" fmla="*/ 3470637 h 3498714"/>
                <a:gd name="connsiteX75" fmla="*/ 2279239 w 4818179"/>
                <a:gd name="connsiteY75" fmla="*/ 3470637 h 3498714"/>
                <a:gd name="connsiteX76" fmla="*/ 2170227 w 4818179"/>
                <a:gd name="connsiteY76" fmla="*/ 3361625 h 3498714"/>
                <a:gd name="connsiteX77" fmla="*/ 2170227 w 4818179"/>
                <a:gd name="connsiteY77" fmla="*/ 3124562 h 3498714"/>
                <a:gd name="connsiteX78" fmla="*/ 2052754 w 4818179"/>
                <a:gd name="connsiteY78" fmla="*/ 3124562 h 3498714"/>
                <a:gd name="connsiteX79" fmla="*/ 1941629 w 4818179"/>
                <a:gd name="connsiteY79" fmla="*/ 3013437 h 3498714"/>
                <a:gd name="connsiteX80" fmla="*/ 2052754 w 4818179"/>
                <a:gd name="connsiteY80" fmla="*/ 2902312 h 3498714"/>
                <a:gd name="connsiteX81" fmla="*/ 682782 w 4818179"/>
                <a:gd name="connsiteY81" fmla="*/ 0 h 3498714"/>
                <a:gd name="connsiteX0" fmla="*/ 2251033 w 4818179"/>
                <a:gd name="connsiteY0" fmla="*/ 2089512 h 3498714"/>
                <a:gd name="connsiteX1" fmla="*/ 2070058 w 4818179"/>
                <a:gd name="connsiteY1" fmla="*/ 2270487 h 3498714"/>
                <a:gd name="connsiteX2" fmla="*/ 2251033 w 4818179"/>
                <a:gd name="connsiteY2" fmla="*/ 2451462 h 3498714"/>
                <a:gd name="connsiteX3" fmla="*/ 2432008 w 4818179"/>
                <a:gd name="connsiteY3" fmla="*/ 2270487 h 3498714"/>
                <a:gd name="connsiteX4" fmla="*/ 2251033 w 4818179"/>
                <a:gd name="connsiteY4" fmla="*/ 2089512 h 3498714"/>
                <a:gd name="connsiteX5" fmla="*/ 2842751 w 4818179"/>
                <a:gd name="connsiteY5" fmla="*/ 1749356 h 3498714"/>
                <a:gd name="connsiteX6" fmla="*/ 2392797 w 4818179"/>
                <a:gd name="connsiteY6" fmla="*/ 1878907 h 3498714"/>
                <a:gd name="connsiteX7" fmla="*/ 2478781 w 4818179"/>
                <a:gd name="connsiteY7" fmla="*/ 1920808 h 3498714"/>
                <a:gd name="connsiteX8" fmla="*/ 2842751 w 4818179"/>
                <a:gd name="connsiteY8" fmla="*/ 1749356 h 3498714"/>
                <a:gd name="connsiteX9" fmla="*/ 2534724 w 4818179"/>
                <a:gd name="connsiteY9" fmla="*/ 982297 h 3498714"/>
                <a:gd name="connsiteX10" fmla="*/ 1970999 w 4818179"/>
                <a:gd name="connsiteY10" fmla="*/ 2826112 h 3498714"/>
                <a:gd name="connsiteX11" fmla="*/ 1850348 w 4818179"/>
                <a:gd name="connsiteY11" fmla="*/ 2705462 h 3498714"/>
                <a:gd name="connsiteX12" fmla="*/ 1956769 w 4818179"/>
                <a:gd name="connsiteY12" fmla="*/ 2587684 h 3498714"/>
                <a:gd name="connsiteX13" fmla="*/ 1823360 w 4818179"/>
                <a:gd name="connsiteY13" fmla="*/ 2279217 h 3498714"/>
                <a:gd name="connsiteX14" fmla="*/ 2217440 w 4818179"/>
                <a:gd name="connsiteY14" fmla="*/ 1856216 h 3498714"/>
                <a:gd name="connsiteX15" fmla="*/ 2534724 w 4818179"/>
                <a:gd name="connsiteY15" fmla="*/ 982297 h 3498714"/>
                <a:gd name="connsiteX16" fmla="*/ 358791 w 4818179"/>
                <a:gd name="connsiteY16" fmla="*/ 644545 h 3498714"/>
                <a:gd name="connsiteX17" fmla="*/ 1006774 w 4818179"/>
                <a:gd name="connsiteY17" fmla="*/ 644545 h 3498714"/>
                <a:gd name="connsiteX18" fmla="*/ 1542636 w 4818179"/>
                <a:gd name="connsiteY18" fmla="*/ 1193969 h 3498714"/>
                <a:gd name="connsiteX19" fmla="*/ 1929878 w 4818179"/>
                <a:gd name="connsiteY19" fmla="*/ 1193970 h 3498714"/>
                <a:gd name="connsiteX20" fmla="*/ 2070059 w 4818179"/>
                <a:gd name="connsiteY20" fmla="*/ 1334152 h 3498714"/>
                <a:gd name="connsiteX21" fmla="*/ 1929878 w 4818179"/>
                <a:gd name="connsiteY21" fmla="*/ 1474333 h 3498714"/>
                <a:gd name="connsiteX22" fmla="*/ 1520943 w 4818179"/>
                <a:gd name="connsiteY22" fmla="*/ 1470388 h 3498714"/>
                <a:gd name="connsiteX23" fmla="*/ 1332825 w 4818179"/>
                <a:gd name="connsiteY23" fmla="*/ 1367201 h 3498714"/>
                <a:gd name="connsiteX24" fmla="*/ 1106501 w 4818179"/>
                <a:gd name="connsiteY24" fmla="*/ 1098289 h 3498714"/>
                <a:gd name="connsiteX25" fmla="*/ 1101049 w 4818179"/>
                <a:gd name="connsiteY25" fmla="*/ 1092836 h 3498714"/>
                <a:gd name="connsiteX26" fmla="*/ 1046523 w 4818179"/>
                <a:gd name="connsiteY26" fmla="*/ 1092836 h 3498714"/>
                <a:gd name="connsiteX27" fmla="*/ 1041071 w 4818179"/>
                <a:gd name="connsiteY27" fmla="*/ 1098289 h 3498714"/>
                <a:gd name="connsiteX28" fmla="*/ 1042136 w 4818179"/>
                <a:gd name="connsiteY28" fmla="*/ 1419754 h 3498714"/>
                <a:gd name="connsiteX29" fmla="*/ 1042136 w 4818179"/>
                <a:gd name="connsiteY29" fmla="*/ 3337652 h 3498714"/>
                <a:gd name="connsiteX30" fmla="*/ 881075 w 4818179"/>
                <a:gd name="connsiteY30" fmla="*/ 3498714 h 3498714"/>
                <a:gd name="connsiteX31" fmla="*/ 720012 w 4818179"/>
                <a:gd name="connsiteY31" fmla="*/ 3337652 h 3498714"/>
                <a:gd name="connsiteX32" fmla="*/ 720012 w 4818179"/>
                <a:gd name="connsiteY32" fmla="*/ 2125717 h 3498714"/>
                <a:gd name="connsiteX33" fmla="*/ 718947 w 4818179"/>
                <a:gd name="connsiteY33" fmla="*/ 2033194 h 3498714"/>
                <a:gd name="connsiteX34" fmla="*/ 714162 w 4818179"/>
                <a:gd name="connsiteY34" fmla="*/ 2028410 h 3498714"/>
                <a:gd name="connsiteX35" fmla="*/ 654759 w 4818179"/>
                <a:gd name="connsiteY35" fmla="*/ 2028410 h 3498714"/>
                <a:gd name="connsiteX36" fmla="*/ 649974 w 4818179"/>
                <a:gd name="connsiteY36" fmla="*/ 2033194 h 3498714"/>
                <a:gd name="connsiteX37" fmla="*/ 649974 w 4818179"/>
                <a:gd name="connsiteY37" fmla="*/ 2125717 h 3498714"/>
                <a:gd name="connsiteX38" fmla="*/ 649574 w 4818179"/>
                <a:gd name="connsiteY38" fmla="*/ 3337652 h 3498714"/>
                <a:gd name="connsiteX39" fmla="*/ 488511 w 4818179"/>
                <a:gd name="connsiteY39" fmla="*/ 3498714 h 3498714"/>
                <a:gd name="connsiteX40" fmla="*/ 327450 w 4818179"/>
                <a:gd name="connsiteY40" fmla="*/ 3337652 h 3498714"/>
                <a:gd name="connsiteX41" fmla="*/ 327450 w 4818179"/>
                <a:gd name="connsiteY41" fmla="*/ 1458216 h 3498714"/>
                <a:gd name="connsiteX42" fmla="*/ 322427 w 4818179"/>
                <a:gd name="connsiteY42" fmla="*/ 1098205 h 3498714"/>
                <a:gd name="connsiteX43" fmla="*/ 317058 w 4818179"/>
                <a:gd name="connsiteY43" fmla="*/ 1092836 h 3498714"/>
                <a:gd name="connsiteX44" fmla="*/ 263371 w 4818179"/>
                <a:gd name="connsiteY44" fmla="*/ 1092836 h 3498714"/>
                <a:gd name="connsiteX45" fmla="*/ 258001 w 4818179"/>
                <a:gd name="connsiteY45" fmla="*/ 1098205 h 3498714"/>
                <a:gd name="connsiteX46" fmla="*/ 258001 w 4818179"/>
                <a:gd name="connsiteY46" fmla="*/ 1444446 h 3498714"/>
                <a:gd name="connsiteX47" fmla="*/ 257700 w 4818179"/>
                <a:gd name="connsiteY47" fmla="*/ 1444370 h 3498714"/>
                <a:gd name="connsiteX48" fmla="*/ 257700 w 4818179"/>
                <a:gd name="connsiteY48" fmla="*/ 1912573 h 3498714"/>
                <a:gd name="connsiteX49" fmla="*/ 128850 w 4818179"/>
                <a:gd name="connsiteY49" fmla="*/ 2041423 h 3498714"/>
                <a:gd name="connsiteX50" fmla="*/ 0 w 4818179"/>
                <a:gd name="connsiteY50" fmla="*/ 1912573 h 3498714"/>
                <a:gd name="connsiteX51" fmla="*/ 0 w 4818179"/>
                <a:gd name="connsiteY51" fmla="*/ 1101802 h 3498714"/>
                <a:gd name="connsiteX52" fmla="*/ 0 w 4818179"/>
                <a:gd name="connsiteY52" fmla="*/ 1003338 h 3498714"/>
                <a:gd name="connsiteX53" fmla="*/ 0 w 4818179"/>
                <a:gd name="connsiteY53" fmla="*/ 982486 h 3498714"/>
                <a:gd name="connsiteX54" fmla="*/ 12733 w 4818179"/>
                <a:gd name="connsiteY54" fmla="*/ 894663 h 3498714"/>
                <a:gd name="connsiteX55" fmla="*/ 20539 w 4818179"/>
                <a:gd name="connsiteY55" fmla="*/ 868773 h 3498714"/>
                <a:gd name="connsiteX56" fmla="*/ 358791 w 4818179"/>
                <a:gd name="connsiteY56" fmla="*/ 644545 h 3498714"/>
                <a:gd name="connsiteX57" fmla="*/ 682782 w 4818179"/>
                <a:gd name="connsiteY57" fmla="*/ 0 h 3498714"/>
                <a:gd name="connsiteX58" fmla="*/ 966919 w 4818179"/>
                <a:gd name="connsiteY58" fmla="*/ 284138 h 3498714"/>
                <a:gd name="connsiteX59" fmla="*/ 682782 w 4818179"/>
                <a:gd name="connsiteY59" fmla="*/ 568275 h 3498714"/>
                <a:gd name="connsiteX60" fmla="*/ 398645 w 4818179"/>
                <a:gd name="connsiteY60" fmla="*/ 284138 h 3498714"/>
                <a:gd name="connsiteX61" fmla="*/ 682782 w 4818179"/>
                <a:gd name="connsiteY61" fmla="*/ 0 h 3498714"/>
                <a:gd name="connsiteX62" fmla="*/ 4707054 w 4818179"/>
                <a:gd name="connsiteY62" fmla="*/ 2902312 h 3498714"/>
                <a:gd name="connsiteX63" fmla="*/ 4818179 w 4818179"/>
                <a:gd name="connsiteY63" fmla="*/ 3013437 h 3498714"/>
                <a:gd name="connsiteX64" fmla="*/ 4707054 w 4818179"/>
                <a:gd name="connsiteY64" fmla="*/ 3124562 h 3498714"/>
                <a:gd name="connsiteX65" fmla="*/ 4545125 w 4818179"/>
                <a:gd name="connsiteY65" fmla="*/ 3124562 h 3498714"/>
                <a:gd name="connsiteX66" fmla="*/ 4545125 w 4818179"/>
                <a:gd name="connsiteY66" fmla="*/ 3361625 h 3498714"/>
                <a:gd name="connsiteX67" fmla="*/ 4436113 w 4818179"/>
                <a:gd name="connsiteY67" fmla="*/ 3470637 h 3498714"/>
                <a:gd name="connsiteX68" fmla="*/ 4235039 w 4818179"/>
                <a:gd name="connsiteY68" fmla="*/ 3470637 h 3498714"/>
                <a:gd name="connsiteX69" fmla="*/ 2589325 w 4818179"/>
                <a:gd name="connsiteY69" fmla="*/ 3124562 h 3498714"/>
                <a:gd name="connsiteX70" fmla="*/ 2589325 w 4818179"/>
                <a:gd name="connsiteY70" fmla="*/ 3361625 h 3498714"/>
                <a:gd name="connsiteX71" fmla="*/ 2480313 w 4818179"/>
                <a:gd name="connsiteY71" fmla="*/ 3470637 h 3498714"/>
                <a:gd name="connsiteX72" fmla="*/ 2279239 w 4818179"/>
                <a:gd name="connsiteY72" fmla="*/ 3470637 h 3498714"/>
                <a:gd name="connsiteX73" fmla="*/ 2170227 w 4818179"/>
                <a:gd name="connsiteY73" fmla="*/ 3361625 h 3498714"/>
                <a:gd name="connsiteX74" fmla="*/ 2170227 w 4818179"/>
                <a:gd name="connsiteY74" fmla="*/ 3124562 h 3498714"/>
                <a:gd name="connsiteX75" fmla="*/ 2052754 w 4818179"/>
                <a:gd name="connsiteY75" fmla="*/ 3124562 h 3498714"/>
                <a:gd name="connsiteX76" fmla="*/ 1941629 w 4818179"/>
                <a:gd name="connsiteY76" fmla="*/ 3013437 h 3498714"/>
                <a:gd name="connsiteX77" fmla="*/ 2052754 w 4818179"/>
                <a:gd name="connsiteY77" fmla="*/ 2902312 h 3498714"/>
                <a:gd name="connsiteX78" fmla="*/ 682782 w 4818179"/>
                <a:gd name="connsiteY78" fmla="*/ 0 h 3498714"/>
                <a:gd name="connsiteX0" fmla="*/ 2251033 w 4818179"/>
                <a:gd name="connsiteY0" fmla="*/ 2089512 h 3498714"/>
                <a:gd name="connsiteX1" fmla="*/ 2070058 w 4818179"/>
                <a:gd name="connsiteY1" fmla="*/ 2270487 h 3498714"/>
                <a:gd name="connsiteX2" fmla="*/ 2251033 w 4818179"/>
                <a:gd name="connsiteY2" fmla="*/ 2451462 h 3498714"/>
                <a:gd name="connsiteX3" fmla="*/ 2432008 w 4818179"/>
                <a:gd name="connsiteY3" fmla="*/ 2270487 h 3498714"/>
                <a:gd name="connsiteX4" fmla="*/ 2251033 w 4818179"/>
                <a:gd name="connsiteY4" fmla="*/ 2089512 h 3498714"/>
                <a:gd name="connsiteX5" fmla="*/ 2842751 w 4818179"/>
                <a:gd name="connsiteY5" fmla="*/ 1749356 h 3498714"/>
                <a:gd name="connsiteX6" fmla="*/ 2392797 w 4818179"/>
                <a:gd name="connsiteY6" fmla="*/ 1878907 h 3498714"/>
                <a:gd name="connsiteX7" fmla="*/ 2478781 w 4818179"/>
                <a:gd name="connsiteY7" fmla="*/ 1920808 h 3498714"/>
                <a:gd name="connsiteX8" fmla="*/ 2842751 w 4818179"/>
                <a:gd name="connsiteY8" fmla="*/ 1749356 h 3498714"/>
                <a:gd name="connsiteX9" fmla="*/ 2534724 w 4818179"/>
                <a:gd name="connsiteY9" fmla="*/ 982297 h 3498714"/>
                <a:gd name="connsiteX10" fmla="*/ 1970999 w 4818179"/>
                <a:gd name="connsiteY10" fmla="*/ 2826112 h 3498714"/>
                <a:gd name="connsiteX11" fmla="*/ 1850348 w 4818179"/>
                <a:gd name="connsiteY11" fmla="*/ 2705462 h 3498714"/>
                <a:gd name="connsiteX12" fmla="*/ 1956769 w 4818179"/>
                <a:gd name="connsiteY12" fmla="*/ 2587684 h 3498714"/>
                <a:gd name="connsiteX13" fmla="*/ 1823360 w 4818179"/>
                <a:gd name="connsiteY13" fmla="*/ 2279217 h 3498714"/>
                <a:gd name="connsiteX14" fmla="*/ 2217440 w 4818179"/>
                <a:gd name="connsiteY14" fmla="*/ 1856216 h 3498714"/>
                <a:gd name="connsiteX15" fmla="*/ 2534724 w 4818179"/>
                <a:gd name="connsiteY15" fmla="*/ 982297 h 3498714"/>
                <a:gd name="connsiteX16" fmla="*/ 358791 w 4818179"/>
                <a:gd name="connsiteY16" fmla="*/ 644545 h 3498714"/>
                <a:gd name="connsiteX17" fmla="*/ 1006774 w 4818179"/>
                <a:gd name="connsiteY17" fmla="*/ 644545 h 3498714"/>
                <a:gd name="connsiteX18" fmla="*/ 1542636 w 4818179"/>
                <a:gd name="connsiteY18" fmla="*/ 1193969 h 3498714"/>
                <a:gd name="connsiteX19" fmla="*/ 1929878 w 4818179"/>
                <a:gd name="connsiteY19" fmla="*/ 1193970 h 3498714"/>
                <a:gd name="connsiteX20" fmla="*/ 2070059 w 4818179"/>
                <a:gd name="connsiteY20" fmla="*/ 1334152 h 3498714"/>
                <a:gd name="connsiteX21" fmla="*/ 1929878 w 4818179"/>
                <a:gd name="connsiteY21" fmla="*/ 1474333 h 3498714"/>
                <a:gd name="connsiteX22" fmla="*/ 1520943 w 4818179"/>
                <a:gd name="connsiteY22" fmla="*/ 1470388 h 3498714"/>
                <a:gd name="connsiteX23" fmla="*/ 1332825 w 4818179"/>
                <a:gd name="connsiteY23" fmla="*/ 1367201 h 3498714"/>
                <a:gd name="connsiteX24" fmla="*/ 1106501 w 4818179"/>
                <a:gd name="connsiteY24" fmla="*/ 1098289 h 3498714"/>
                <a:gd name="connsiteX25" fmla="*/ 1101049 w 4818179"/>
                <a:gd name="connsiteY25" fmla="*/ 1092836 h 3498714"/>
                <a:gd name="connsiteX26" fmla="*/ 1046523 w 4818179"/>
                <a:gd name="connsiteY26" fmla="*/ 1092836 h 3498714"/>
                <a:gd name="connsiteX27" fmla="*/ 1041071 w 4818179"/>
                <a:gd name="connsiteY27" fmla="*/ 1098289 h 3498714"/>
                <a:gd name="connsiteX28" fmla="*/ 1042136 w 4818179"/>
                <a:gd name="connsiteY28" fmla="*/ 1419754 h 3498714"/>
                <a:gd name="connsiteX29" fmla="*/ 1042136 w 4818179"/>
                <a:gd name="connsiteY29" fmla="*/ 3337652 h 3498714"/>
                <a:gd name="connsiteX30" fmla="*/ 881075 w 4818179"/>
                <a:gd name="connsiteY30" fmla="*/ 3498714 h 3498714"/>
                <a:gd name="connsiteX31" fmla="*/ 720012 w 4818179"/>
                <a:gd name="connsiteY31" fmla="*/ 3337652 h 3498714"/>
                <a:gd name="connsiteX32" fmla="*/ 720012 w 4818179"/>
                <a:gd name="connsiteY32" fmla="*/ 2125717 h 3498714"/>
                <a:gd name="connsiteX33" fmla="*/ 718947 w 4818179"/>
                <a:gd name="connsiteY33" fmla="*/ 2033194 h 3498714"/>
                <a:gd name="connsiteX34" fmla="*/ 714162 w 4818179"/>
                <a:gd name="connsiteY34" fmla="*/ 2028410 h 3498714"/>
                <a:gd name="connsiteX35" fmla="*/ 654759 w 4818179"/>
                <a:gd name="connsiteY35" fmla="*/ 2028410 h 3498714"/>
                <a:gd name="connsiteX36" fmla="*/ 649974 w 4818179"/>
                <a:gd name="connsiteY36" fmla="*/ 2033194 h 3498714"/>
                <a:gd name="connsiteX37" fmla="*/ 649974 w 4818179"/>
                <a:gd name="connsiteY37" fmla="*/ 2125717 h 3498714"/>
                <a:gd name="connsiteX38" fmla="*/ 649574 w 4818179"/>
                <a:gd name="connsiteY38" fmla="*/ 3337652 h 3498714"/>
                <a:gd name="connsiteX39" fmla="*/ 488511 w 4818179"/>
                <a:gd name="connsiteY39" fmla="*/ 3498714 h 3498714"/>
                <a:gd name="connsiteX40" fmla="*/ 327450 w 4818179"/>
                <a:gd name="connsiteY40" fmla="*/ 3337652 h 3498714"/>
                <a:gd name="connsiteX41" fmla="*/ 327450 w 4818179"/>
                <a:gd name="connsiteY41" fmla="*/ 1458216 h 3498714"/>
                <a:gd name="connsiteX42" fmla="*/ 322427 w 4818179"/>
                <a:gd name="connsiteY42" fmla="*/ 1098205 h 3498714"/>
                <a:gd name="connsiteX43" fmla="*/ 317058 w 4818179"/>
                <a:gd name="connsiteY43" fmla="*/ 1092836 h 3498714"/>
                <a:gd name="connsiteX44" fmla="*/ 263371 w 4818179"/>
                <a:gd name="connsiteY44" fmla="*/ 1092836 h 3498714"/>
                <a:gd name="connsiteX45" fmla="*/ 258001 w 4818179"/>
                <a:gd name="connsiteY45" fmla="*/ 1098205 h 3498714"/>
                <a:gd name="connsiteX46" fmla="*/ 258001 w 4818179"/>
                <a:gd name="connsiteY46" fmla="*/ 1444446 h 3498714"/>
                <a:gd name="connsiteX47" fmla="*/ 257700 w 4818179"/>
                <a:gd name="connsiteY47" fmla="*/ 1444370 h 3498714"/>
                <a:gd name="connsiteX48" fmla="*/ 257700 w 4818179"/>
                <a:gd name="connsiteY48" fmla="*/ 1912573 h 3498714"/>
                <a:gd name="connsiteX49" fmla="*/ 128850 w 4818179"/>
                <a:gd name="connsiteY49" fmla="*/ 2041423 h 3498714"/>
                <a:gd name="connsiteX50" fmla="*/ 0 w 4818179"/>
                <a:gd name="connsiteY50" fmla="*/ 1912573 h 3498714"/>
                <a:gd name="connsiteX51" fmla="*/ 0 w 4818179"/>
                <a:gd name="connsiteY51" fmla="*/ 1101802 h 3498714"/>
                <a:gd name="connsiteX52" fmla="*/ 0 w 4818179"/>
                <a:gd name="connsiteY52" fmla="*/ 1003338 h 3498714"/>
                <a:gd name="connsiteX53" fmla="*/ 0 w 4818179"/>
                <a:gd name="connsiteY53" fmla="*/ 982486 h 3498714"/>
                <a:gd name="connsiteX54" fmla="*/ 12733 w 4818179"/>
                <a:gd name="connsiteY54" fmla="*/ 894663 h 3498714"/>
                <a:gd name="connsiteX55" fmla="*/ 20539 w 4818179"/>
                <a:gd name="connsiteY55" fmla="*/ 868773 h 3498714"/>
                <a:gd name="connsiteX56" fmla="*/ 358791 w 4818179"/>
                <a:gd name="connsiteY56" fmla="*/ 644545 h 3498714"/>
                <a:gd name="connsiteX57" fmla="*/ 682782 w 4818179"/>
                <a:gd name="connsiteY57" fmla="*/ 0 h 3498714"/>
                <a:gd name="connsiteX58" fmla="*/ 966919 w 4818179"/>
                <a:gd name="connsiteY58" fmla="*/ 284138 h 3498714"/>
                <a:gd name="connsiteX59" fmla="*/ 682782 w 4818179"/>
                <a:gd name="connsiteY59" fmla="*/ 568275 h 3498714"/>
                <a:gd name="connsiteX60" fmla="*/ 398645 w 4818179"/>
                <a:gd name="connsiteY60" fmla="*/ 284138 h 3498714"/>
                <a:gd name="connsiteX61" fmla="*/ 682782 w 4818179"/>
                <a:gd name="connsiteY61" fmla="*/ 0 h 3498714"/>
                <a:gd name="connsiteX62" fmla="*/ 4818179 w 4818179"/>
                <a:gd name="connsiteY62" fmla="*/ 3013437 h 3498714"/>
                <a:gd name="connsiteX63" fmla="*/ 4707054 w 4818179"/>
                <a:gd name="connsiteY63" fmla="*/ 3124562 h 3498714"/>
                <a:gd name="connsiteX64" fmla="*/ 4545125 w 4818179"/>
                <a:gd name="connsiteY64" fmla="*/ 3124562 h 3498714"/>
                <a:gd name="connsiteX65" fmla="*/ 4545125 w 4818179"/>
                <a:gd name="connsiteY65" fmla="*/ 3361625 h 3498714"/>
                <a:gd name="connsiteX66" fmla="*/ 4436113 w 4818179"/>
                <a:gd name="connsiteY66" fmla="*/ 3470637 h 3498714"/>
                <a:gd name="connsiteX67" fmla="*/ 4235039 w 4818179"/>
                <a:gd name="connsiteY67" fmla="*/ 3470637 h 3498714"/>
                <a:gd name="connsiteX68" fmla="*/ 2589325 w 4818179"/>
                <a:gd name="connsiteY68" fmla="*/ 3124562 h 3498714"/>
                <a:gd name="connsiteX69" fmla="*/ 2589325 w 4818179"/>
                <a:gd name="connsiteY69" fmla="*/ 3361625 h 3498714"/>
                <a:gd name="connsiteX70" fmla="*/ 2480313 w 4818179"/>
                <a:gd name="connsiteY70" fmla="*/ 3470637 h 3498714"/>
                <a:gd name="connsiteX71" fmla="*/ 2279239 w 4818179"/>
                <a:gd name="connsiteY71" fmla="*/ 3470637 h 3498714"/>
                <a:gd name="connsiteX72" fmla="*/ 2170227 w 4818179"/>
                <a:gd name="connsiteY72" fmla="*/ 3361625 h 3498714"/>
                <a:gd name="connsiteX73" fmla="*/ 2170227 w 4818179"/>
                <a:gd name="connsiteY73" fmla="*/ 3124562 h 3498714"/>
                <a:gd name="connsiteX74" fmla="*/ 2052754 w 4818179"/>
                <a:gd name="connsiteY74" fmla="*/ 3124562 h 3498714"/>
                <a:gd name="connsiteX75" fmla="*/ 1941629 w 4818179"/>
                <a:gd name="connsiteY75" fmla="*/ 3013437 h 3498714"/>
                <a:gd name="connsiteX76" fmla="*/ 2052754 w 4818179"/>
                <a:gd name="connsiteY76" fmla="*/ 2902312 h 3498714"/>
                <a:gd name="connsiteX77" fmla="*/ 682782 w 4818179"/>
                <a:gd name="connsiteY77" fmla="*/ 0 h 3498714"/>
                <a:gd name="connsiteX0" fmla="*/ 2251033 w 4707054"/>
                <a:gd name="connsiteY0" fmla="*/ 2089512 h 3498714"/>
                <a:gd name="connsiteX1" fmla="*/ 2070058 w 4707054"/>
                <a:gd name="connsiteY1" fmla="*/ 2270487 h 3498714"/>
                <a:gd name="connsiteX2" fmla="*/ 2251033 w 4707054"/>
                <a:gd name="connsiteY2" fmla="*/ 2451462 h 3498714"/>
                <a:gd name="connsiteX3" fmla="*/ 2432008 w 4707054"/>
                <a:gd name="connsiteY3" fmla="*/ 2270487 h 3498714"/>
                <a:gd name="connsiteX4" fmla="*/ 2251033 w 4707054"/>
                <a:gd name="connsiteY4" fmla="*/ 2089512 h 3498714"/>
                <a:gd name="connsiteX5" fmla="*/ 2842751 w 4707054"/>
                <a:gd name="connsiteY5" fmla="*/ 1749356 h 3498714"/>
                <a:gd name="connsiteX6" fmla="*/ 2392797 w 4707054"/>
                <a:gd name="connsiteY6" fmla="*/ 1878907 h 3498714"/>
                <a:gd name="connsiteX7" fmla="*/ 2478781 w 4707054"/>
                <a:gd name="connsiteY7" fmla="*/ 1920808 h 3498714"/>
                <a:gd name="connsiteX8" fmla="*/ 2842751 w 4707054"/>
                <a:gd name="connsiteY8" fmla="*/ 1749356 h 3498714"/>
                <a:gd name="connsiteX9" fmla="*/ 2534724 w 4707054"/>
                <a:gd name="connsiteY9" fmla="*/ 982297 h 3498714"/>
                <a:gd name="connsiteX10" fmla="*/ 1970999 w 4707054"/>
                <a:gd name="connsiteY10" fmla="*/ 2826112 h 3498714"/>
                <a:gd name="connsiteX11" fmla="*/ 1850348 w 4707054"/>
                <a:gd name="connsiteY11" fmla="*/ 2705462 h 3498714"/>
                <a:gd name="connsiteX12" fmla="*/ 1956769 w 4707054"/>
                <a:gd name="connsiteY12" fmla="*/ 2587684 h 3498714"/>
                <a:gd name="connsiteX13" fmla="*/ 1823360 w 4707054"/>
                <a:gd name="connsiteY13" fmla="*/ 2279217 h 3498714"/>
                <a:gd name="connsiteX14" fmla="*/ 2217440 w 4707054"/>
                <a:gd name="connsiteY14" fmla="*/ 1856216 h 3498714"/>
                <a:gd name="connsiteX15" fmla="*/ 2534724 w 4707054"/>
                <a:gd name="connsiteY15" fmla="*/ 982297 h 3498714"/>
                <a:gd name="connsiteX16" fmla="*/ 358791 w 4707054"/>
                <a:gd name="connsiteY16" fmla="*/ 644545 h 3498714"/>
                <a:gd name="connsiteX17" fmla="*/ 1006774 w 4707054"/>
                <a:gd name="connsiteY17" fmla="*/ 644545 h 3498714"/>
                <a:gd name="connsiteX18" fmla="*/ 1542636 w 4707054"/>
                <a:gd name="connsiteY18" fmla="*/ 1193969 h 3498714"/>
                <a:gd name="connsiteX19" fmla="*/ 1929878 w 4707054"/>
                <a:gd name="connsiteY19" fmla="*/ 1193970 h 3498714"/>
                <a:gd name="connsiteX20" fmla="*/ 2070059 w 4707054"/>
                <a:gd name="connsiteY20" fmla="*/ 1334152 h 3498714"/>
                <a:gd name="connsiteX21" fmla="*/ 1929878 w 4707054"/>
                <a:gd name="connsiteY21" fmla="*/ 1474333 h 3498714"/>
                <a:gd name="connsiteX22" fmla="*/ 1520943 w 4707054"/>
                <a:gd name="connsiteY22" fmla="*/ 1470388 h 3498714"/>
                <a:gd name="connsiteX23" fmla="*/ 1332825 w 4707054"/>
                <a:gd name="connsiteY23" fmla="*/ 1367201 h 3498714"/>
                <a:gd name="connsiteX24" fmla="*/ 1106501 w 4707054"/>
                <a:gd name="connsiteY24" fmla="*/ 1098289 h 3498714"/>
                <a:gd name="connsiteX25" fmla="*/ 1101049 w 4707054"/>
                <a:gd name="connsiteY25" fmla="*/ 1092836 h 3498714"/>
                <a:gd name="connsiteX26" fmla="*/ 1046523 w 4707054"/>
                <a:gd name="connsiteY26" fmla="*/ 1092836 h 3498714"/>
                <a:gd name="connsiteX27" fmla="*/ 1041071 w 4707054"/>
                <a:gd name="connsiteY27" fmla="*/ 1098289 h 3498714"/>
                <a:gd name="connsiteX28" fmla="*/ 1042136 w 4707054"/>
                <a:gd name="connsiteY28" fmla="*/ 1419754 h 3498714"/>
                <a:gd name="connsiteX29" fmla="*/ 1042136 w 4707054"/>
                <a:gd name="connsiteY29" fmla="*/ 3337652 h 3498714"/>
                <a:gd name="connsiteX30" fmla="*/ 881075 w 4707054"/>
                <a:gd name="connsiteY30" fmla="*/ 3498714 h 3498714"/>
                <a:gd name="connsiteX31" fmla="*/ 720012 w 4707054"/>
                <a:gd name="connsiteY31" fmla="*/ 3337652 h 3498714"/>
                <a:gd name="connsiteX32" fmla="*/ 720012 w 4707054"/>
                <a:gd name="connsiteY32" fmla="*/ 2125717 h 3498714"/>
                <a:gd name="connsiteX33" fmla="*/ 718947 w 4707054"/>
                <a:gd name="connsiteY33" fmla="*/ 2033194 h 3498714"/>
                <a:gd name="connsiteX34" fmla="*/ 714162 w 4707054"/>
                <a:gd name="connsiteY34" fmla="*/ 2028410 h 3498714"/>
                <a:gd name="connsiteX35" fmla="*/ 654759 w 4707054"/>
                <a:gd name="connsiteY35" fmla="*/ 2028410 h 3498714"/>
                <a:gd name="connsiteX36" fmla="*/ 649974 w 4707054"/>
                <a:gd name="connsiteY36" fmla="*/ 2033194 h 3498714"/>
                <a:gd name="connsiteX37" fmla="*/ 649974 w 4707054"/>
                <a:gd name="connsiteY37" fmla="*/ 2125717 h 3498714"/>
                <a:gd name="connsiteX38" fmla="*/ 649574 w 4707054"/>
                <a:gd name="connsiteY38" fmla="*/ 3337652 h 3498714"/>
                <a:gd name="connsiteX39" fmla="*/ 488511 w 4707054"/>
                <a:gd name="connsiteY39" fmla="*/ 3498714 h 3498714"/>
                <a:gd name="connsiteX40" fmla="*/ 327450 w 4707054"/>
                <a:gd name="connsiteY40" fmla="*/ 3337652 h 3498714"/>
                <a:gd name="connsiteX41" fmla="*/ 327450 w 4707054"/>
                <a:gd name="connsiteY41" fmla="*/ 1458216 h 3498714"/>
                <a:gd name="connsiteX42" fmla="*/ 322427 w 4707054"/>
                <a:gd name="connsiteY42" fmla="*/ 1098205 h 3498714"/>
                <a:gd name="connsiteX43" fmla="*/ 317058 w 4707054"/>
                <a:gd name="connsiteY43" fmla="*/ 1092836 h 3498714"/>
                <a:gd name="connsiteX44" fmla="*/ 263371 w 4707054"/>
                <a:gd name="connsiteY44" fmla="*/ 1092836 h 3498714"/>
                <a:gd name="connsiteX45" fmla="*/ 258001 w 4707054"/>
                <a:gd name="connsiteY45" fmla="*/ 1098205 h 3498714"/>
                <a:gd name="connsiteX46" fmla="*/ 258001 w 4707054"/>
                <a:gd name="connsiteY46" fmla="*/ 1444446 h 3498714"/>
                <a:gd name="connsiteX47" fmla="*/ 257700 w 4707054"/>
                <a:gd name="connsiteY47" fmla="*/ 1444370 h 3498714"/>
                <a:gd name="connsiteX48" fmla="*/ 257700 w 4707054"/>
                <a:gd name="connsiteY48" fmla="*/ 1912573 h 3498714"/>
                <a:gd name="connsiteX49" fmla="*/ 128850 w 4707054"/>
                <a:gd name="connsiteY49" fmla="*/ 2041423 h 3498714"/>
                <a:gd name="connsiteX50" fmla="*/ 0 w 4707054"/>
                <a:gd name="connsiteY50" fmla="*/ 1912573 h 3498714"/>
                <a:gd name="connsiteX51" fmla="*/ 0 w 4707054"/>
                <a:gd name="connsiteY51" fmla="*/ 1101802 h 3498714"/>
                <a:gd name="connsiteX52" fmla="*/ 0 w 4707054"/>
                <a:gd name="connsiteY52" fmla="*/ 1003338 h 3498714"/>
                <a:gd name="connsiteX53" fmla="*/ 0 w 4707054"/>
                <a:gd name="connsiteY53" fmla="*/ 982486 h 3498714"/>
                <a:gd name="connsiteX54" fmla="*/ 12733 w 4707054"/>
                <a:gd name="connsiteY54" fmla="*/ 894663 h 3498714"/>
                <a:gd name="connsiteX55" fmla="*/ 20539 w 4707054"/>
                <a:gd name="connsiteY55" fmla="*/ 868773 h 3498714"/>
                <a:gd name="connsiteX56" fmla="*/ 358791 w 4707054"/>
                <a:gd name="connsiteY56" fmla="*/ 644545 h 3498714"/>
                <a:gd name="connsiteX57" fmla="*/ 682782 w 4707054"/>
                <a:gd name="connsiteY57" fmla="*/ 0 h 3498714"/>
                <a:gd name="connsiteX58" fmla="*/ 966919 w 4707054"/>
                <a:gd name="connsiteY58" fmla="*/ 284138 h 3498714"/>
                <a:gd name="connsiteX59" fmla="*/ 682782 w 4707054"/>
                <a:gd name="connsiteY59" fmla="*/ 568275 h 3498714"/>
                <a:gd name="connsiteX60" fmla="*/ 398645 w 4707054"/>
                <a:gd name="connsiteY60" fmla="*/ 284138 h 3498714"/>
                <a:gd name="connsiteX61" fmla="*/ 682782 w 4707054"/>
                <a:gd name="connsiteY61" fmla="*/ 0 h 3498714"/>
                <a:gd name="connsiteX62" fmla="*/ 4707054 w 4707054"/>
                <a:gd name="connsiteY62" fmla="*/ 3124562 h 3498714"/>
                <a:gd name="connsiteX63" fmla="*/ 4545125 w 4707054"/>
                <a:gd name="connsiteY63" fmla="*/ 3124562 h 3498714"/>
                <a:gd name="connsiteX64" fmla="*/ 4545125 w 4707054"/>
                <a:gd name="connsiteY64" fmla="*/ 3361625 h 3498714"/>
                <a:gd name="connsiteX65" fmla="*/ 4436113 w 4707054"/>
                <a:gd name="connsiteY65" fmla="*/ 3470637 h 3498714"/>
                <a:gd name="connsiteX66" fmla="*/ 4235039 w 4707054"/>
                <a:gd name="connsiteY66" fmla="*/ 3470637 h 3498714"/>
                <a:gd name="connsiteX67" fmla="*/ 2589325 w 4707054"/>
                <a:gd name="connsiteY67" fmla="*/ 3124562 h 3498714"/>
                <a:gd name="connsiteX68" fmla="*/ 2589325 w 4707054"/>
                <a:gd name="connsiteY68" fmla="*/ 3361625 h 3498714"/>
                <a:gd name="connsiteX69" fmla="*/ 2480313 w 4707054"/>
                <a:gd name="connsiteY69" fmla="*/ 3470637 h 3498714"/>
                <a:gd name="connsiteX70" fmla="*/ 2279239 w 4707054"/>
                <a:gd name="connsiteY70" fmla="*/ 3470637 h 3498714"/>
                <a:gd name="connsiteX71" fmla="*/ 2170227 w 4707054"/>
                <a:gd name="connsiteY71" fmla="*/ 3361625 h 3498714"/>
                <a:gd name="connsiteX72" fmla="*/ 2170227 w 4707054"/>
                <a:gd name="connsiteY72" fmla="*/ 3124562 h 3498714"/>
                <a:gd name="connsiteX73" fmla="*/ 2052754 w 4707054"/>
                <a:gd name="connsiteY73" fmla="*/ 3124562 h 3498714"/>
                <a:gd name="connsiteX74" fmla="*/ 1941629 w 4707054"/>
                <a:gd name="connsiteY74" fmla="*/ 3013437 h 3498714"/>
                <a:gd name="connsiteX75" fmla="*/ 2052754 w 4707054"/>
                <a:gd name="connsiteY75" fmla="*/ 2902312 h 3498714"/>
                <a:gd name="connsiteX76" fmla="*/ 682782 w 4707054"/>
                <a:gd name="connsiteY76" fmla="*/ 0 h 3498714"/>
                <a:gd name="connsiteX0" fmla="*/ 2251033 w 4545125"/>
                <a:gd name="connsiteY0" fmla="*/ 2089512 h 3498714"/>
                <a:gd name="connsiteX1" fmla="*/ 2070058 w 4545125"/>
                <a:gd name="connsiteY1" fmla="*/ 2270487 h 3498714"/>
                <a:gd name="connsiteX2" fmla="*/ 2251033 w 4545125"/>
                <a:gd name="connsiteY2" fmla="*/ 2451462 h 3498714"/>
                <a:gd name="connsiteX3" fmla="*/ 2432008 w 4545125"/>
                <a:gd name="connsiteY3" fmla="*/ 2270487 h 3498714"/>
                <a:gd name="connsiteX4" fmla="*/ 2251033 w 4545125"/>
                <a:gd name="connsiteY4" fmla="*/ 2089512 h 3498714"/>
                <a:gd name="connsiteX5" fmla="*/ 2842751 w 4545125"/>
                <a:gd name="connsiteY5" fmla="*/ 1749356 h 3498714"/>
                <a:gd name="connsiteX6" fmla="*/ 2392797 w 4545125"/>
                <a:gd name="connsiteY6" fmla="*/ 1878907 h 3498714"/>
                <a:gd name="connsiteX7" fmla="*/ 2478781 w 4545125"/>
                <a:gd name="connsiteY7" fmla="*/ 1920808 h 3498714"/>
                <a:gd name="connsiteX8" fmla="*/ 2842751 w 4545125"/>
                <a:gd name="connsiteY8" fmla="*/ 1749356 h 3498714"/>
                <a:gd name="connsiteX9" fmla="*/ 2534724 w 4545125"/>
                <a:gd name="connsiteY9" fmla="*/ 982297 h 3498714"/>
                <a:gd name="connsiteX10" fmla="*/ 1970999 w 4545125"/>
                <a:gd name="connsiteY10" fmla="*/ 2826112 h 3498714"/>
                <a:gd name="connsiteX11" fmla="*/ 1850348 w 4545125"/>
                <a:gd name="connsiteY11" fmla="*/ 2705462 h 3498714"/>
                <a:gd name="connsiteX12" fmla="*/ 1956769 w 4545125"/>
                <a:gd name="connsiteY12" fmla="*/ 2587684 h 3498714"/>
                <a:gd name="connsiteX13" fmla="*/ 1823360 w 4545125"/>
                <a:gd name="connsiteY13" fmla="*/ 2279217 h 3498714"/>
                <a:gd name="connsiteX14" fmla="*/ 2217440 w 4545125"/>
                <a:gd name="connsiteY14" fmla="*/ 1856216 h 3498714"/>
                <a:gd name="connsiteX15" fmla="*/ 2534724 w 4545125"/>
                <a:gd name="connsiteY15" fmla="*/ 982297 h 3498714"/>
                <a:gd name="connsiteX16" fmla="*/ 358791 w 4545125"/>
                <a:gd name="connsiteY16" fmla="*/ 644545 h 3498714"/>
                <a:gd name="connsiteX17" fmla="*/ 1006774 w 4545125"/>
                <a:gd name="connsiteY17" fmla="*/ 644545 h 3498714"/>
                <a:gd name="connsiteX18" fmla="*/ 1542636 w 4545125"/>
                <a:gd name="connsiteY18" fmla="*/ 1193969 h 3498714"/>
                <a:gd name="connsiteX19" fmla="*/ 1929878 w 4545125"/>
                <a:gd name="connsiteY19" fmla="*/ 1193970 h 3498714"/>
                <a:gd name="connsiteX20" fmla="*/ 2070059 w 4545125"/>
                <a:gd name="connsiteY20" fmla="*/ 1334152 h 3498714"/>
                <a:gd name="connsiteX21" fmla="*/ 1929878 w 4545125"/>
                <a:gd name="connsiteY21" fmla="*/ 1474333 h 3498714"/>
                <a:gd name="connsiteX22" fmla="*/ 1520943 w 4545125"/>
                <a:gd name="connsiteY22" fmla="*/ 1470388 h 3498714"/>
                <a:gd name="connsiteX23" fmla="*/ 1332825 w 4545125"/>
                <a:gd name="connsiteY23" fmla="*/ 1367201 h 3498714"/>
                <a:gd name="connsiteX24" fmla="*/ 1106501 w 4545125"/>
                <a:gd name="connsiteY24" fmla="*/ 1098289 h 3498714"/>
                <a:gd name="connsiteX25" fmla="*/ 1101049 w 4545125"/>
                <a:gd name="connsiteY25" fmla="*/ 1092836 h 3498714"/>
                <a:gd name="connsiteX26" fmla="*/ 1046523 w 4545125"/>
                <a:gd name="connsiteY26" fmla="*/ 1092836 h 3498714"/>
                <a:gd name="connsiteX27" fmla="*/ 1041071 w 4545125"/>
                <a:gd name="connsiteY27" fmla="*/ 1098289 h 3498714"/>
                <a:gd name="connsiteX28" fmla="*/ 1042136 w 4545125"/>
                <a:gd name="connsiteY28" fmla="*/ 1419754 h 3498714"/>
                <a:gd name="connsiteX29" fmla="*/ 1042136 w 4545125"/>
                <a:gd name="connsiteY29" fmla="*/ 3337652 h 3498714"/>
                <a:gd name="connsiteX30" fmla="*/ 881075 w 4545125"/>
                <a:gd name="connsiteY30" fmla="*/ 3498714 h 3498714"/>
                <a:gd name="connsiteX31" fmla="*/ 720012 w 4545125"/>
                <a:gd name="connsiteY31" fmla="*/ 3337652 h 3498714"/>
                <a:gd name="connsiteX32" fmla="*/ 720012 w 4545125"/>
                <a:gd name="connsiteY32" fmla="*/ 2125717 h 3498714"/>
                <a:gd name="connsiteX33" fmla="*/ 718947 w 4545125"/>
                <a:gd name="connsiteY33" fmla="*/ 2033194 h 3498714"/>
                <a:gd name="connsiteX34" fmla="*/ 714162 w 4545125"/>
                <a:gd name="connsiteY34" fmla="*/ 2028410 h 3498714"/>
                <a:gd name="connsiteX35" fmla="*/ 654759 w 4545125"/>
                <a:gd name="connsiteY35" fmla="*/ 2028410 h 3498714"/>
                <a:gd name="connsiteX36" fmla="*/ 649974 w 4545125"/>
                <a:gd name="connsiteY36" fmla="*/ 2033194 h 3498714"/>
                <a:gd name="connsiteX37" fmla="*/ 649974 w 4545125"/>
                <a:gd name="connsiteY37" fmla="*/ 2125717 h 3498714"/>
                <a:gd name="connsiteX38" fmla="*/ 649574 w 4545125"/>
                <a:gd name="connsiteY38" fmla="*/ 3337652 h 3498714"/>
                <a:gd name="connsiteX39" fmla="*/ 488511 w 4545125"/>
                <a:gd name="connsiteY39" fmla="*/ 3498714 h 3498714"/>
                <a:gd name="connsiteX40" fmla="*/ 327450 w 4545125"/>
                <a:gd name="connsiteY40" fmla="*/ 3337652 h 3498714"/>
                <a:gd name="connsiteX41" fmla="*/ 327450 w 4545125"/>
                <a:gd name="connsiteY41" fmla="*/ 1458216 h 3498714"/>
                <a:gd name="connsiteX42" fmla="*/ 322427 w 4545125"/>
                <a:gd name="connsiteY42" fmla="*/ 1098205 h 3498714"/>
                <a:gd name="connsiteX43" fmla="*/ 317058 w 4545125"/>
                <a:gd name="connsiteY43" fmla="*/ 1092836 h 3498714"/>
                <a:gd name="connsiteX44" fmla="*/ 263371 w 4545125"/>
                <a:gd name="connsiteY44" fmla="*/ 1092836 h 3498714"/>
                <a:gd name="connsiteX45" fmla="*/ 258001 w 4545125"/>
                <a:gd name="connsiteY45" fmla="*/ 1098205 h 3498714"/>
                <a:gd name="connsiteX46" fmla="*/ 258001 w 4545125"/>
                <a:gd name="connsiteY46" fmla="*/ 1444446 h 3498714"/>
                <a:gd name="connsiteX47" fmla="*/ 257700 w 4545125"/>
                <a:gd name="connsiteY47" fmla="*/ 1444370 h 3498714"/>
                <a:gd name="connsiteX48" fmla="*/ 257700 w 4545125"/>
                <a:gd name="connsiteY48" fmla="*/ 1912573 h 3498714"/>
                <a:gd name="connsiteX49" fmla="*/ 128850 w 4545125"/>
                <a:gd name="connsiteY49" fmla="*/ 2041423 h 3498714"/>
                <a:gd name="connsiteX50" fmla="*/ 0 w 4545125"/>
                <a:gd name="connsiteY50" fmla="*/ 1912573 h 3498714"/>
                <a:gd name="connsiteX51" fmla="*/ 0 w 4545125"/>
                <a:gd name="connsiteY51" fmla="*/ 1101802 h 3498714"/>
                <a:gd name="connsiteX52" fmla="*/ 0 w 4545125"/>
                <a:gd name="connsiteY52" fmla="*/ 1003338 h 3498714"/>
                <a:gd name="connsiteX53" fmla="*/ 0 w 4545125"/>
                <a:gd name="connsiteY53" fmla="*/ 982486 h 3498714"/>
                <a:gd name="connsiteX54" fmla="*/ 12733 w 4545125"/>
                <a:gd name="connsiteY54" fmla="*/ 894663 h 3498714"/>
                <a:gd name="connsiteX55" fmla="*/ 20539 w 4545125"/>
                <a:gd name="connsiteY55" fmla="*/ 868773 h 3498714"/>
                <a:gd name="connsiteX56" fmla="*/ 358791 w 4545125"/>
                <a:gd name="connsiteY56" fmla="*/ 644545 h 3498714"/>
                <a:gd name="connsiteX57" fmla="*/ 682782 w 4545125"/>
                <a:gd name="connsiteY57" fmla="*/ 0 h 3498714"/>
                <a:gd name="connsiteX58" fmla="*/ 966919 w 4545125"/>
                <a:gd name="connsiteY58" fmla="*/ 284138 h 3498714"/>
                <a:gd name="connsiteX59" fmla="*/ 682782 w 4545125"/>
                <a:gd name="connsiteY59" fmla="*/ 568275 h 3498714"/>
                <a:gd name="connsiteX60" fmla="*/ 398645 w 4545125"/>
                <a:gd name="connsiteY60" fmla="*/ 284138 h 3498714"/>
                <a:gd name="connsiteX61" fmla="*/ 682782 w 4545125"/>
                <a:gd name="connsiteY61" fmla="*/ 0 h 3498714"/>
                <a:gd name="connsiteX62" fmla="*/ 4545125 w 4545125"/>
                <a:gd name="connsiteY62" fmla="*/ 3124562 h 3498714"/>
                <a:gd name="connsiteX63" fmla="*/ 4545125 w 4545125"/>
                <a:gd name="connsiteY63" fmla="*/ 3361625 h 3498714"/>
                <a:gd name="connsiteX64" fmla="*/ 4436113 w 4545125"/>
                <a:gd name="connsiteY64" fmla="*/ 3470637 h 3498714"/>
                <a:gd name="connsiteX65" fmla="*/ 4235039 w 4545125"/>
                <a:gd name="connsiteY65" fmla="*/ 3470637 h 3498714"/>
                <a:gd name="connsiteX66" fmla="*/ 2589325 w 4545125"/>
                <a:gd name="connsiteY66" fmla="*/ 3124562 h 3498714"/>
                <a:gd name="connsiteX67" fmla="*/ 2589325 w 4545125"/>
                <a:gd name="connsiteY67" fmla="*/ 3361625 h 3498714"/>
                <a:gd name="connsiteX68" fmla="*/ 2480313 w 4545125"/>
                <a:gd name="connsiteY68" fmla="*/ 3470637 h 3498714"/>
                <a:gd name="connsiteX69" fmla="*/ 2279239 w 4545125"/>
                <a:gd name="connsiteY69" fmla="*/ 3470637 h 3498714"/>
                <a:gd name="connsiteX70" fmla="*/ 2170227 w 4545125"/>
                <a:gd name="connsiteY70" fmla="*/ 3361625 h 3498714"/>
                <a:gd name="connsiteX71" fmla="*/ 2170227 w 4545125"/>
                <a:gd name="connsiteY71" fmla="*/ 3124562 h 3498714"/>
                <a:gd name="connsiteX72" fmla="*/ 2052754 w 4545125"/>
                <a:gd name="connsiteY72" fmla="*/ 3124562 h 3498714"/>
                <a:gd name="connsiteX73" fmla="*/ 1941629 w 4545125"/>
                <a:gd name="connsiteY73" fmla="*/ 3013437 h 3498714"/>
                <a:gd name="connsiteX74" fmla="*/ 2052754 w 4545125"/>
                <a:gd name="connsiteY74" fmla="*/ 2902312 h 3498714"/>
                <a:gd name="connsiteX75" fmla="*/ 682782 w 4545125"/>
                <a:gd name="connsiteY75" fmla="*/ 0 h 3498714"/>
                <a:gd name="connsiteX0" fmla="*/ 2251033 w 4545125"/>
                <a:gd name="connsiteY0" fmla="*/ 2089512 h 3498714"/>
                <a:gd name="connsiteX1" fmla="*/ 2070058 w 4545125"/>
                <a:gd name="connsiteY1" fmla="*/ 2270487 h 3498714"/>
                <a:gd name="connsiteX2" fmla="*/ 2251033 w 4545125"/>
                <a:gd name="connsiteY2" fmla="*/ 2451462 h 3498714"/>
                <a:gd name="connsiteX3" fmla="*/ 2432008 w 4545125"/>
                <a:gd name="connsiteY3" fmla="*/ 2270487 h 3498714"/>
                <a:gd name="connsiteX4" fmla="*/ 2251033 w 4545125"/>
                <a:gd name="connsiteY4" fmla="*/ 2089512 h 3498714"/>
                <a:gd name="connsiteX5" fmla="*/ 2842751 w 4545125"/>
                <a:gd name="connsiteY5" fmla="*/ 1749356 h 3498714"/>
                <a:gd name="connsiteX6" fmla="*/ 2392797 w 4545125"/>
                <a:gd name="connsiteY6" fmla="*/ 1878907 h 3498714"/>
                <a:gd name="connsiteX7" fmla="*/ 2478781 w 4545125"/>
                <a:gd name="connsiteY7" fmla="*/ 1920808 h 3498714"/>
                <a:gd name="connsiteX8" fmla="*/ 2842751 w 4545125"/>
                <a:gd name="connsiteY8" fmla="*/ 1749356 h 3498714"/>
                <a:gd name="connsiteX9" fmla="*/ 2534724 w 4545125"/>
                <a:gd name="connsiteY9" fmla="*/ 982297 h 3498714"/>
                <a:gd name="connsiteX10" fmla="*/ 1970999 w 4545125"/>
                <a:gd name="connsiteY10" fmla="*/ 2826112 h 3498714"/>
                <a:gd name="connsiteX11" fmla="*/ 1850348 w 4545125"/>
                <a:gd name="connsiteY11" fmla="*/ 2705462 h 3498714"/>
                <a:gd name="connsiteX12" fmla="*/ 1956769 w 4545125"/>
                <a:gd name="connsiteY12" fmla="*/ 2587684 h 3498714"/>
                <a:gd name="connsiteX13" fmla="*/ 1823360 w 4545125"/>
                <a:gd name="connsiteY13" fmla="*/ 2279217 h 3498714"/>
                <a:gd name="connsiteX14" fmla="*/ 2217440 w 4545125"/>
                <a:gd name="connsiteY14" fmla="*/ 1856216 h 3498714"/>
                <a:gd name="connsiteX15" fmla="*/ 2534724 w 4545125"/>
                <a:gd name="connsiteY15" fmla="*/ 982297 h 3498714"/>
                <a:gd name="connsiteX16" fmla="*/ 358791 w 4545125"/>
                <a:gd name="connsiteY16" fmla="*/ 644545 h 3498714"/>
                <a:gd name="connsiteX17" fmla="*/ 1006774 w 4545125"/>
                <a:gd name="connsiteY17" fmla="*/ 644545 h 3498714"/>
                <a:gd name="connsiteX18" fmla="*/ 1542636 w 4545125"/>
                <a:gd name="connsiteY18" fmla="*/ 1193969 h 3498714"/>
                <a:gd name="connsiteX19" fmla="*/ 1929878 w 4545125"/>
                <a:gd name="connsiteY19" fmla="*/ 1193970 h 3498714"/>
                <a:gd name="connsiteX20" fmla="*/ 2070059 w 4545125"/>
                <a:gd name="connsiteY20" fmla="*/ 1334152 h 3498714"/>
                <a:gd name="connsiteX21" fmla="*/ 1929878 w 4545125"/>
                <a:gd name="connsiteY21" fmla="*/ 1474333 h 3498714"/>
                <a:gd name="connsiteX22" fmla="*/ 1520943 w 4545125"/>
                <a:gd name="connsiteY22" fmla="*/ 1470388 h 3498714"/>
                <a:gd name="connsiteX23" fmla="*/ 1332825 w 4545125"/>
                <a:gd name="connsiteY23" fmla="*/ 1367201 h 3498714"/>
                <a:gd name="connsiteX24" fmla="*/ 1106501 w 4545125"/>
                <a:gd name="connsiteY24" fmla="*/ 1098289 h 3498714"/>
                <a:gd name="connsiteX25" fmla="*/ 1101049 w 4545125"/>
                <a:gd name="connsiteY25" fmla="*/ 1092836 h 3498714"/>
                <a:gd name="connsiteX26" fmla="*/ 1046523 w 4545125"/>
                <a:gd name="connsiteY26" fmla="*/ 1092836 h 3498714"/>
                <a:gd name="connsiteX27" fmla="*/ 1041071 w 4545125"/>
                <a:gd name="connsiteY27" fmla="*/ 1098289 h 3498714"/>
                <a:gd name="connsiteX28" fmla="*/ 1042136 w 4545125"/>
                <a:gd name="connsiteY28" fmla="*/ 1419754 h 3498714"/>
                <a:gd name="connsiteX29" fmla="*/ 1042136 w 4545125"/>
                <a:gd name="connsiteY29" fmla="*/ 3337652 h 3498714"/>
                <a:gd name="connsiteX30" fmla="*/ 881075 w 4545125"/>
                <a:gd name="connsiteY30" fmla="*/ 3498714 h 3498714"/>
                <a:gd name="connsiteX31" fmla="*/ 720012 w 4545125"/>
                <a:gd name="connsiteY31" fmla="*/ 3337652 h 3498714"/>
                <a:gd name="connsiteX32" fmla="*/ 720012 w 4545125"/>
                <a:gd name="connsiteY32" fmla="*/ 2125717 h 3498714"/>
                <a:gd name="connsiteX33" fmla="*/ 718947 w 4545125"/>
                <a:gd name="connsiteY33" fmla="*/ 2033194 h 3498714"/>
                <a:gd name="connsiteX34" fmla="*/ 714162 w 4545125"/>
                <a:gd name="connsiteY34" fmla="*/ 2028410 h 3498714"/>
                <a:gd name="connsiteX35" fmla="*/ 654759 w 4545125"/>
                <a:gd name="connsiteY35" fmla="*/ 2028410 h 3498714"/>
                <a:gd name="connsiteX36" fmla="*/ 649974 w 4545125"/>
                <a:gd name="connsiteY36" fmla="*/ 2033194 h 3498714"/>
                <a:gd name="connsiteX37" fmla="*/ 649974 w 4545125"/>
                <a:gd name="connsiteY37" fmla="*/ 2125717 h 3498714"/>
                <a:gd name="connsiteX38" fmla="*/ 649574 w 4545125"/>
                <a:gd name="connsiteY38" fmla="*/ 3337652 h 3498714"/>
                <a:gd name="connsiteX39" fmla="*/ 488511 w 4545125"/>
                <a:gd name="connsiteY39" fmla="*/ 3498714 h 3498714"/>
                <a:gd name="connsiteX40" fmla="*/ 327450 w 4545125"/>
                <a:gd name="connsiteY40" fmla="*/ 3337652 h 3498714"/>
                <a:gd name="connsiteX41" fmla="*/ 327450 w 4545125"/>
                <a:gd name="connsiteY41" fmla="*/ 1458216 h 3498714"/>
                <a:gd name="connsiteX42" fmla="*/ 322427 w 4545125"/>
                <a:gd name="connsiteY42" fmla="*/ 1098205 h 3498714"/>
                <a:gd name="connsiteX43" fmla="*/ 317058 w 4545125"/>
                <a:gd name="connsiteY43" fmla="*/ 1092836 h 3498714"/>
                <a:gd name="connsiteX44" fmla="*/ 263371 w 4545125"/>
                <a:gd name="connsiteY44" fmla="*/ 1092836 h 3498714"/>
                <a:gd name="connsiteX45" fmla="*/ 258001 w 4545125"/>
                <a:gd name="connsiteY45" fmla="*/ 1098205 h 3498714"/>
                <a:gd name="connsiteX46" fmla="*/ 258001 w 4545125"/>
                <a:gd name="connsiteY46" fmla="*/ 1444446 h 3498714"/>
                <a:gd name="connsiteX47" fmla="*/ 257700 w 4545125"/>
                <a:gd name="connsiteY47" fmla="*/ 1444370 h 3498714"/>
                <a:gd name="connsiteX48" fmla="*/ 257700 w 4545125"/>
                <a:gd name="connsiteY48" fmla="*/ 1912573 h 3498714"/>
                <a:gd name="connsiteX49" fmla="*/ 128850 w 4545125"/>
                <a:gd name="connsiteY49" fmla="*/ 2041423 h 3498714"/>
                <a:gd name="connsiteX50" fmla="*/ 0 w 4545125"/>
                <a:gd name="connsiteY50" fmla="*/ 1912573 h 3498714"/>
                <a:gd name="connsiteX51" fmla="*/ 0 w 4545125"/>
                <a:gd name="connsiteY51" fmla="*/ 1101802 h 3498714"/>
                <a:gd name="connsiteX52" fmla="*/ 0 w 4545125"/>
                <a:gd name="connsiteY52" fmla="*/ 1003338 h 3498714"/>
                <a:gd name="connsiteX53" fmla="*/ 0 w 4545125"/>
                <a:gd name="connsiteY53" fmla="*/ 982486 h 3498714"/>
                <a:gd name="connsiteX54" fmla="*/ 12733 w 4545125"/>
                <a:gd name="connsiteY54" fmla="*/ 894663 h 3498714"/>
                <a:gd name="connsiteX55" fmla="*/ 20539 w 4545125"/>
                <a:gd name="connsiteY55" fmla="*/ 868773 h 3498714"/>
                <a:gd name="connsiteX56" fmla="*/ 358791 w 4545125"/>
                <a:gd name="connsiteY56" fmla="*/ 644545 h 3498714"/>
                <a:gd name="connsiteX57" fmla="*/ 682782 w 4545125"/>
                <a:gd name="connsiteY57" fmla="*/ 0 h 3498714"/>
                <a:gd name="connsiteX58" fmla="*/ 966919 w 4545125"/>
                <a:gd name="connsiteY58" fmla="*/ 284138 h 3498714"/>
                <a:gd name="connsiteX59" fmla="*/ 682782 w 4545125"/>
                <a:gd name="connsiteY59" fmla="*/ 568275 h 3498714"/>
                <a:gd name="connsiteX60" fmla="*/ 398645 w 4545125"/>
                <a:gd name="connsiteY60" fmla="*/ 284138 h 3498714"/>
                <a:gd name="connsiteX61" fmla="*/ 682782 w 4545125"/>
                <a:gd name="connsiteY61" fmla="*/ 0 h 3498714"/>
                <a:gd name="connsiteX62" fmla="*/ 4545125 w 4545125"/>
                <a:gd name="connsiteY62" fmla="*/ 3361625 h 3498714"/>
                <a:gd name="connsiteX63" fmla="*/ 4436113 w 4545125"/>
                <a:gd name="connsiteY63" fmla="*/ 3470637 h 3498714"/>
                <a:gd name="connsiteX64" fmla="*/ 4235039 w 4545125"/>
                <a:gd name="connsiteY64" fmla="*/ 3470637 h 3498714"/>
                <a:gd name="connsiteX65" fmla="*/ 2589325 w 4545125"/>
                <a:gd name="connsiteY65" fmla="*/ 3124562 h 3498714"/>
                <a:gd name="connsiteX66" fmla="*/ 2589325 w 4545125"/>
                <a:gd name="connsiteY66" fmla="*/ 3361625 h 3498714"/>
                <a:gd name="connsiteX67" fmla="*/ 2480313 w 4545125"/>
                <a:gd name="connsiteY67" fmla="*/ 3470637 h 3498714"/>
                <a:gd name="connsiteX68" fmla="*/ 2279239 w 4545125"/>
                <a:gd name="connsiteY68" fmla="*/ 3470637 h 3498714"/>
                <a:gd name="connsiteX69" fmla="*/ 2170227 w 4545125"/>
                <a:gd name="connsiteY69" fmla="*/ 3361625 h 3498714"/>
                <a:gd name="connsiteX70" fmla="*/ 2170227 w 4545125"/>
                <a:gd name="connsiteY70" fmla="*/ 3124562 h 3498714"/>
                <a:gd name="connsiteX71" fmla="*/ 2052754 w 4545125"/>
                <a:gd name="connsiteY71" fmla="*/ 3124562 h 3498714"/>
                <a:gd name="connsiteX72" fmla="*/ 1941629 w 4545125"/>
                <a:gd name="connsiteY72" fmla="*/ 3013437 h 3498714"/>
                <a:gd name="connsiteX73" fmla="*/ 2052754 w 4545125"/>
                <a:gd name="connsiteY73" fmla="*/ 2902312 h 3498714"/>
                <a:gd name="connsiteX74" fmla="*/ 682782 w 4545125"/>
                <a:gd name="connsiteY74" fmla="*/ 0 h 3498714"/>
                <a:gd name="connsiteX0" fmla="*/ 2251033 w 4436113"/>
                <a:gd name="connsiteY0" fmla="*/ 2089512 h 3498714"/>
                <a:gd name="connsiteX1" fmla="*/ 2070058 w 4436113"/>
                <a:gd name="connsiteY1" fmla="*/ 2270487 h 3498714"/>
                <a:gd name="connsiteX2" fmla="*/ 2251033 w 4436113"/>
                <a:gd name="connsiteY2" fmla="*/ 2451462 h 3498714"/>
                <a:gd name="connsiteX3" fmla="*/ 2432008 w 4436113"/>
                <a:gd name="connsiteY3" fmla="*/ 2270487 h 3498714"/>
                <a:gd name="connsiteX4" fmla="*/ 2251033 w 4436113"/>
                <a:gd name="connsiteY4" fmla="*/ 2089512 h 3498714"/>
                <a:gd name="connsiteX5" fmla="*/ 2842751 w 4436113"/>
                <a:gd name="connsiteY5" fmla="*/ 1749356 h 3498714"/>
                <a:gd name="connsiteX6" fmla="*/ 2392797 w 4436113"/>
                <a:gd name="connsiteY6" fmla="*/ 1878907 h 3498714"/>
                <a:gd name="connsiteX7" fmla="*/ 2478781 w 4436113"/>
                <a:gd name="connsiteY7" fmla="*/ 1920808 h 3498714"/>
                <a:gd name="connsiteX8" fmla="*/ 2842751 w 4436113"/>
                <a:gd name="connsiteY8" fmla="*/ 1749356 h 3498714"/>
                <a:gd name="connsiteX9" fmla="*/ 2534724 w 4436113"/>
                <a:gd name="connsiteY9" fmla="*/ 982297 h 3498714"/>
                <a:gd name="connsiteX10" fmla="*/ 1970999 w 4436113"/>
                <a:gd name="connsiteY10" fmla="*/ 2826112 h 3498714"/>
                <a:gd name="connsiteX11" fmla="*/ 1850348 w 4436113"/>
                <a:gd name="connsiteY11" fmla="*/ 2705462 h 3498714"/>
                <a:gd name="connsiteX12" fmla="*/ 1956769 w 4436113"/>
                <a:gd name="connsiteY12" fmla="*/ 2587684 h 3498714"/>
                <a:gd name="connsiteX13" fmla="*/ 1823360 w 4436113"/>
                <a:gd name="connsiteY13" fmla="*/ 2279217 h 3498714"/>
                <a:gd name="connsiteX14" fmla="*/ 2217440 w 4436113"/>
                <a:gd name="connsiteY14" fmla="*/ 1856216 h 3498714"/>
                <a:gd name="connsiteX15" fmla="*/ 2534724 w 4436113"/>
                <a:gd name="connsiteY15" fmla="*/ 982297 h 3498714"/>
                <a:gd name="connsiteX16" fmla="*/ 358791 w 4436113"/>
                <a:gd name="connsiteY16" fmla="*/ 644545 h 3498714"/>
                <a:gd name="connsiteX17" fmla="*/ 1006774 w 4436113"/>
                <a:gd name="connsiteY17" fmla="*/ 644545 h 3498714"/>
                <a:gd name="connsiteX18" fmla="*/ 1542636 w 4436113"/>
                <a:gd name="connsiteY18" fmla="*/ 1193969 h 3498714"/>
                <a:gd name="connsiteX19" fmla="*/ 1929878 w 4436113"/>
                <a:gd name="connsiteY19" fmla="*/ 1193970 h 3498714"/>
                <a:gd name="connsiteX20" fmla="*/ 2070059 w 4436113"/>
                <a:gd name="connsiteY20" fmla="*/ 1334152 h 3498714"/>
                <a:gd name="connsiteX21" fmla="*/ 1929878 w 4436113"/>
                <a:gd name="connsiteY21" fmla="*/ 1474333 h 3498714"/>
                <a:gd name="connsiteX22" fmla="*/ 1520943 w 4436113"/>
                <a:gd name="connsiteY22" fmla="*/ 1470388 h 3498714"/>
                <a:gd name="connsiteX23" fmla="*/ 1332825 w 4436113"/>
                <a:gd name="connsiteY23" fmla="*/ 1367201 h 3498714"/>
                <a:gd name="connsiteX24" fmla="*/ 1106501 w 4436113"/>
                <a:gd name="connsiteY24" fmla="*/ 1098289 h 3498714"/>
                <a:gd name="connsiteX25" fmla="*/ 1101049 w 4436113"/>
                <a:gd name="connsiteY25" fmla="*/ 1092836 h 3498714"/>
                <a:gd name="connsiteX26" fmla="*/ 1046523 w 4436113"/>
                <a:gd name="connsiteY26" fmla="*/ 1092836 h 3498714"/>
                <a:gd name="connsiteX27" fmla="*/ 1041071 w 4436113"/>
                <a:gd name="connsiteY27" fmla="*/ 1098289 h 3498714"/>
                <a:gd name="connsiteX28" fmla="*/ 1042136 w 4436113"/>
                <a:gd name="connsiteY28" fmla="*/ 1419754 h 3498714"/>
                <a:gd name="connsiteX29" fmla="*/ 1042136 w 4436113"/>
                <a:gd name="connsiteY29" fmla="*/ 3337652 h 3498714"/>
                <a:gd name="connsiteX30" fmla="*/ 881075 w 4436113"/>
                <a:gd name="connsiteY30" fmla="*/ 3498714 h 3498714"/>
                <a:gd name="connsiteX31" fmla="*/ 720012 w 4436113"/>
                <a:gd name="connsiteY31" fmla="*/ 3337652 h 3498714"/>
                <a:gd name="connsiteX32" fmla="*/ 720012 w 4436113"/>
                <a:gd name="connsiteY32" fmla="*/ 2125717 h 3498714"/>
                <a:gd name="connsiteX33" fmla="*/ 718947 w 4436113"/>
                <a:gd name="connsiteY33" fmla="*/ 2033194 h 3498714"/>
                <a:gd name="connsiteX34" fmla="*/ 714162 w 4436113"/>
                <a:gd name="connsiteY34" fmla="*/ 2028410 h 3498714"/>
                <a:gd name="connsiteX35" fmla="*/ 654759 w 4436113"/>
                <a:gd name="connsiteY35" fmla="*/ 2028410 h 3498714"/>
                <a:gd name="connsiteX36" fmla="*/ 649974 w 4436113"/>
                <a:gd name="connsiteY36" fmla="*/ 2033194 h 3498714"/>
                <a:gd name="connsiteX37" fmla="*/ 649974 w 4436113"/>
                <a:gd name="connsiteY37" fmla="*/ 2125717 h 3498714"/>
                <a:gd name="connsiteX38" fmla="*/ 649574 w 4436113"/>
                <a:gd name="connsiteY38" fmla="*/ 3337652 h 3498714"/>
                <a:gd name="connsiteX39" fmla="*/ 488511 w 4436113"/>
                <a:gd name="connsiteY39" fmla="*/ 3498714 h 3498714"/>
                <a:gd name="connsiteX40" fmla="*/ 327450 w 4436113"/>
                <a:gd name="connsiteY40" fmla="*/ 3337652 h 3498714"/>
                <a:gd name="connsiteX41" fmla="*/ 327450 w 4436113"/>
                <a:gd name="connsiteY41" fmla="*/ 1458216 h 3498714"/>
                <a:gd name="connsiteX42" fmla="*/ 322427 w 4436113"/>
                <a:gd name="connsiteY42" fmla="*/ 1098205 h 3498714"/>
                <a:gd name="connsiteX43" fmla="*/ 317058 w 4436113"/>
                <a:gd name="connsiteY43" fmla="*/ 1092836 h 3498714"/>
                <a:gd name="connsiteX44" fmla="*/ 263371 w 4436113"/>
                <a:gd name="connsiteY44" fmla="*/ 1092836 h 3498714"/>
                <a:gd name="connsiteX45" fmla="*/ 258001 w 4436113"/>
                <a:gd name="connsiteY45" fmla="*/ 1098205 h 3498714"/>
                <a:gd name="connsiteX46" fmla="*/ 258001 w 4436113"/>
                <a:gd name="connsiteY46" fmla="*/ 1444446 h 3498714"/>
                <a:gd name="connsiteX47" fmla="*/ 257700 w 4436113"/>
                <a:gd name="connsiteY47" fmla="*/ 1444370 h 3498714"/>
                <a:gd name="connsiteX48" fmla="*/ 257700 w 4436113"/>
                <a:gd name="connsiteY48" fmla="*/ 1912573 h 3498714"/>
                <a:gd name="connsiteX49" fmla="*/ 128850 w 4436113"/>
                <a:gd name="connsiteY49" fmla="*/ 2041423 h 3498714"/>
                <a:gd name="connsiteX50" fmla="*/ 0 w 4436113"/>
                <a:gd name="connsiteY50" fmla="*/ 1912573 h 3498714"/>
                <a:gd name="connsiteX51" fmla="*/ 0 w 4436113"/>
                <a:gd name="connsiteY51" fmla="*/ 1101802 h 3498714"/>
                <a:gd name="connsiteX52" fmla="*/ 0 w 4436113"/>
                <a:gd name="connsiteY52" fmla="*/ 1003338 h 3498714"/>
                <a:gd name="connsiteX53" fmla="*/ 0 w 4436113"/>
                <a:gd name="connsiteY53" fmla="*/ 982486 h 3498714"/>
                <a:gd name="connsiteX54" fmla="*/ 12733 w 4436113"/>
                <a:gd name="connsiteY54" fmla="*/ 894663 h 3498714"/>
                <a:gd name="connsiteX55" fmla="*/ 20539 w 4436113"/>
                <a:gd name="connsiteY55" fmla="*/ 868773 h 3498714"/>
                <a:gd name="connsiteX56" fmla="*/ 358791 w 4436113"/>
                <a:gd name="connsiteY56" fmla="*/ 644545 h 3498714"/>
                <a:gd name="connsiteX57" fmla="*/ 682782 w 4436113"/>
                <a:gd name="connsiteY57" fmla="*/ 0 h 3498714"/>
                <a:gd name="connsiteX58" fmla="*/ 966919 w 4436113"/>
                <a:gd name="connsiteY58" fmla="*/ 284138 h 3498714"/>
                <a:gd name="connsiteX59" fmla="*/ 682782 w 4436113"/>
                <a:gd name="connsiteY59" fmla="*/ 568275 h 3498714"/>
                <a:gd name="connsiteX60" fmla="*/ 398645 w 4436113"/>
                <a:gd name="connsiteY60" fmla="*/ 284138 h 3498714"/>
                <a:gd name="connsiteX61" fmla="*/ 682782 w 4436113"/>
                <a:gd name="connsiteY61" fmla="*/ 0 h 3498714"/>
                <a:gd name="connsiteX62" fmla="*/ 4436113 w 4436113"/>
                <a:gd name="connsiteY62" fmla="*/ 3470637 h 3498714"/>
                <a:gd name="connsiteX63" fmla="*/ 4235039 w 4436113"/>
                <a:gd name="connsiteY63" fmla="*/ 3470637 h 3498714"/>
                <a:gd name="connsiteX64" fmla="*/ 2589325 w 4436113"/>
                <a:gd name="connsiteY64" fmla="*/ 3124562 h 3498714"/>
                <a:gd name="connsiteX65" fmla="*/ 2589325 w 4436113"/>
                <a:gd name="connsiteY65" fmla="*/ 3361625 h 3498714"/>
                <a:gd name="connsiteX66" fmla="*/ 2480313 w 4436113"/>
                <a:gd name="connsiteY66" fmla="*/ 3470637 h 3498714"/>
                <a:gd name="connsiteX67" fmla="*/ 2279239 w 4436113"/>
                <a:gd name="connsiteY67" fmla="*/ 3470637 h 3498714"/>
                <a:gd name="connsiteX68" fmla="*/ 2170227 w 4436113"/>
                <a:gd name="connsiteY68" fmla="*/ 3361625 h 3498714"/>
                <a:gd name="connsiteX69" fmla="*/ 2170227 w 4436113"/>
                <a:gd name="connsiteY69" fmla="*/ 3124562 h 3498714"/>
                <a:gd name="connsiteX70" fmla="*/ 2052754 w 4436113"/>
                <a:gd name="connsiteY70" fmla="*/ 3124562 h 3498714"/>
                <a:gd name="connsiteX71" fmla="*/ 1941629 w 4436113"/>
                <a:gd name="connsiteY71" fmla="*/ 3013437 h 3498714"/>
                <a:gd name="connsiteX72" fmla="*/ 2052754 w 4436113"/>
                <a:gd name="connsiteY72" fmla="*/ 2902312 h 3498714"/>
                <a:gd name="connsiteX73" fmla="*/ 682782 w 4436113"/>
                <a:gd name="connsiteY73" fmla="*/ 0 h 3498714"/>
                <a:gd name="connsiteX0" fmla="*/ 2251033 w 4235039"/>
                <a:gd name="connsiteY0" fmla="*/ 2089512 h 3498714"/>
                <a:gd name="connsiteX1" fmla="*/ 2070058 w 4235039"/>
                <a:gd name="connsiteY1" fmla="*/ 2270487 h 3498714"/>
                <a:gd name="connsiteX2" fmla="*/ 2251033 w 4235039"/>
                <a:gd name="connsiteY2" fmla="*/ 2451462 h 3498714"/>
                <a:gd name="connsiteX3" fmla="*/ 2432008 w 4235039"/>
                <a:gd name="connsiteY3" fmla="*/ 2270487 h 3498714"/>
                <a:gd name="connsiteX4" fmla="*/ 2251033 w 4235039"/>
                <a:gd name="connsiteY4" fmla="*/ 2089512 h 3498714"/>
                <a:gd name="connsiteX5" fmla="*/ 2842751 w 4235039"/>
                <a:gd name="connsiteY5" fmla="*/ 1749356 h 3498714"/>
                <a:gd name="connsiteX6" fmla="*/ 2392797 w 4235039"/>
                <a:gd name="connsiteY6" fmla="*/ 1878907 h 3498714"/>
                <a:gd name="connsiteX7" fmla="*/ 2478781 w 4235039"/>
                <a:gd name="connsiteY7" fmla="*/ 1920808 h 3498714"/>
                <a:gd name="connsiteX8" fmla="*/ 2842751 w 4235039"/>
                <a:gd name="connsiteY8" fmla="*/ 1749356 h 3498714"/>
                <a:gd name="connsiteX9" fmla="*/ 2534724 w 4235039"/>
                <a:gd name="connsiteY9" fmla="*/ 982297 h 3498714"/>
                <a:gd name="connsiteX10" fmla="*/ 1970999 w 4235039"/>
                <a:gd name="connsiteY10" fmla="*/ 2826112 h 3498714"/>
                <a:gd name="connsiteX11" fmla="*/ 1850348 w 4235039"/>
                <a:gd name="connsiteY11" fmla="*/ 2705462 h 3498714"/>
                <a:gd name="connsiteX12" fmla="*/ 1956769 w 4235039"/>
                <a:gd name="connsiteY12" fmla="*/ 2587684 h 3498714"/>
                <a:gd name="connsiteX13" fmla="*/ 1823360 w 4235039"/>
                <a:gd name="connsiteY13" fmla="*/ 2279217 h 3498714"/>
                <a:gd name="connsiteX14" fmla="*/ 2217440 w 4235039"/>
                <a:gd name="connsiteY14" fmla="*/ 1856216 h 3498714"/>
                <a:gd name="connsiteX15" fmla="*/ 2534724 w 4235039"/>
                <a:gd name="connsiteY15" fmla="*/ 982297 h 3498714"/>
                <a:gd name="connsiteX16" fmla="*/ 358791 w 4235039"/>
                <a:gd name="connsiteY16" fmla="*/ 644545 h 3498714"/>
                <a:gd name="connsiteX17" fmla="*/ 1006774 w 4235039"/>
                <a:gd name="connsiteY17" fmla="*/ 644545 h 3498714"/>
                <a:gd name="connsiteX18" fmla="*/ 1542636 w 4235039"/>
                <a:gd name="connsiteY18" fmla="*/ 1193969 h 3498714"/>
                <a:gd name="connsiteX19" fmla="*/ 1929878 w 4235039"/>
                <a:gd name="connsiteY19" fmla="*/ 1193970 h 3498714"/>
                <a:gd name="connsiteX20" fmla="*/ 2070059 w 4235039"/>
                <a:gd name="connsiteY20" fmla="*/ 1334152 h 3498714"/>
                <a:gd name="connsiteX21" fmla="*/ 1929878 w 4235039"/>
                <a:gd name="connsiteY21" fmla="*/ 1474333 h 3498714"/>
                <a:gd name="connsiteX22" fmla="*/ 1520943 w 4235039"/>
                <a:gd name="connsiteY22" fmla="*/ 1470388 h 3498714"/>
                <a:gd name="connsiteX23" fmla="*/ 1332825 w 4235039"/>
                <a:gd name="connsiteY23" fmla="*/ 1367201 h 3498714"/>
                <a:gd name="connsiteX24" fmla="*/ 1106501 w 4235039"/>
                <a:gd name="connsiteY24" fmla="*/ 1098289 h 3498714"/>
                <a:gd name="connsiteX25" fmla="*/ 1101049 w 4235039"/>
                <a:gd name="connsiteY25" fmla="*/ 1092836 h 3498714"/>
                <a:gd name="connsiteX26" fmla="*/ 1046523 w 4235039"/>
                <a:gd name="connsiteY26" fmla="*/ 1092836 h 3498714"/>
                <a:gd name="connsiteX27" fmla="*/ 1041071 w 4235039"/>
                <a:gd name="connsiteY27" fmla="*/ 1098289 h 3498714"/>
                <a:gd name="connsiteX28" fmla="*/ 1042136 w 4235039"/>
                <a:gd name="connsiteY28" fmla="*/ 1419754 h 3498714"/>
                <a:gd name="connsiteX29" fmla="*/ 1042136 w 4235039"/>
                <a:gd name="connsiteY29" fmla="*/ 3337652 h 3498714"/>
                <a:gd name="connsiteX30" fmla="*/ 881075 w 4235039"/>
                <a:gd name="connsiteY30" fmla="*/ 3498714 h 3498714"/>
                <a:gd name="connsiteX31" fmla="*/ 720012 w 4235039"/>
                <a:gd name="connsiteY31" fmla="*/ 3337652 h 3498714"/>
                <a:gd name="connsiteX32" fmla="*/ 720012 w 4235039"/>
                <a:gd name="connsiteY32" fmla="*/ 2125717 h 3498714"/>
                <a:gd name="connsiteX33" fmla="*/ 718947 w 4235039"/>
                <a:gd name="connsiteY33" fmla="*/ 2033194 h 3498714"/>
                <a:gd name="connsiteX34" fmla="*/ 714162 w 4235039"/>
                <a:gd name="connsiteY34" fmla="*/ 2028410 h 3498714"/>
                <a:gd name="connsiteX35" fmla="*/ 654759 w 4235039"/>
                <a:gd name="connsiteY35" fmla="*/ 2028410 h 3498714"/>
                <a:gd name="connsiteX36" fmla="*/ 649974 w 4235039"/>
                <a:gd name="connsiteY36" fmla="*/ 2033194 h 3498714"/>
                <a:gd name="connsiteX37" fmla="*/ 649974 w 4235039"/>
                <a:gd name="connsiteY37" fmla="*/ 2125717 h 3498714"/>
                <a:gd name="connsiteX38" fmla="*/ 649574 w 4235039"/>
                <a:gd name="connsiteY38" fmla="*/ 3337652 h 3498714"/>
                <a:gd name="connsiteX39" fmla="*/ 488511 w 4235039"/>
                <a:gd name="connsiteY39" fmla="*/ 3498714 h 3498714"/>
                <a:gd name="connsiteX40" fmla="*/ 327450 w 4235039"/>
                <a:gd name="connsiteY40" fmla="*/ 3337652 h 3498714"/>
                <a:gd name="connsiteX41" fmla="*/ 327450 w 4235039"/>
                <a:gd name="connsiteY41" fmla="*/ 1458216 h 3498714"/>
                <a:gd name="connsiteX42" fmla="*/ 322427 w 4235039"/>
                <a:gd name="connsiteY42" fmla="*/ 1098205 h 3498714"/>
                <a:gd name="connsiteX43" fmla="*/ 317058 w 4235039"/>
                <a:gd name="connsiteY43" fmla="*/ 1092836 h 3498714"/>
                <a:gd name="connsiteX44" fmla="*/ 263371 w 4235039"/>
                <a:gd name="connsiteY44" fmla="*/ 1092836 h 3498714"/>
                <a:gd name="connsiteX45" fmla="*/ 258001 w 4235039"/>
                <a:gd name="connsiteY45" fmla="*/ 1098205 h 3498714"/>
                <a:gd name="connsiteX46" fmla="*/ 258001 w 4235039"/>
                <a:gd name="connsiteY46" fmla="*/ 1444446 h 3498714"/>
                <a:gd name="connsiteX47" fmla="*/ 257700 w 4235039"/>
                <a:gd name="connsiteY47" fmla="*/ 1444370 h 3498714"/>
                <a:gd name="connsiteX48" fmla="*/ 257700 w 4235039"/>
                <a:gd name="connsiteY48" fmla="*/ 1912573 h 3498714"/>
                <a:gd name="connsiteX49" fmla="*/ 128850 w 4235039"/>
                <a:gd name="connsiteY49" fmla="*/ 2041423 h 3498714"/>
                <a:gd name="connsiteX50" fmla="*/ 0 w 4235039"/>
                <a:gd name="connsiteY50" fmla="*/ 1912573 h 3498714"/>
                <a:gd name="connsiteX51" fmla="*/ 0 w 4235039"/>
                <a:gd name="connsiteY51" fmla="*/ 1101802 h 3498714"/>
                <a:gd name="connsiteX52" fmla="*/ 0 w 4235039"/>
                <a:gd name="connsiteY52" fmla="*/ 1003338 h 3498714"/>
                <a:gd name="connsiteX53" fmla="*/ 0 w 4235039"/>
                <a:gd name="connsiteY53" fmla="*/ 982486 h 3498714"/>
                <a:gd name="connsiteX54" fmla="*/ 12733 w 4235039"/>
                <a:gd name="connsiteY54" fmla="*/ 894663 h 3498714"/>
                <a:gd name="connsiteX55" fmla="*/ 20539 w 4235039"/>
                <a:gd name="connsiteY55" fmla="*/ 868773 h 3498714"/>
                <a:gd name="connsiteX56" fmla="*/ 358791 w 4235039"/>
                <a:gd name="connsiteY56" fmla="*/ 644545 h 3498714"/>
                <a:gd name="connsiteX57" fmla="*/ 682782 w 4235039"/>
                <a:gd name="connsiteY57" fmla="*/ 0 h 3498714"/>
                <a:gd name="connsiteX58" fmla="*/ 966919 w 4235039"/>
                <a:gd name="connsiteY58" fmla="*/ 284138 h 3498714"/>
                <a:gd name="connsiteX59" fmla="*/ 682782 w 4235039"/>
                <a:gd name="connsiteY59" fmla="*/ 568275 h 3498714"/>
                <a:gd name="connsiteX60" fmla="*/ 398645 w 4235039"/>
                <a:gd name="connsiteY60" fmla="*/ 284138 h 3498714"/>
                <a:gd name="connsiteX61" fmla="*/ 682782 w 4235039"/>
                <a:gd name="connsiteY61" fmla="*/ 0 h 3498714"/>
                <a:gd name="connsiteX62" fmla="*/ 4235039 w 4235039"/>
                <a:gd name="connsiteY62" fmla="*/ 3470637 h 3498714"/>
                <a:gd name="connsiteX63" fmla="*/ 2589325 w 4235039"/>
                <a:gd name="connsiteY63" fmla="*/ 3124562 h 3498714"/>
                <a:gd name="connsiteX64" fmla="*/ 2589325 w 4235039"/>
                <a:gd name="connsiteY64" fmla="*/ 3361625 h 3498714"/>
                <a:gd name="connsiteX65" fmla="*/ 2480313 w 4235039"/>
                <a:gd name="connsiteY65" fmla="*/ 3470637 h 3498714"/>
                <a:gd name="connsiteX66" fmla="*/ 2279239 w 4235039"/>
                <a:gd name="connsiteY66" fmla="*/ 3470637 h 3498714"/>
                <a:gd name="connsiteX67" fmla="*/ 2170227 w 4235039"/>
                <a:gd name="connsiteY67" fmla="*/ 3361625 h 3498714"/>
                <a:gd name="connsiteX68" fmla="*/ 2170227 w 4235039"/>
                <a:gd name="connsiteY68" fmla="*/ 3124562 h 3498714"/>
                <a:gd name="connsiteX69" fmla="*/ 2052754 w 4235039"/>
                <a:gd name="connsiteY69" fmla="*/ 3124562 h 3498714"/>
                <a:gd name="connsiteX70" fmla="*/ 1941629 w 4235039"/>
                <a:gd name="connsiteY70" fmla="*/ 3013437 h 3498714"/>
                <a:gd name="connsiteX71" fmla="*/ 2052754 w 4235039"/>
                <a:gd name="connsiteY71" fmla="*/ 2902312 h 3498714"/>
                <a:gd name="connsiteX72" fmla="*/ 682782 w 4235039"/>
                <a:gd name="connsiteY72" fmla="*/ 0 h 3498714"/>
                <a:gd name="connsiteX0" fmla="*/ 2251033 w 2842751"/>
                <a:gd name="connsiteY0" fmla="*/ 2089512 h 3498714"/>
                <a:gd name="connsiteX1" fmla="*/ 2070058 w 2842751"/>
                <a:gd name="connsiteY1" fmla="*/ 2270487 h 3498714"/>
                <a:gd name="connsiteX2" fmla="*/ 2251033 w 2842751"/>
                <a:gd name="connsiteY2" fmla="*/ 2451462 h 3498714"/>
                <a:gd name="connsiteX3" fmla="*/ 2432008 w 2842751"/>
                <a:gd name="connsiteY3" fmla="*/ 2270487 h 3498714"/>
                <a:gd name="connsiteX4" fmla="*/ 2251033 w 2842751"/>
                <a:gd name="connsiteY4" fmla="*/ 2089512 h 3498714"/>
                <a:gd name="connsiteX5" fmla="*/ 2842751 w 2842751"/>
                <a:gd name="connsiteY5" fmla="*/ 1749356 h 3498714"/>
                <a:gd name="connsiteX6" fmla="*/ 2392797 w 2842751"/>
                <a:gd name="connsiteY6" fmla="*/ 1878907 h 3498714"/>
                <a:gd name="connsiteX7" fmla="*/ 2478781 w 2842751"/>
                <a:gd name="connsiteY7" fmla="*/ 1920808 h 3498714"/>
                <a:gd name="connsiteX8" fmla="*/ 2842751 w 2842751"/>
                <a:gd name="connsiteY8" fmla="*/ 1749356 h 3498714"/>
                <a:gd name="connsiteX9" fmla="*/ 2534724 w 2842751"/>
                <a:gd name="connsiteY9" fmla="*/ 982297 h 3498714"/>
                <a:gd name="connsiteX10" fmla="*/ 1970999 w 2842751"/>
                <a:gd name="connsiteY10" fmla="*/ 2826112 h 3498714"/>
                <a:gd name="connsiteX11" fmla="*/ 1850348 w 2842751"/>
                <a:gd name="connsiteY11" fmla="*/ 2705462 h 3498714"/>
                <a:gd name="connsiteX12" fmla="*/ 1956769 w 2842751"/>
                <a:gd name="connsiteY12" fmla="*/ 2587684 h 3498714"/>
                <a:gd name="connsiteX13" fmla="*/ 1823360 w 2842751"/>
                <a:gd name="connsiteY13" fmla="*/ 2279217 h 3498714"/>
                <a:gd name="connsiteX14" fmla="*/ 2217440 w 2842751"/>
                <a:gd name="connsiteY14" fmla="*/ 1856216 h 3498714"/>
                <a:gd name="connsiteX15" fmla="*/ 2534724 w 2842751"/>
                <a:gd name="connsiteY15" fmla="*/ 982297 h 3498714"/>
                <a:gd name="connsiteX16" fmla="*/ 358791 w 2842751"/>
                <a:gd name="connsiteY16" fmla="*/ 644545 h 3498714"/>
                <a:gd name="connsiteX17" fmla="*/ 1006774 w 2842751"/>
                <a:gd name="connsiteY17" fmla="*/ 644545 h 3498714"/>
                <a:gd name="connsiteX18" fmla="*/ 1542636 w 2842751"/>
                <a:gd name="connsiteY18" fmla="*/ 1193969 h 3498714"/>
                <a:gd name="connsiteX19" fmla="*/ 1929878 w 2842751"/>
                <a:gd name="connsiteY19" fmla="*/ 1193970 h 3498714"/>
                <a:gd name="connsiteX20" fmla="*/ 2070059 w 2842751"/>
                <a:gd name="connsiteY20" fmla="*/ 1334152 h 3498714"/>
                <a:gd name="connsiteX21" fmla="*/ 1929878 w 2842751"/>
                <a:gd name="connsiteY21" fmla="*/ 1474333 h 3498714"/>
                <a:gd name="connsiteX22" fmla="*/ 1520943 w 2842751"/>
                <a:gd name="connsiteY22" fmla="*/ 1470388 h 3498714"/>
                <a:gd name="connsiteX23" fmla="*/ 1332825 w 2842751"/>
                <a:gd name="connsiteY23" fmla="*/ 1367201 h 3498714"/>
                <a:gd name="connsiteX24" fmla="*/ 1106501 w 2842751"/>
                <a:gd name="connsiteY24" fmla="*/ 1098289 h 3498714"/>
                <a:gd name="connsiteX25" fmla="*/ 1101049 w 2842751"/>
                <a:gd name="connsiteY25" fmla="*/ 1092836 h 3498714"/>
                <a:gd name="connsiteX26" fmla="*/ 1046523 w 2842751"/>
                <a:gd name="connsiteY26" fmla="*/ 1092836 h 3498714"/>
                <a:gd name="connsiteX27" fmla="*/ 1041071 w 2842751"/>
                <a:gd name="connsiteY27" fmla="*/ 1098289 h 3498714"/>
                <a:gd name="connsiteX28" fmla="*/ 1042136 w 2842751"/>
                <a:gd name="connsiteY28" fmla="*/ 1419754 h 3498714"/>
                <a:gd name="connsiteX29" fmla="*/ 1042136 w 2842751"/>
                <a:gd name="connsiteY29" fmla="*/ 3337652 h 3498714"/>
                <a:gd name="connsiteX30" fmla="*/ 881075 w 2842751"/>
                <a:gd name="connsiteY30" fmla="*/ 3498714 h 3498714"/>
                <a:gd name="connsiteX31" fmla="*/ 720012 w 2842751"/>
                <a:gd name="connsiteY31" fmla="*/ 3337652 h 3498714"/>
                <a:gd name="connsiteX32" fmla="*/ 720012 w 2842751"/>
                <a:gd name="connsiteY32" fmla="*/ 2125717 h 3498714"/>
                <a:gd name="connsiteX33" fmla="*/ 718947 w 2842751"/>
                <a:gd name="connsiteY33" fmla="*/ 2033194 h 3498714"/>
                <a:gd name="connsiteX34" fmla="*/ 714162 w 2842751"/>
                <a:gd name="connsiteY34" fmla="*/ 2028410 h 3498714"/>
                <a:gd name="connsiteX35" fmla="*/ 654759 w 2842751"/>
                <a:gd name="connsiteY35" fmla="*/ 2028410 h 3498714"/>
                <a:gd name="connsiteX36" fmla="*/ 649974 w 2842751"/>
                <a:gd name="connsiteY36" fmla="*/ 2033194 h 3498714"/>
                <a:gd name="connsiteX37" fmla="*/ 649974 w 2842751"/>
                <a:gd name="connsiteY37" fmla="*/ 2125717 h 3498714"/>
                <a:gd name="connsiteX38" fmla="*/ 649574 w 2842751"/>
                <a:gd name="connsiteY38" fmla="*/ 3337652 h 3498714"/>
                <a:gd name="connsiteX39" fmla="*/ 488511 w 2842751"/>
                <a:gd name="connsiteY39" fmla="*/ 3498714 h 3498714"/>
                <a:gd name="connsiteX40" fmla="*/ 327450 w 2842751"/>
                <a:gd name="connsiteY40" fmla="*/ 3337652 h 3498714"/>
                <a:gd name="connsiteX41" fmla="*/ 327450 w 2842751"/>
                <a:gd name="connsiteY41" fmla="*/ 1458216 h 3498714"/>
                <a:gd name="connsiteX42" fmla="*/ 322427 w 2842751"/>
                <a:gd name="connsiteY42" fmla="*/ 1098205 h 3498714"/>
                <a:gd name="connsiteX43" fmla="*/ 317058 w 2842751"/>
                <a:gd name="connsiteY43" fmla="*/ 1092836 h 3498714"/>
                <a:gd name="connsiteX44" fmla="*/ 263371 w 2842751"/>
                <a:gd name="connsiteY44" fmla="*/ 1092836 h 3498714"/>
                <a:gd name="connsiteX45" fmla="*/ 258001 w 2842751"/>
                <a:gd name="connsiteY45" fmla="*/ 1098205 h 3498714"/>
                <a:gd name="connsiteX46" fmla="*/ 258001 w 2842751"/>
                <a:gd name="connsiteY46" fmla="*/ 1444446 h 3498714"/>
                <a:gd name="connsiteX47" fmla="*/ 257700 w 2842751"/>
                <a:gd name="connsiteY47" fmla="*/ 1444370 h 3498714"/>
                <a:gd name="connsiteX48" fmla="*/ 257700 w 2842751"/>
                <a:gd name="connsiteY48" fmla="*/ 1912573 h 3498714"/>
                <a:gd name="connsiteX49" fmla="*/ 128850 w 2842751"/>
                <a:gd name="connsiteY49" fmla="*/ 2041423 h 3498714"/>
                <a:gd name="connsiteX50" fmla="*/ 0 w 2842751"/>
                <a:gd name="connsiteY50" fmla="*/ 1912573 h 3498714"/>
                <a:gd name="connsiteX51" fmla="*/ 0 w 2842751"/>
                <a:gd name="connsiteY51" fmla="*/ 1101802 h 3498714"/>
                <a:gd name="connsiteX52" fmla="*/ 0 w 2842751"/>
                <a:gd name="connsiteY52" fmla="*/ 1003338 h 3498714"/>
                <a:gd name="connsiteX53" fmla="*/ 0 w 2842751"/>
                <a:gd name="connsiteY53" fmla="*/ 982486 h 3498714"/>
                <a:gd name="connsiteX54" fmla="*/ 12733 w 2842751"/>
                <a:gd name="connsiteY54" fmla="*/ 894663 h 3498714"/>
                <a:gd name="connsiteX55" fmla="*/ 20539 w 2842751"/>
                <a:gd name="connsiteY55" fmla="*/ 868773 h 3498714"/>
                <a:gd name="connsiteX56" fmla="*/ 358791 w 2842751"/>
                <a:gd name="connsiteY56" fmla="*/ 644545 h 3498714"/>
                <a:gd name="connsiteX57" fmla="*/ 682782 w 2842751"/>
                <a:gd name="connsiteY57" fmla="*/ 0 h 3498714"/>
                <a:gd name="connsiteX58" fmla="*/ 966919 w 2842751"/>
                <a:gd name="connsiteY58" fmla="*/ 284138 h 3498714"/>
                <a:gd name="connsiteX59" fmla="*/ 682782 w 2842751"/>
                <a:gd name="connsiteY59" fmla="*/ 568275 h 3498714"/>
                <a:gd name="connsiteX60" fmla="*/ 398645 w 2842751"/>
                <a:gd name="connsiteY60" fmla="*/ 284138 h 3498714"/>
                <a:gd name="connsiteX61" fmla="*/ 682782 w 2842751"/>
                <a:gd name="connsiteY61" fmla="*/ 0 h 3498714"/>
                <a:gd name="connsiteX62" fmla="*/ 2589325 w 2842751"/>
                <a:gd name="connsiteY62" fmla="*/ 3124562 h 3498714"/>
                <a:gd name="connsiteX63" fmla="*/ 2589325 w 2842751"/>
                <a:gd name="connsiteY63" fmla="*/ 3361625 h 3498714"/>
                <a:gd name="connsiteX64" fmla="*/ 2480313 w 2842751"/>
                <a:gd name="connsiteY64" fmla="*/ 3470637 h 3498714"/>
                <a:gd name="connsiteX65" fmla="*/ 2279239 w 2842751"/>
                <a:gd name="connsiteY65" fmla="*/ 3470637 h 3498714"/>
                <a:gd name="connsiteX66" fmla="*/ 2170227 w 2842751"/>
                <a:gd name="connsiteY66" fmla="*/ 3361625 h 3498714"/>
                <a:gd name="connsiteX67" fmla="*/ 2170227 w 2842751"/>
                <a:gd name="connsiteY67" fmla="*/ 3124562 h 3498714"/>
                <a:gd name="connsiteX68" fmla="*/ 2052754 w 2842751"/>
                <a:gd name="connsiteY68" fmla="*/ 3124562 h 3498714"/>
                <a:gd name="connsiteX69" fmla="*/ 1941629 w 2842751"/>
                <a:gd name="connsiteY69" fmla="*/ 3013437 h 3498714"/>
                <a:gd name="connsiteX70" fmla="*/ 2052754 w 2842751"/>
                <a:gd name="connsiteY70" fmla="*/ 2902312 h 3498714"/>
                <a:gd name="connsiteX71" fmla="*/ 682782 w 2842751"/>
                <a:gd name="connsiteY71" fmla="*/ 0 h 3498714"/>
                <a:gd name="connsiteX0" fmla="*/ 2251033 w 2842751"/>
                <a:gd name="connsiteY0" fmla="*/ 2089512 h 3498714"/>
                <a:gd name="connsiteX1" fmla="*/ 2070058 w 2842751"/>
                <a:gd name="connsiteY1" fmla="*/ 2270487 h 3498714"/>
                <a:gd name="connsiteX2" fmla="*/ 2432008 w 2842751"/>
                <a:gd name="connsiteY2" fmla="*/ 2270487 h 3498714"/>
                <a:gd name="connsiteX3" fmla="*/ 2251033 w 2842751"/>
                <a:gd name="connsiteY3" fmla="*/ 2089512 h 3498714"/>
                <a:gd name="connsiteX4" fmla="*/ 2842751 w 2842751"/>
                <a:gd name="connsiteY4" fmla="*/ 1749356 h 3498714"/>
                <a:gd name="connsiteX5" fmla="*/ 2392797 w 2842751"/>
                <a:gd name="connsiteY5" fmla="*/ 1878907 h 3498714"/>
                <a:gd name="connsiteX6" fmla="*/ 2478781 w 2842751"/>
                <a:gd name="connsiteY6" fmla="*/ 1920808 h 3498714"/>
                <a:gd name="connsiteX7" fmla="*/ 2842751 w 2842751"/>
                <a:gd name="connsiteY7" fmla="*/ 1749356 h 3498714"/>
                <a:gd name="connsiteX8" fmla="*/ 2534724 w 2842751"/>
                <a:gd name="connsiteY8" fmla="*/ 982297 h 3498714"/>
                <a:gd name="connsiteX9" fmla="*/ 1970999 w 2842751"/>
                <a:gd name="connsiteY9" fmla="*/ 2826112 h 3498714"/>
                <a:gd name="connsiteX10" fmla="*/ 1850348 w 2842751"/>
                <a:gd name="connsiteY10" fmla="*/ 2705462 h 3498714"/>
                <a:gd name="connsiteX11" fmla="*/ 1956769 w 2842751"/>
                <a:gd name="connsiteY11" fmla="*/ 2587684 h 3498714"/>
                <a:gd name="connsiteX12" fmla="*/ 1823360 w 2842751"/>
                <a:gd name="connsiteY12" fmla="*/ 2279217 h 3498714"/>
                <a:gd name="connsiteX13" fmla="*/ 2217440 w 2842751"/>
                <a:gd name="connsiteY13" fmla="*/ 1856216 h 3498714"/>
                <a:gd name="connsiteX14" fmla="*/ 2534724 w 2842751"/>
                <a:gd name="connsiteY14" fmla="*/ 982297 h 3498714"/>
                <a:gd name="connsiteX15" fmla="*/ 358791 w 2842751"/>
                <a:gd name="connsiteY15" fmla="*/ 644545 h 3498714"/>
                <a:gd name="connsiteX16" fmla="*/ 1006774 w 2842751"/>
                <a:gd name="connsiteY16" fmla="*/ 644545 h 3498714"/>
                <a:gd name="connsiteX17" fmla="*/ 1542636 w 2842751"/>
                <a:gd name="connsiteY17" fmla="*/ 1193969 h 3498714"/>
                <a:gd name="connsiteX18" fmla="*/ 1929878 w 2842751"/>
                <a:gd name="connsiteY18" fmla="*/ 1193970 h 3498714"/>
                <a:gd name="connsiteX19" fmla="*/ 2070059 w 2842751"/>
                <a:gd name="connsiteY19" fmla="*/ 1334152 h 3498714"/>
                <a:gd name="connsiteX20" fmla="*/ 1929878 w 2842751"/>
                <a:gd name="connsiteY20" fmla="*/ 1474333 h 3498714"/>
                <a:gd name="connsiteX21" fmla="*/ 1520943 w 2842751"/>
                <a:gd name="connsiteY21" fmla="*/ 1470388 h 3498714"/>
                <a:gd name="connsiteX22" fmla="*/ 1332825 w 2842751"/>
                <a:gd name="connsiteY22" fmla="*/ 1367201 h 3498714"/>
                <a:gd name="connsiteX23" fmla="*/ 1106501 w 2842751"/>
                <a:gd name="connsiteY23" fmla="*/ 1098289 h 3498714"/>
                <a:gd name="connsiteX24" fmla="*/ 1101049 w 2842751"/>
                <a:gd name="connsiteY24" fmla="*/ 1092836 h 3498714"/>
                <a:gd name="connsiteX25" fmla="*/ 1046523 w 2842751"/>
                <a:gd name="connsiteY25" fmla="*/ 1092836 h 3498714"/>
                <a:gd name="connsiteX26" fmla="*/ 1041071 w 2842751"/>
                <a:gd name="connsiteY26" fmla="*/ 1098289 h 3498714"/>
                <a:gd name="connsiteX27" fmla="*/ 1042136 w 2842751"/>
                <a:gd name="connsiteY27" fmla="*/ 1419754 h 3498714"/>
                <a:gd name="connsiteX28" fmla="*/ 1042136 w 2842751"/>
                <a:gd name="connsiteY28" fmla="*/ 3337652 h 3498714"/>
                <a:gd name="connsiteX29" fmla="*/ 881075 w 2842751"/>
                <a:gd name="connsiteY29" fmla="*/ 3498714 h 3498714"/>
                <a:gd name="connsiteX30" fmla="*/ 720012 w 2842751"/>
                <a:gd name="connsiteY30" fmla="*/ 3337652 h 3498714"/>
                <a:gd name="connsiteX31" fmla="*/ 720012 w 2842751"/>
                <a:gd name="connsiteY31" fmla="*/ 2125717 h 3498714"/>
                <a:gd name="connsiteX32" fmla="*/ 718947 w 2842751"/>
                <a:gd name="connsiteY32" fmla="*/ 2033194 h 3498714"/>
                <a:gd name="connsiteX33" fmla="*/ 714162 w 2842751"/>
                <a:gd name="connsiteY33" fmla="*/ 2028410 h 3498714"/>
                <a:gd name="connsiteX34" fmla="*/ 654759 w 2842751"/>
                <a:gd name="connsiteY34" fmla="*/ 2028410 h 3498714"/>
                <a:gd name="connsiteX35" fmla="*/ 649974 w 2842751"/>
                <a:gd name="connsiteY35" fmla="*/ 2033194 h 3498714"/>
                <a:gd name="connsiteX36" fmla="*/ 649974 w 2842751"/>
                <a:gd name="connsiteY36" fmla="*/ 2125717 h 3498714"/>
                <a:gd name="connsiteX37" fmla="*/ 649574 w 2842751"/>
                <a:gd name="connsiteY37" fmla="*/ 3337652 h 3498714"/>
                <a:gd name="connsiteX38" fmla="*/ 488511 w 2842751"/>
                <a:gd name="connsiteY38" fmla="*/ 3498714 h 3498714"/>
                <a:gd name="connsiteX39" fmla="*/ 327450 w 2842751"/>
                <a:gd name="connsiteY39" fmla="*/ 3337652 h 3498714"/>
                <a:gd name="connsiteX40" fmla="*/ 327450 w 2842751"/>
                <a:gd name="connsiteY40" fmla="*/ 1458216 h 3498714"/>
                <a:gd name="connsiteX41" fmla="*/ 322427 w 2842751"/>
                <a:gd name="connsiteY41" fmla="*/ 1098205 h 3498714"/>
                <a:gd name="connsiteX42" fmla="*/ 317058 w 2842751"/>
                <a:gd name="connsiteY42" fmla="*/ 1092836 h 3498714"/>
                <a:gd name="connsiteX43" fmla="*/ 263371 w 2842751"/>
                <a:gd name="connsiteY43" fmla="*/ 1092836 h 3498714"/>
                <a:gd name="connsiteX44" fmla="*/ 258001 w 2842751"/>
                <a:gd name="connsiteY44" fmla="*/ 1098205 h 3498714"/>
                <a:gd name="connsiteX45" fmla="*/ 258001 w 2842751"/>
                <a:gd name="connsiteY45" fmla="*/ 1444446 h 3498714"/>
                <a:gd name="connsiteX46" fmla="*/ 257700 w 2842751"/>
                <a:gd name="connsiteY46" fmla="*/ 1444370 h 3498714"/>
                <a:gd name="connsiteX47" fmla="*/ 257700 w 2842751"/>
                <a:gd name="connsiteY47" fmla="*/ 1912573 h 3498714"/>
                <a:gd name="connsiteX48" fmla="*/ 128850 w 2842751"/>
                <a:gd name="connsiteY48" fmla="*/ 2041423 h 3498714"/>
                <a:gd name="connsiteX49" fmla="*/ 0 w 2842751"/>
                <a:gd name="connsiteY49" fmla="*/ 1912573 h 3498714"/>
                <a:gd name="connsiteX50" fmla="*/ 0 w 2842751"/>
                <a:gd name="connsiteY50" fmla="*/ 1101802 h 3498714"/>
                <a:gd name="connsiteX51" fmla="*/ 0 w 2842751"/>
                <a:gd name="connsiteY51" fmla="*/ 1003338 h 3498714"/>
                <a:gd name="connsiteX52" fmla="*/ 0 w 2842751"/>
                <a:gd name="connsiteY52" fmla="*/ 982486 h 3498714"/>
                <a:gd name="connsiteX53" fmla="*/ 12733 w 2842751"/>
                <a:gd name="connsiteY53" fmla="*/ 894663 h 3498714"/>
                <a:gd name="connsiteX54" fmla="*/ 20539 w 2842751"/>
                <a:gd name="connsiteY54" fmla="*/ 868773 h 3498714"/>
                <a:gd name="connsiteX55" fmla="*/ 358791 w 2842751"/>
                <a:gd name="connsiteY55" fmla="*/ 644545 h 3498714"/>
                <a:gd name="connsiteX56" fmla="*/ 682782 w 2842751"/>
                <a:gd name="connsiteY56" fmla="*/ 0 h 3498714"/>
                <a:gd name="connsiteX57" fmla="*/ 966919 w 2842751"/>
                <a:gd name="connsiteY57" fmla="*/ 284138 h 3498714"/>
                <a:gd name="connsiteX58" fmla="*/ 682782 w 2842751"/>
                <a:gd name="connsiteY58" fmla="*/ 568275 h 3498714"/>
                <a:gd name="connsiteX59" fmla="*/ 398645 w 2842751"/>
                <a:gd name="connsiteY59" fmla="*/ 284138 h 3498714"/>
                <a:gd name="connsiteX60" fmla="*/ 682782 w 2842751"/>
                <a:gd name="connsiteY60" fmla="*/ 0 h 3498714"/>
                <a:gd name="connsiteX61" fmla="*/ 2589325 w 2842751"/>
                <a:gd name="connsiteY61" fmla="*/ 3124562 h 3498714"/>
                <a:gd name="connsiteX62" fmla="*/ 2589325 w 2842751"/>
                <a:gd name="connsiteY62" fmla="*/ 3361625 h 3498714"/>
                <a:gd name="connsiteX63" fmla="*/ 2480313 w 2842751"/>
                <a:gd name="connsiteY63" fmla="*/ 3470637 h 3498714"/>
                <a:gd name="connsiteX64" fmla="*/ 2279239 w 2842751"/>
                <a:gd name="connsiteY64" fmla="*/ 3470637 h 3498714"/>
                <a:gd name="connsiteX65" fmla="*/ 2170227 w 2842751"/>
                <a:gd name="connsiteY65" fmla="*/ 3361625 h 3498714"/>
                <a:gd name="connsiteX66" fmla="*/ 2170227 w 2842751"/>
                <a:gd name="connsiteY66" fmla="*/ 3124562 h 3498714"/>
                <a:gd name="connsiteX67" fmla="*/ 2052754 w 2842751"/>
                <a:gd name="connsiteY67" fmla="*/ 3124562 h 3498714"/>
                <a:gd name="connsiteX68" fmla="*/ 1941629 w 2842751"/>
                <a:gd name="connsiteY68" fmla="*/ 3013437 h 3498714"/>
                <a:gd name="connsiteX69" fmla="*/ 2052754 w 2842751"/>
                <a:gd name="connsiteY69" fmla="*/ 2902312 h 3498714"/>
                <a:gd name="connsiteX70" fmla="*/ 682782 w 2842751"/>
                <a:gd name="connsiteY70"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970999 w 2842751"/>
                <a:gd name="connsiteY8" fmla="*/ 2826112 h 3498714"/>
                <a:gd name="connsiteX9" fmla="*/ 1850348 w 2842751"/>
                <a:gd name="connsiteY9" fmla="*/ 2705462 h 3498714"/>
                <a:gd name="connsiteX10" fmla="*/ 1956769 w 2842751"/>
                <a:gd name="connsiteY10" fmla="*/ 2587684 h 3498714"/>
                <a:gd name="connsiteX11" fmla="*/ 1823360 w 2842751"/>
                <a:gd name="connsiteY11" fmla="*/ 2279217 h 3498714"/>
                <a:gd name="connsiteX12" fmla="*/ 2217440 w 2842751"/>
                <a:gd name="connsiteY12" fmla="*/ 1856216 h 3498714"/>
                <a:gd name="connsiteX13" fmla="*/ 2534724 w 2842751"/>
                <a:gd name="connsiteY13" fmla="*/ 982297 h 3498714"/>
                <a:gd name="connsiteX14" fmla="*/ 358791 w 2842751"/>
                <a:gd name="connsiteY14" fmla="*/ 644545 h 3498714"/>
                <a:gd name="connsiteX15" fmla="*/ 1006774 w 2842751"/>
                <a:gd name="connsiteY15" fmla="*/ 644545 h 3498714"/>
                <a:gd name="connsiteX16" fmla="*/ 1542636 w 2842751"/>
                <a:gd name="connsiteY16" fmla="*/ 1193969 h 3498714"/>
                <a:gd name="connsiteX17" fmla="*/ 1929878 w 2842751"/>
                <a:gd name="connsiteY17" fmla="*/ 1193970 h 3498714"/>
                <a:gd name="connsiteX18" fmla="*/ 2070059 w 2842751"/>
                <a:gd name="connsiteY18" fmla="*/ 1334152 h 3498714"/>
                <a:gd name="connsiteX19" fmla="*/ 1929878 w 2842751"/>
                <a:gd name="connsiteY19" fmla="*/ 1474333 h 3498714"/>
                <a:gd name="connsiteX20" fmla="*/ 1520943 w 2842751"/>
                <a:gd name="connsiteY20" fmla="*/ 1470388 h 3498714"/>
                <a:gd name="connsiteX21" fmla="*/ 1332825 w 2842751"/>
                <a:gd name="connsiteY21" fmla="*/ 1367201 h 3498714"/>
                <a:gd name="connsiteX22" fmla="*/ 1106501 w 2842751"/>
                <a:gd name="connsiteY22" fmla="*/ 1098289 h 3498714"/>
                <a:gd name="connsiteX23" fmla="*/ 1101049 w 2842751"/>
                <a:gd name="connsiteY23" fmla="*/ 1092836 h 3498714"/>
                <a:gd name="connsiteX24" fmla="*/ 1046523 w 2842751"/>
                <a:gd name="connsiteY24" fmla="*/ 1092836 h 3498714"/>
                <a:gd name="connsiteX25" fmla="*/ 1041071 w 2842751"/>
                <a:gd name="connsiteY25" fmla="*/ 1098289 h 3498714"/>
                <a:gd name="connsiteX26" fmla="*/ 1042136 w 2842751"/>
                <a:gd name="connsiteY26" fmla="*/ 1419754 h 3498714"/>
                <a:gd name="connsiteX27" fmla="*/ 1042136 w 2842751"/>
                <a:gd name="connsiteY27" fmla="*/ 3337652 h 3498714"/>
                <a:gd name="connsiteX28" fmla="*/ 881075 w 2842751"/>
                <a:gd name="connsiteY28" fmla="*/ 3498714 h 3498714"/>
                <a:gd name="connsiteX29" fmla="*/ 720012 w 2842751"/>
                <a:gd name="connsiteY29" fmla="*/ 3337652 h 3498714"/>
                <a:gd name="connsiteX30" fmla="*/ 720012 w 2842751"/>
                <a:gd name="connsiteY30" fmla="*/ 2125717 h 3498714"/>
                <a:gd name="connsiteX31" fmla="*/ 718947 w 2842751"/>
                <a:gd name="connsiteY31" fmla="*/ 2033194 h 3498714"/>
                <a:gd name="connsiteX32" fmla="*/ 714162 w 2842751"/>
                <a:gd name="connsiteY32" fmla="*/ 2028410 h 3498714"/>
                <a:gd name="connsiteX33" fmla="*/ 654759 w 2842751"/>
                <a:gd name="connsiteY33" fmla="*/ 2028410 h 3498714"/>
                <a:gd name="connsiteX34" fmla="*/ 649974 w 2842751"/>
                <a:gd name="connsiteY34" fmla="*/ 2033194 h 3498714"/>
                <a:gd name="connsiteX35" fmla="*/ 649974 w 2842751"/>
                <a:gd name="connsiteY35" fmla="*/ 2125717 h 3498714"/>
                <a:gd name="connsiteX36" fmla="*/ 649574 w 2842751"/>
                <a:gd name="connsiteY36" fmla="*/ 3337652 h 3498714"/>
                <a:gd name="connsiteX37" fmla="*/ 488511 w 2842751"/>
                <a:gd name="connsiteY37" fmla="*/ 3498714 h 3498714"/>
                <a:gd name="connsiteX38" fmla="*/ 327450 w 2842751"/>
                <a:gd name="connsiteY38" fmla="*/ 3337652 h 3498714"/>
                <a:gd name="connsiteX39" fmla="*/ 327450 w 2842751"/>
                <a:gd name="connsiteY39" fmla="*/ 1458216 h 3498714"/>
                <a:gd name="connsiteX40" fmla="*/ 322427 w 2842751"/>
                <a:gd name="connsiteY40" fmla="*/ 1098205 h 3498714"/>
                <a:gd name="connsiteX41" fmla="*/ 317058 w 2842751"/>
                <a:gd name="connsiteY41" fmla="*/ 1092836 h 3498714"/>
                <a:gd name="connsiteX42" fmla="*/ 263371 w 2842751"/>
                <a:gd name="connsiteY42" fmla="*/ 1092836 h 3498714"/>
                <a:gd name="connsiteX43" fmla="*/ 258001 w 2842751"/>
                <a:gd name="connsiteY43" fmla="*/ 1098205 h 3498714"/>
                <a:gd name="connsiteX44" fmla="*/ 258001 w 2842751"/>
                <a:gd name="connsiteY44" fmla="*/ 1444446 h 3498714"/>
                <a:gd name="connsiteX45" fmla="*/ 257700 w 2842751"/>
                <a:gd name="connsiteY45" fmla="*/ 1444370 h 3498714"/>
                <a:gd name="connsiteX46" fmla="*/ 257700 w 2842751"/>
                <a:gd name="connsiteY46" fmla="*/ 1912573 h 3498714"/>
                <a:gd name="connsiteX47" fmla="*/ 128850 w 2842751"/>
                <a:gd name="connsiteY47" fmla="*/ 2041423 h 3498714"/>
                <a:gd name="connsiteX48" fmla="*/ 0 w 2842751"/>
                <a:gd name="connsiteY48" fmla="*/ 1912573 h 3498714"/>
                <a:gd name="connsiteX49" fmla="*/ 0 w 2842751"/>
                <a:gd name="connsiteY49" fmla="*/ 1101802 h 3498714"/>
                <a:gd name="connsiteX50" fmla="*/ 0 w 2842751"/>
                <a:gd name="connsiteY50" fmla="*/ 1003338 h 3498714"/>
                <a:gd name="connsiteX51" fmla="*/ 0 w 2842751"/>
                <a:gd name="connsiteY51" fmla="*/ 982486 h 3498714"/>
                <a:gd name="connsiteX52" fmla="*/ 12733 w 2842751"/>
                <a:gd name="connsiteY52" fmla="*/ 894663 h 3498714"/>
                <a:gd name="connsiteX53" fmla="*/ 20539 w 2842751"/>
                <a:gd name="connsiteY53" fmla="*/ 868773 h 3498714"/>
                <a:gd name="connsiteX54" fmla="*/ 358791 w 2842751"/>
                <a:gd name="connsiteY54" fmla="*/ 644545 h 3498714"/>
                <a:gd name="connsiteX55" fmla="*/ 682782 w 2842751"/>
                <a:gd name="connsiteY55" fmla="*/ 0 h 3498714"/>
                <a:gd name="connsiteX56" fmla="*/ 966919 w 2842751"/>
                <a:gd name="connsiteY56" fmla="*/ 284138 h 3498714"/>
                <a:gd name="connsiteX57" fmla="*/ 682782 w 2842751"/>
                <a:gd name="connsiteY57" fmla="*/ 568275 h 3498714"/>
                <a:gd name="connsiteX58" fmla="*/ 398645 w 2842751"/>
                <a:gd name="connsiteY58" fmla="*/ 284138 h 3498714"/>
                <a:gd name="connsiteX59" fmla="*/ 682782 w 2842751"/>
                <a:gd name="connsiteY59" fmla="*/ 0 h 3498714"/>
                <a:gd name="connsiteX60" fmla="*/ 2589325 w 2842751"/>
                <a:gd name="connsiteY60" fmla="*/ 3124562 h 3498714"/>
                <a:gd name="connsiteX61" fmla="*/ 2589325 w 2842751"/>
                <a:gd name="connsiteY61" fmla="*/ 3361625 h 3498714"/>
                <a:gd name="connsiteX62" fmla="*/ 2480313 w 2842751"/>
                <a:gd name="connsiteY62" fmla="*/ 3470637 h 3498714"/>
                <a:gd name="connsiteX63" fmla="*/ 2279239 w 2842751"/>
                <a:gd name="connsiteY63" fmla="*/ 3470637 h 3498714"/>
                <a:gd name="connsiteX64" fmla="*/ 2170227 w 2842751"/>
                <a:gd name="connsiteY64" fmla="*/ 3361625 h 3498714"/>
                <a:gd name="connsiteX65" fmla="*/ 2170227 w 2842751"/>
                <a:gd name="connsiteY65" fmla="*/ 3124562 h 3498714"/>
                <a:gd name="connsiteX66" fmla="*/ 2052754 w 2842751"/>
                <a:gd name="connsiteY66" fmla="*/ 3124562 h 3498714"/>
                <a:gd name="connsiteX67" fmla="*/ 1941629 w 2842751"/>
                <a:gd name="connsiteY67" fmla="*/ 3013437 h 3498714"/>
                <a:gd name="connsiteX68" fmla="*/ 2052754 w 2842751"/>
                <a:gd name="connsiteY68" fmla="*/ 2902312 h 3498714"/>
                <a:gd name="connsiteX69" fmla="*/ 682782 w 2842751"/>
                <a:gd name="connsiteY69"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850348 w 2842751"/>
                <a:gd name="connsiteY8" fmla="*/ 2705462 h 3498714"/>
                <a:gd name="connsiteX9" fmla="*/ 1956769 w 2842751"/>
                <a:gd name="connsiteY9" fmla="*/ 2587684 h 3498714"/>
                <a:gd name="connsiteX10" fmla="*/ 1823360 w 2842751"/>
                <a:gd name="connsiteY10" fmla="*/ 2279217 h 3498714"/>
                <a:gd name="connsiteX11" fmla="*/ 2217440 w 2842751"/>
                <a:gd name="connsiteY11" fmla="*/ 1856216 h 3498714"/>
                <a:gd name="connsiteX12" fmla="*/ 2534724 w 2842751"/>
                <a:gd name="connsiteY12" fmla="*/ 982297 h 3498714"/>
                <a:gd name="connsiteX13" fmla="*/ 358791 w 2842751"/>
                <a:gd name="connsiteY13" fmla="*/ 644545 h 3498714"/>
                <a:gd name="connsiteX14" fmla="*/ 1006774 w 2842751"/>
                <a:gd name="connsiteY14" fmla="*/ 644545 h 3498714"/>
                <a:gd name="connsiteX15" fmla="*/ 1542636 w 2842751"/>
                <a:gd name="connsiteY15" fmla="*/ 1193969 h 3498714"/>
                <a:gd name="connsiteX16" fmla="*/ 1929878 w 2842751"/>
                <a:gd name="connsiteY16" fmla="*/ 1193970 h 3498714"/>
                <a:gd name="connsiteX17" fmla="*/ 2070059 w 2842751"/>
                <a:gd name="connsiteY17" fmla="*/ 1334152 h 3498714"/>
                <a:gd name="connsiteX18" fmla="*/ 1929878 w 2842751"/>
                <a:gd name="connsiteY18" fmla="*/ 1474333 h 3498714"/>
                <a:gd name="connsiteX19" fmla="*/ 1520943 w 2842751"/>
                <a:gd name="connsiteY19" fmla="*/ 1470388 h 3498714"/>
                <a:gd name="connsiteX20" fmla="*/ 1332825 w 2842751"/>
                <a:gd name="connsiteY20" fmla="*/ 1367201 h 3498714"/>
                <a:gd name="connsiteX21" fmla="*/ 1106501 w 2842751"/>
                <a:gd name="connsiteY21" fmla="*/ 1098289 h 3498714"/>
                <a:gd name="connsiteX22" fmla="*/ 1101049 w 2842751"/>
                <a:gd name="connsiteY22" fmla="*/ 1092836 h 3498714"/>
                <a:gd name="connsiteX23" fmla="*/ 1046523 w 2842751"/>
                <a:gd name="connsiteY23" fmla="*/ 1092836 h 3498714"/>
                <a:gd name="connsiteX24" fmla="*/ 1041071 w 2842751"/>
                <a:gd name="connsiteY24" fmla="*/ 1098289 h 3498714"/>
                <a:gd name="connsiteX25" fmla="*/ 1042136 w 2842751"/>
                <a:gd name="connsiteY25" fmla="*/ 1419754 h 3498714"/>
                <a:gd name="connsiteX26" fmla="*/ 1042136 w 2842751"/>
                <a:gd name="connsiteY26" fmla="*/ 3337652 h 3498714"/>
                <a:gd name="connsiteX27" fmla="*/ 881075 w 2842751"/>
                <a:gd name="connsiteY27" fmla="*/ 3498714 h 3498714"/>
                <a:gd name="connsiteX28" fmla="*/ 720012 w 2842751"/>
                <a:gd name="connsiteY28" fmla="*/ 3337652 h 3498714"/>
                <a:gd name="connsiteX29" fmla="*/ 720012 w 2842751"/>
                <a:gd name="connsiteY29" fmla="*/ 2125717 h 3498714"/>
                <a:gd name="connsiteX30" fmla="*/ 718947 w 2842751"/>
                <a:gd name="connsiteY30" fmla="*/ 2033194 h 3498714"/>
                <a:gd name="connsiteX31" fmla="*/ 714162 w 2842751"/>
                <a:gd name="connsiteY31" fmla="*/ 2028410 h 3498714"/>
                <a:gd name="connsiteX32" fmla="*/ 654759 w 2842751"/>
                <a:gd name="connsiteY32" fmla="*/ 2028410 h 3498714"/>
                <a:gd name="connsiteX33" fmla="*/ 649974 w 2842751"/>
                <a:gd name="connsiteY33" fmla="*/ 2033194 h 3498714"/>
                <a:gd name="connsiteX34" fmla="*/ 649974 w 2842751"/>
                <a:gd name="connsiteY34" fmla="*/ 2125717 h 3498714"/>
                <a:gd name="connsiteX35" fmla="*/ 649574 w 2842751"/>
                <a:gd name="connsiteY35" fmla="*/ 3337652 h 3498714"/>
                <a:gd name="connsiteX36" fmla="*/ 488511 w 2842751"/>
                <a:gd name="connsiteY36" fmla="*/ 3498714 h 3498714"/>
                <a:gd name="connsiteX37" fmla="*/ 327450 w 2842751"/>
                <a:gd name="connsiteY37" fmla="*/ 3337652 h 3498714"/>
                <a:gd name="connsiteX38" fmla="*/ 327450 w 2842751"/>
                <a:gd name="connsiteY38" fmla="*/ 1458216 h 3498714"/>
                <a:gd name="connsiteX39" fmla="*/ 322427 w 2842751"/>
                <a:gd name="connsiteY39" fmla="*/ 1098205 h 3498714"/>
                <a:gd name="connsiteX40" fmla="*/ 317058 w 2842751"/>
                <a:gd name="connsiteY40" fmla="*/ 1092836 h 3498714"/>
                <a:gd name="connsiteX41" fmla="*/ 263371 w 2842751"/>
                <a:gd name="connsiteY41" fmla="*/ 1092836 h 3498714"/>
                <a:gd name="connsiteX42" fmla="*/ 258001 w 2842751"/>
                <a:gd name="connsiteY42" fmla="*/ 1098205 h 3498714"/>
                <a:gd name="connsiteX43" fmla="*/ 258001 w 2842751"/>
                <a:gd name="connsiteY43" fmla="*/ 1444446 h 3498714"/>
                <a:gd name="connsiteX44" fmla="*/ 257700 w 2842751"/>
                <a:gd name="connsiteY44" fmla="*/ 1444370 h 3498714"/>
                <a:gd name="connsiteX45" fmla="*/ 257700 w 2842751"/>
                <a:gd name="connsiteY45" fmla="*/ 1912573 h 3498714"/>
                <a:gd name="connsiteX46" fmla="*/ 128850 w 2842751"/>
                <a:gd name="connsiteY46" fmla="*/ 2041423 h 3498714"/>
                <a:gd name="connsiteX47" fmla="*/ 0 w 2842751"/>
                <a:gd name="connsiteY47" fmla="*/ 1912573 h 3498714"/>
                <a:gd name="connsiteX48" fmla="*/ 0 w 2842751"/>
                <a:gd name="connsiteY48" fmla="*/ 1101802 h 3498714"/>
                <a:gd name="connsiteX49" fmla="*/ 0 w 2842751"/>
                <a:gd name="connsiteY49" fmla="*/ 1003338 h 3498714"/>
                <a:gd name="connsiteX50" fmla="*/ 0 w 2842751"/>
                <a:gd name="connsiteY50" fmla="*/ 982486 h 3498714"/>
                <a:gd name="connsiteX51" fmla="*/ 12733 w 2842751"/>
                <a:gd name="connsiteY51" fmla="*/ 894663 h 3498714"/>
                <a:gd name="connsiteX52" fmla="*/ 20539 w 2842751"/>
                <a:gd name="connsiteY52" fmla="*/ 868773 h 3498714"/>
                <a:gd name="connsiteX53" fmla="*/ 358791 w 2842751"/>
                <a:gd name="connsiteY53" fmla="*/ 644545 h 3498714"/>
                <a:gd name="connsiteX54" fmla="*/ 682782 w 2842751"/>
                <a:gd name="connsiteY54" fmla="*/ 0 h 3498714"/>
                <a:gd name="connsiteX55" fmla="*/ 966919 w 2842751"/>
                <a:gd name="connsiteY55" fmla="*/ 284138 h 3498714"/>
                <a:gd name="connsiteX56" fmla="*/ 682782 w 2842751"/>
                <a:gd name="connsiteY56" fmla="*/ 568275 h 3498714"/>
                <a:gd name="connsiteX57" fmla="*/ 398645 w 2842751"/>
                <a:gd name="connsiteY57" fmla="*/ 284138 h 3498714"/>
                <a:gd name="connsiteX58" fmla="*/ 682782 w 2842751"/>
                <a:gd name="connsiteY58" fmla="*/ 0 h 3498714"/>
                <a:gd name="connsiteX59" fmla="*/ 2589325 w 2842751"/>
                <a:gd name="connsiteY59" fmla="*/ 3124562 h 3498714"/>
                <a:gd name="connsiteX60" fmla="*/ 2589325 w 2842751"/>
                <a:gd name="connsiteY60" fmla="*/ 3361625 h 3498714"/>
                <a:gd name="connsiteX61" fmla="*/ 2480313 w 2842751"/>
                <a:gd name="connsiteY61" fmla="*/ 3470637 h 3498714"/>
                <a:gd name="connsiteX62" fmla="*/ 2279239 w 2842751"/>
                <a:gd name="connsiteY62" fmla="*/ 3470637 h 3498714"/>
                <a:gd name="connsiteX63" fmla="*/ 2170227 w 2842751"/>
                <a:gd name="connsiteY63" fmla="*/ 3361625 h 3498714"/>
                <a:gd name="connsiteX64" fmla="*/ 2170227 w 2842751"/>
                <a:gd name="connsiteY64" fmla="*/ 3124562 h 3498714"/>
                <a:gd name="connsiteX65" fmla="*/ 2052754 w 2842751"/>
                <a:gd name="connsiteY65" fmla="*/ 3124562 h 3498714"/>
                <a:gd name="connsiteX66" fmla="*/ 1941629 w 2842751"/>
                <a:gd name="connsiteY66" fmla="*/ 3013437 h 3498714"/>
                <a:gd name="connsiteX67" fmla="*/ 2052754 w 2842751"/>
                <a:gd name="connsiteY67" fmla="*/ 2902312 h 3498714"/>
                <a:gd name="connsiteX68" fmla="*/ 682782 w 2842751"/>
                <a:gd name="connsiteY68"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956769 w 2842751"/>
                <a:gd name="connsiteY8" fmla="*/ 2587684 h 3498714"/>
                <a:gd name="connsiteX9" fmla="*/ 1823360 w 2842751"/>
                <a:gd name="connsiteY9" fmla="*/ 2279217 h 3498714"/>
                <a:gd name="connsiteX10" fmla="*/ 2217440 w 2842751"/>
                <a:gd name="connsiteY10" fmla="*/ 1856216 h 3498714"/>
                <a:gd name="connsiteX11" fmla="*/ 2534724 w 2842751"/>
                <a:gd name="connsiteY11" fmla="*/ 982297 h 3498714"/>
                <a:gd name="connsiteX12" fmla="*/ 358791 w 2842751"/>
                <a:gd name="connsiteY12" fmla="*/ 644545 h 3498714"/>
                <a:gd name="connsiteX13" fmla="*/ 1006774 w 2842751"/>
                <a:gd name="connsiteY13" fmla="*/ 644545 h 3498714"/>
                <a:gd name="connsiteX14" fmla="*/ 1542636 w 2842751"/>
                <a:gd name="connsiteY14" fmla="*/ 1193969 h 3498714"/>
                <a:gd name="connsiteX15" fmla="*/ 1929878 w 2842751"/>
                <a:gd name="connsiteY15" fmla="*/ 1193970 h 3498714"/>
                <a:gd name="connsiteX16" fmla="*/ 2070059 w 2842751"/>
                <a:gd name="connsiteY16" fmla="*/ 1334152 h 3498714"/>
                <a:gd name="connsiteX17" fmla="*/ 1929878 w 2842751"/>
                <a:gd name="connsiteY17" fmla="*/ 1474333 h 3498714"/>
                <a:gd name="connsiteX18" fmla="*/ 1520943 w 2842751"/>
                <a:gd name="connsiteY18" fmla="*/ 1470388 h 3498714"/>
                <a:gd name="connsiteX19" fmla="*/ 1332825 w 2842751"/>
                <a:gd name="connsiteY19" fmla="*/ 1367201 h 3498714"/>
                <a:gd name="connsiteX20" fmla="*/ 1106501 w 2842751"/>
                <a:gd name="connsiteY20" fmla="*/ 1098289 h 3498714"/>
                <a:gd name="connsiteX21" fmla="*/ 1101049 w 2842751"/>
                <a:gd name="connsiteY21" fmla="*/ 1092836 h 3498714"/>
                <a:gd name="connsiteX22" fmla="*/ 1046523 w 2842751"/>
                <a:gd name="connsiteY22" fmla="*/ 1092836 h 3498714"/>
                <a:gd name="connsiteX23" fmla="*/ 1041071 w 2842751"/>
                <a:gd name="connsiteY23" fmla="*/ 1098289 h 3498714"/>
                <a:gd name="connsiteX24" fmla="*/ 1042136 w 2842751"/>
                <a:gd name="connsiteY24" fmla="*/ 1419754 h 3498714"/>
                <a:gd name="connsiteX25" fmla="*/ 1042136 w 2842751"/>
                <a:gd name="connsiteY25" fmla="*/ 3337652 h 3498714"/>
                <a:gd name="connsiteX26" fmla="*/ 881075 w 2842751"/>
                <a:gd name="connsiteY26" fmla="*/ 3498714 h 3498714"/>
                <a:gd name="connsiteX27" fmla="*/ 720012 w 2842751"/>
                <a:gd name="connsiteY27" fmla="*/ 3337652 h 3498714"/>
                <a:gd name="connsiteX28" fmla="*/ 720012 w 2842751"/>
                <a:gd name="connsiteY28" fmla="*/ 2125717 h 3498714"/>
                <a:gd name="connsiteX29" fmla="*/ 718947 w 2842751"/>
                <a:gd name="connsiteY29" fmla="*/ 2033194 h 3498714"/>
                <a:gd name="connsiteX30" fmla="*/ 714162 w 2842751"/>
                <a:gd name="connsiteY30" fmla="*/ 2028410 h 3498714"/>
                <a:gd name="connsiteX31" fmla="*/ 654759 w 2842751"/>
                <a:gd name="connsiteY31" fmla="*/ 2028410 h 3498714"/>
                <a:gd name="connsiteX32" fmla="*/ 649974 w 2842751"/>
                <a:gd name="connsiteY32" fmla="*/ 2033194 h 3498714"/>
                <a:gd name="connsiteX33" fmla="*/ 649974 w 2842751"/>
                <a:gd name="connsiteY33" fmla="*/ 2125717 h 3498714"/>
                <a:gd name="connsiteX34" fmla="*/ 649574 w 2842751"/>
                <a:gd name="connsiteY34" fmla="*/ 3337652 h 3498714"/>
                <a:gd name="connsiteX35" fmla="*/ 488511 w 2842751"/>
                <a:gd name="connsiteY35" fmla="*/ 3498714 h 3498714"/>
                <a:gd name="connsiteX36" fmla="*/ 327450 w 2842751"/>
                <a:gd name="connsiteY36" fmla="*/ 3337652 h 3498714"/>
                <a:gd name="connsiteX37" fmla="*/ 327450 w 2842751"/>
                <a:gd name="connsiteY37" fmla="*/ 1458216 h 3498714"/>
                <a:gd name="connsiteX38" fmla="*/ 322427 w 2842751"/>
                <a:gd name="connsiteY38" fmla="*/ 1098205 h 3498714"/>
                <a:gd name="connsiteX39" fmla="*/ 317058 w 2842751"/>
                <a:gd name="connsiteY39" fmla="*/ 1092836 h 3498714"/>
                <a:gd name="connsiteX40" fmla="*/ 263371 w 2842751"/>
                <a:gd name="connsiteY40" fmla="*/ 1092836 h 3498714"/>
                <a:gd name="connsiteX41" fmla="*/ 258001 w 2842751"/>
                <a:gd name="connsiteY41" fmla="*/ 1098205 h 3498714"/>
                <a:gd name="connsiteX42" fmla="*/ 258001 w 2842751"/>
                <a:gd name="connsiteY42" fmla="*/ 1444446 h 3498714"/>
                <a:gd name="connsiteX43" fmla="*/ 257700 w 2842751"/>
                <a:gd name="connsiteY43" fmla="*/ 1444370 h 3498714"/>
                <a:gd name="connsiteX44" fmla="*/ 257700 w 2842751"/>
                <a:gd name="connsiteY44" fmla="*/ 1912573 h 3498714"/>
                <a:gd name="connsiteX45" fmla="*/ 128850 w 2842751"/>
                <a:gd name="connsiteY45" fmla="*/ 2041423 h 3498714"/>
                <a:gd name="connsiteX46" fmla="*/ 0 w 2842751"/>
                <a:gd name="connsiteY46" fmla="*/ 1912573 h 3498714"/>
                <a:gd name="connsiteX47" fmla="*/ 0 w 2842751"/>
                <a:gd name="connsiteY47" fmla="*/ 1101802 h 3498714"/>
                <a:gd name="connsiteX48" fmla="*/ 0 w 2842751"/>
                <a:gd name="connsiteY48" fmla="*/ 1003338 h 3498714"/>
                <a:gd name="connsiteX49" fmla="*/ 0 w 2842751"/>
                <a:gd name="connsiteY49" fmla="*/ 982486 h 3498714"/>
                <a:gd name="connsiteX50" fmla="*/ 12733 w 2842751"/>
                <a:gd name="connsiteY50" fmla="*/ 894663 h 3498714"/>
                <a:gd name="connsiteX51" fmla="*/ 20539 w 2842751"/>
                <a:gd name="connsiteY51" fmla="*/ 868773 h 3498714"/>
                <a:gd name="connsiteX52" fmla="*/ 358791 w 2842751"/>
                <a:gd name="connsiteY52" fmla="*/ 644545 h 3498714"/>
                <a:gd name="connsiteX53" fmla="*/ 682782 w 2842751"/>
                <a:gd name="connsiteY53" fmla="*/ 0 h 3498714"/>
                <a:gd name="connsiteX54" fmla="*/ 966919 w 2842751"/>
                <a:gd name="connsiteY54" fmla="*/ 284138 h 3498714"/>
                <a:gd name="connsiteX55" fmla="*/ 682782 w 2842751"/>
                <a:gd name="connsiteY55" fmla="*/ 568275 h 3498714"/>
                <a:gd name="connsiteX56" fmla="*/ 398645 w 2842751"/>
                <a:gd name="connsiteY56" fmla="*/ 284138 h 3498714"/>
                <a:gd name="connsiteX57" fmla="*/ 682782 w 2842751"/>
                <a:gd name="connsiteY57" fmla="*/ 0 h 3498714"/>
                <a:gd name="connsiteX58" fmla="*/ 2589325 w 2842751"/>
                <a:gd name="connsiteY58" fmla="*/ 3124562 h 3498714"/>
                <a:gd name="connsiteX59" fmla="*/ 2589325 w 2842751"/>
                <a:gd name="connsiteY59" fmla="*/ 3361625 h 3498714"/>
                <a:gd name="connsiteX60" fmla="*/ 2480313 w 2842751"/>
                <a:gd name="connsiteY60" fmla="*/ 3470637 h 3498714"/>
                <a:gd name="connsiteX61" fmla="*/ 2279239 w 2842751"/>
                <a:gd name="connsiteY61" fmla="*/ 3470637 h 3498714"/>
                <a:gd name="connsiteX62" fmla="*/ 2170227 w 2842751"/>
                <a:gd name="connsiteY62" fmla="*/ 3361625 h 3498714"/>
                <a:gd name="connsiteX63" fmla="*/ 2170227 w 2842751"/>
                <a:gd name="connsiteY63" fmla="*/ 3124562 h 3498714"/>
                <a:gd name="connsiteX64" fmla="*/ 2052754 w 2842751"/>
                <a:gd name="connsiteY64" fmla="*/ 3124562 h 3498714"/>
                <a:gd name="connsiteX65" fmla="*/ 1941629 w 2842751"/>
                <a:gd name="connsiteY65" fmla="*/ 3013437 h 3498714"/>
                <a:gd name="connsiteX66" fmla="*/ 2052754 w 2842751"/>
                <a:gd name="connsiteY66" fmla="*/ 2902312 h 3498714"/>
                <a:gd name="connsiteX67" fmla="*/ 682782 w 2842751"/>
                <a:gd name="connsiteY67"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823360 w 2842751"/>
                <a:gd name="connsiteY8" fmla="*/ 2279217 h 3498714"/>
                <a:gd name="connsiteX9" fmla="*/ 2217440 w 2842751"/>
                <a:gd name="connsiteY9" fmla="*/ 1856216 h 3498714"/>
                <a:gd name="connsiteX10" fmla="*/ 2534724 w 2842751"/>
                <a:gd name="connsiteY10" fmla="*/ 982297 h 3498714"/>
                <a:gd name="connsiteX11" fmla="*/ 358791 w 2842751"/>
                <a:gd name="connsiteY11" fmla="*/ 644545 h 3498714"/>
                <a:gd name="connsiteX12" fmla="*/ 1006774 w 2842751"/>
                <a:gd name="connsiteY12" fmla="*/ 644545 h 3498714"/>
                <a:gd name="connsiteX13" fmla="*/ 1542636 w 2842751"/>
                <a:gd name="connsiteY13" fmla="*/ 1193969 h 3498714"/>
                <a:gd name="connsiteX14" fmla="*/ 1929878 w 2842751"/>
                <a:gd name="connsiteY14" fmla="*/ 1193970 h 3498714"/>
                <a:gd name="connsiteX15" fmla="*/ 2070059 w 2842751"/>
                <a:gd name="connsiteY15" fmla="*/ 1334152 h 3498714"/>
                <a:gd name="connsiteX16" fmla="*/ 1929878 w 2842751"/>
                <a:gd name="connsiteY16" fmla="*/ 1474333 h 3498714"/>
                <a:gd name="connsiteX17" fmla="*/ 1520943 w 2842751"/>
                <a:gd name="connsiteY17" fmla="*/ 1470388 h 3498714"/>
                <a:gd name="connsiteX18" fmla="*/ 1332825 w 2842751"/>
                <a:gd name="connsiteY18" fmla="*/ 1367201 h 3498714"/>
                <a:gd name="connsiteX19" fmla="*/ 1106501 w 2842751"/>
                <a:gd name="connsiteY19" fmla="*/ 1098289 h 3498714"/>
                <a:gd name="connsiteX20" fmla="*/ 1101049 w 2842751"/>
                <a:gd name="connsiteY20" fmla="*/ 1092836 h 3498714"/>
                <a:gd name="connsiteX21" fmla="*/ 1046523 w 2842751"/>
                <a:gd name="connsiteY21" fmla="*/ 1092836 h 3498714"/>
                <a:gd name="connsiteX22" fmla="*/ 1041071 w 2842751"/>
                <a:gd name="connsiteY22" fmla="*/ 1098289 h 3498714"/>
                <a:gd name="connsiteX23" fmla="*/ 1042136 w 2842751"/>
                <a:gd name="connsiteY23" fmla="*/ 1419754 h 3498714"/>
                <a:gd name="connsiteX24" fmla="*/ 1042136 w 2842751"/>
                <a:gd name="connsiteY24" fmla="*/ 3337652 h 3498714"/>
                <a:gd name="connsiteX25" fmla="*/ 881075 w 2842751"/>
                <a:gd name="connsiteY25" fmla="*/ 3498714 h 3498714"/>
                <a:gd name="connsiteX26" fmla="*/ 720012 w 2842751"/>
                <a:gd name="connsiteY26" fmla="*/ 3337652 h 3498714"/>
                <a:gd name="connsiteX27" fmla="*/ 720012 w 2842751"/>
                <a:gd name="connsiteY27" fmla="*/ 2125717 h 3498714"/>
                <a:gd name="connsiteX28" fmla="*/ 718947 w 2842751"/>
                <a:gd name="connsiteY28" fmla="*/ 2033194 h 3498714"/>
                <a:gd name="connsiteX29" fmla="*/ 714162 w 2842751"/>
                <a:gd name="connsiteY29" fmla="*/ 2028410 h 3498714"/>
                <a:gd name="connsiteX30" fmla="*/ 654759 w 2842751"/>
                <a:gd name="connsiteY30" fmla="*/ 2028410 h 3498714"/>
                <a:gd name="connsiteX31" fmla="*/ 649974 w 2842751"/>
                <a:gd name="connsiteY31" fmla="*/ 2033194 h 3498714"/>
                <a:gd name="connsiteX32" fmla="*/ 649974 w 2842751"/>
                <a:gd name="connsiteY32" fmla="*/ 2125717 h 3498714"/>
                <a:gd name="connsiteX33" fmla="*/ 649574 w 2842751"/>
                <a:gd name="connsiteY33" fmla="*/ 3337652 h 3498714"/>
                <a:gd name="connsiteX34" fmla="*/ 488511 w 2842751"/>
                <a:gd name="connsiteY34" fmla="*/ 3498714 h 3498714"/>
                <a:gd name="connsiteX35" fmla="*/ 327450 w 2842751"/>
                <a:gd name="connsiteY35" fmla="*/ 3337652 h 3498714"/>
                <a:gd name="connsiteX36" fmla="*/ 327450 w 2842751"/>
                <a:gd name="connsiteY36" fmla="*/ 1458216 h 3498714"/>
                <a:gd name="connsiteX37" fmla="*/ 322427 w 2842751"/>
                <a:gd name="connsiteY37" fmla="*/ 1098205 h 3498714"/>
                <a:gd name="connsiteX38" fmla="*/ 317058 w 2842751"/>
                <a:gd name="connsiteY38" fmla="*/ 1092836 h 3498714"/>
                <a:gd name="connsiteX39" fmla="*/ 263371 w 2842751"/>
                <a:gd name="connsiteY39" fmla="*/ 1092836 h 3498714"/>
                <a:gd name="connsiteX40" fmla="*/ 258001 w 2842751"/>
                <a:gd name="connsiteY40" fmla="*/ 1098205 h 3498714"/>
                <a:gd name="connsiteX41" fmla="*/ 258001 w 2842751"/>
                <a:gd name="connsiteY41" fmla="*/ 1444446 h 3498714"/>
                <a:gd name="connsiteX42" fmla="*/ 257700 w 2842751"/>
                <a:gd name="connsiteY42" fmla="*/ 1444370 h 3498714"/>
                <a:gd name="connsiteX43" fmla="*/ 257700 w 2842751"/>
                <a:gd name="connsiteY43" fmla="*/ 1912573 h 3498714"/>
                <a:gd name="connsiteX44" fmla="*/ 128850 w 2842751"/>
                <a:gd name="connsiteY44" fmla="*/ 2041423 h 3498714"/>
                <a:gd name="connsiteX45" fmla="*/ 0 w 2842751"/>
                <a:gd name="connsiteY45" fmla="*/ 1912573 h 3498714"/>
                <a:gd name="connsiteX46" fmla="*/ 0 w 2842751"/>
                <a:gd name="connsiteY46" fmla="*/ 1101802 h 3498714"/>
                <a:gd name="connsiteX47" fmla="*/ 0 w 2842751"/>
                <a:gd name="connsiteY47" fmla="*/ 1003338 h 3498714"/>
                <a:gd name="connsiteX48" fmla="*/ 0 w 2842751"/>
                <a:gd name="connsiteY48" fmla="*/ 982486 h 3498714"/>
                <a:gd name="connsiteX49" fmla="*/ 12733 w 2842751"/>
                <a:gd name="connsiteY49" fmla="*/ 894663 h 3498714"/>
                <a:gd name="connsiteX50" fmla="*/ 20539 w 2842751"/>
                <a:gd name="connsiteY50" fmla="*/ 868773 h 3498714"/>
                <a:gd name="connsiteX51" fmla="*/ 358791 w 2842751"/>
                <a:gd name="connsiteY51" fmla="*/ 644545 h 3498714"/>
                <a:gd name="connsiteX52" fmla="*/ 682782 w 2842751"/>
                <a:gd name="connsiteY52" fmla="*/ 0 h 3498714"/>
                <a:gd name="connsiteX53" fmla="*/ 966919 w 2842751"/>
                <a:gd name="connsiteY53" fmla="*/ 284138 h 3498714"/>
                <a:gd name="connsiteX54" fmla="*/ 682782 w 2842751"/>
                <a:gd name="connsiteY54" fmla="*/ 568275 h 3498714"/>
                <a:gd name="connsiteX55" fmla="*/ 398645 w 2842751"/>
                <a:gd name="connsiteY55" fmla="*/ 284138 h 3498714"/>
                <a:gd name="connsiteX56" fmla="*/ 682782 w 2842751"/>
                <a:gd name="connsiteY56" fmla="*/ 0 h 3498714"/>
                <a:gd name="connsiteX57" fmla="*/ 2589325 w 2842751"/>
                <a:gd name="connsiteY57" fmla="*/ 3124562 h 3498714"/>
                <a:gd name="connsiteX58" fmla="*/ 2589325 w 2842751"/>
                <a:gd name="connsiteY58" fmla="*/ 3361625 h 3498714"/>
                <a:gd name="connsiteX59" fmla="*/ 2480313 w 2842751"/>
                <a:gd name="connsiteY59" fmla="*/ 3470637 h 3498714"/>
                <a:gd name="connsiteX60" fmla="*/ 2279239 w 2842751"/>
                <a:gd name="connsiteY60" fmla="*/ 3470637 h 3498714"/>
                <a:gd name="connsiteX61" fmla="*/ 2170227 w 2842751"/>
                <a:gd name="connsiteY61" fmla="*/ 3361625 h 3498714"/>
                <a:gd name="connsiteX62" fmla="*/ 2170227 w 2842751"/>
                <a:gd name="connsiteY62" fmla="*/ 3124562 h 3498714"/>
                <a:gd name="connsiteX63" fmla="*/ 2052754 w 2842751"/>
                <a:gd name="connsiteY63" fmla="*/ 3124562 h 3498714"/>
                <a:gd name="connsiteX64" fmla="*/ 1941629 w 2842751"/>
                <a:gd name="connsiteY64" fmla="*/ 3013437 h 3498714"/>
                <a:gd name="connsiteX65" fmla="*/ 2052754 w 2842751"/>
                <a:gd name="connsiteY65" fmla="*/ 2902312 h 3498714"/>
                <a:gd name="connsiteX66" fmla="*/ 682782 w 2842751"/>
                <a:gd name="connsiteY66"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2217440 w 2842751"/>
                <a:gd name="connsiteY8" fmla="*/ 1856216 h 3498714"/>
                <a:gd name="connsiteX9" fmla="*/ 2534724 w 2842751"/>
                <a:gd name="connsiteY9" fmla="*/ 982297 h 3498714"/>
                <a:gd name="connsiteX10" fmla="*/ 358791 w 2842751"/>
                <a:gd name="connsiteY10" fmla="*/ 644545 h 3498714"/>
                <a:gd name="connsiteX11" fmla="*/ 1006774 w 2842751"/>
                <a:gd name="connsiteY11" fmla="*/ 644545 h 3498714"/>
                <a:gd name="connsiteX12" fmla="*/ 1542636 w 2842751"/>
                <a:gd name="connsiteY12" fmla="*/ 1193969 h 3498714"/>
                <a:gd name="connsiteX13" fmla="*/ 1929878 w 2842751"/>
                <a:gd name="connsiteY13" fmla="*/ 1193970 h 3498714"/>
                <a:gd name="connsiteX14" fmla="*/ 2070059 w 2842751"/>
                <a:gd name="connsiteY14" fmla="*/ 1334152 h 3498714"/>
                <a:gd name="connsiteX15" fmla="*/ 1929878 w 2842751"/>
                <a:gd name="connsiteY15" fmla="*/ 1474333 h 3498714"/>
                <a:gd name="connsiteX16" fmla="*/ 1520943 w 2842751"/>
                <a:gd name="connsiteY16" fmla="*/ 1470388 h 3498714"/>
                <a:gd name="connsiteX17" fmla="*/ 1332825 w 2842751"/>
                <a:gd name="connsiteY17" fmla="*/ 1367201 h 3498714"/>
                <a:gd name="connsiteX18" fmla="*/ 1106501 w 2842751"/>
                <a:gd name="connsiteY18" fmla="*/ 1098289 h 3498714"/>
                <a:gd name="connsiteX19" fmla="*/ 1101049 w 2842751"/>
                <a:gd name="connsiteY19" fmla="*/ 1092836 h 3498714"/>
                <a:gd name="connsiteX20" fmla="*/ 1046523 w 2842751"/>
                <a:gd name="connsiteY20" fmla="*/ 1092836 h 3498714"/>
                <a:gd name="connsiteX21" fmla="*/ 1041071 w 2842751"/>
                <a:gd name="connsiteY21" fmla="*/ 1098289 h 3498714"/>
                <a:gd name="connsiteX22" fmla="*/ 1042136 w 2842751"/>
                <a:gd name="connsiteY22" fmla="*/ 1419754 h 3498714"/>
                <a:gd name="connsiteX23" fmla="*/ 1042136 w 2842751"/>
                <a:gd name="connsiteY23" fmla="*/ 3337652 h 3498714"/>
                <a:gd name="connsiteX24" fmla="*/ 881075 w 2842751"/>
                <a:gd name="connsiteY24" fmla="*/ 3498714 h 3498714"/>
                <a:gd name="connsiteX25" fmla="*/ 720012 w 2842751"/>
                <a:gd name="connsiteY25" fmla="*/ 3337652 h 3498714"/>
                <a:gd name="connsiteX26" fmla="*/ 720012 w 2842751"/>
                <a:gd name="connsiteY26" fmla="*/ 2125717 h 3498714"/>
                <a:gd name="connsiteX27" fmla="*/ 718947 w 2842751"/>
                <a:gd name="connsiteY27" fmla="*/ 2033194 h 3498714"/>
                <a:gd name="connsiteX28" fmla="*/ 714162 w 2842751"/>
                <a:gd name="connsiteY28" fmla="*/ 2028410 h 3498714"/>
                <a:gd name="connsiteX29" fmla="*/ 654759 w 2842751"/>
                <a:gd name="connsiteY29" fmla="*/ 2028410 h 3498714"/>
                <a:gd name="connsiteX30" fmla="*/ 649974 w 2842751"/>
                <a:gd name="connsiteY30" fmla="*/ 2033194 h 3498714"/>
                <a:gd name="connsiteX31" fmla="*/ 649974 w 2842751"/>
                <a:gd name="connsiteY31" fmla="*/ 2125717 h 3498714"/>
                <a:gd name="connsiteX32" fmla="*/ 649574 w 2842751"/>
                <a:gd name="connsiteY32" fmla="*/ 3337652 h 3498714"/>
                <a:gd name="connsiteX33" fmla="*/ 488511 w 2842751"/>
                <a:gd name="connsiteY33" fmla="*/ 3498714 h 3498714"/>
                <a:gd name="connsiteX34" fmla="*/ 327450 w 2842751"/>
                <a:gd name="connsiteY34" fmla="*/ 3337652 h 3498714"/>
                <a:gd name="connsiteX35" fmla="*/ 327450 w 2842751"/>
                <a:gd name="connsiteY35" fmla="*/ 1458216 h 3498714"/>
                <a:gd name="connsiteX36" fmla="*/ 322427 w 2842751"/>
                <a:gd name="connsiteY36" fmla="*/ 1098205 h 3498714"/>
                <a:gd name="connsiteX37" fmla="*/ 317058 w 2842751"/>
                <a:gd name="connsiteY37" fmla="*/ 1092836 h 3498714"/>
                <a:gd name="connsiteX38" fmla="*/ 263371 w 2842751"/>
                <a:gd name="connsiteY38" fmla="*/ 1092836 h 3498714"/>
                <a:gd name="connsiteX39" fmla="*/ 258001 w 2842751"/>
                <a:gd name="connsiteY39" fmla="*/ 1098205 h 3498714"/>
                <a:gd name="connsiteX40" fmla="*/ 258001 w 2842751"/>
                <a:gd name="connsiteY40" fmla="*/ 1444446 h 3498714"/>
                <a:gd name="connsiteX41" fmla="*/ 257700 w 2842751"/>
                <a:gd name="connsiteY41" fmla="*/ 1444370 h 3498714"/>
                <a:gd name="connsiteX42" fmla="*/ 257700 w 2842751"/>
                <a:gd name="connsiteY42" fmla="*/ 1912573 h 3498714"/>
                <a:gd name="connsiteX43" fmla="*/ 128850 w 2842751"/>
                <a:gd name="connsiteY43" fmla="*/ 2041423 h 3498714"/>
                <a:gd name="connsiteX44" fmla="*/ 0 w 2842751"/>
                <a:gd name="connsiteY44" fmla="*/ 1912573 h 3498714"/>
                <a:gd name="connsiteX45" fmla="*/ 0 w 2842751"/>
                <a:gd name="connsiteY45" fmla="*/ 1101802 h 3498714"/>
                <a:gd name="connsiteX46" fmla="*/ 0 w 2842751"/>
                <a:gd name="connsiteY46" fmla="*/ 1003338 h 3498714"/>
                <a:gd name="connsiteX47" fmla="*/ 0 w 2842751"/>
                <a:gd name="connsiteY47" fmla="*/ 982486 h 3498714"/>
                <a:gd name="connsiteX48" fmla="*/ 12733 w 2842751"/>
                <a:gd name="connsiteY48" fmla="*/ 894663 h 3498714"/>
                <a:gd name="connsiteX49" fmla="*/ 20539 w 2842751"/>
                <a:gd name="connsiteY49" fmla="*/ 868773 h 3498714"/>
                <a:gd name="connsiteX50" fmla="*/ 358791 w 2842751"/>
                <a:gd name="connsiteY50" fmla="*/ 644545 h 3498714"/>
                <a:gd name="connsiteX51" fmla="*/ 682782 w 2842751"/>
                <a:gd name="connsiteY51" fmla="*/ 0 h 3498714"/>
                <a:gd name="connsiteX52" fmla="*/ 966919 w 2842751"/>
                <a:gd name="connsiteY52" fmla="*/ 284138 h 3498714"/>
                <a:gd name="connsiteX53" fmla="*/ 682782 w 2842751"/>
                <a:gd name="connsiteY53" fmla="*/ 568275 h 3498714"/>
                <a:gd name="connsiteX54" fmla="*/ 398645 w 2842751"/>
                <a:gd name="connsiteY54" fmla="*/ 284138 h 3498714"/>
                <a:gd name="connsiteX55" fmla="*/ 682782 w 2842751"/>
                <a:gd name="connsiteY55" fmla="*/ 0 h 3498714"/>
                <a:gd name="connsiteX56" fmla="*/ 2589325 w 2842751"/>
                <a:gd name="connsiteY56" fmla="*/ 3124562 h 3498714"/>
                <a:gd name="connsiteX57" fmla="*/ 2589325 w 2842751"/>
                <a:gd name="connsiteY57" fmla="*/ 3361625 h 3498714"/>
                <a:gd name="connsiteX58" fmla="*/ 2480313 w 2842751"/>
                <a:gd name="connsiteY58" fmla="*/ 3470637 h 3498714"/>
                <a:gd name="connsiteX59" fmla="*/ 2279239 w 2842751"/>
                <a:gd name="connsiteY59" fmla="*/ 3470637 h 3498714"/>
                <a:gd name="connsiteX60" fmla="*/ 2170227 w 2842751"/>
                <a:gd name="connsiteY60" fmla="*/ 3361625 h 3498714"/>
                <a:gd name="connsiteX61" fmla="*/ 2170227 w 2842751"/>
                <a:gd name="connsiteY61" fmla="*/ 3124562 h 3498714"/>
                <a:gd name="connsiteX62" fmla="*/ 2052754 w 2842751"/>
                <a:gd name="connsiteY62" fmla="*/ 3124562 h 3498714"/>
                <a:gd name="connsiteX63" fmla="*/ 1941629 w 2842751"/>
                <a:gd name="connsiteY63" fmla="*/ 3013437 h 3498714"/>
                <a:gd name="connsiteX64" fmla="*/ 2052754 w 2842751"/>
                <a:gd name="connsiteY64" fmla="*/ 2902312 h 3498714"/>
                <a:gd name="connsiteX65" fmla="*/ 682782 w 2842751"/>
                <a:gd name="connsiteY65" fmla="*/ 0 h 3498714"/>
                <a:gd name="connsiteX0" fmla="*/ 2842751 w 2842751"/>
                <a:gd name="connsiteY0" fmla="*/ 1749356 h 3498714"/>
                <a:gd name="connsiteX1" fmla="*/ 2392797 w 2842751"/>
                <a:gd name="connsiteY1" fmla="*/ 1878907 h 3498714"/>
                <a:gd name="connsiteX2" fmla="*/ 2478781 w 2842751"/>
                <a:gd name="connsiteY2" fmla="*/ 1920808 h 3498714"/>
                <a:gd name="connsiteX3" fmla="*/ 2842751 w 2842751"/>
                <a:gd name="connsiteY3" fmla="*/ 1749356 h 3498714"/>
                <a:gd name="connsiteX4" fmla="*/ 2534724 w 2842751"/>
                <a:gd name="connsiteY4" fmla="*/ 982297 h 3498714"/>
                <a:gd name="connsiteX5" fmla="*/ 2217440 w 2842751"/>
                <a:gd name="connsiteY5" fmla="*/ 1856216 h 3498714"/>
                <a:gd name="connsiteX6" fmla="*/ 2534724 w 2842751"/>
                <a:gd name="connsiteY6" fmla="*/ 982297 h 3498714"/>
                <a:gd name="connsiteX7" fmla="*/ 358791 w 2842751"/>
                <a:gd name="connsiteY7" fmla="*/ 644545 h 3498714"/>
                <a:gd name="connsiteX8" fmla="*/ 1006774 w 2842751"/>
                <a:gd name="connsiteY8" fmla="*/ 644545 h 3498714"/>
                <a:gd name="connsiteX9" fmla="*/ 1542636 w 2842751"/>
                <a:gd name="connsiteY9" fmla="*/ 1193969 h 3498714"/>
                <a:gd name="connsiteX10" fmla="*/ 1929878 w 2842751"/>
                <a:gd name="connsiteY10" fmla="*/ 1193970 h 3498714"/>
                <a:gd name="connsiteX11" fmla="*/ 2070059 w 2842751"/>
                <a:gd name="connsiteY11" fmla="*/ 1334152 h 3498714"/>
                <a:gd name="connsiteX12" fmla="*/ 1929878 w 2842751"/>
                <a:gd name="connsiteY12" fmla="*/ 1474333 h 3498714"/>
                <a:gd name="connsiteX13" fmla="*/ 1520943 w 2842751"/>
                <a:gd name="connsiteY13" fmla="*/ 1470388 h 3498714"/>
                <a:gd name="connsiteX14" fmla="*/ 1332825 w 2842751"/>
                <a:gd name="connsiteY14" fmla="*/ 1367201 h 3498714"/>
                <a:gd name="connsiteX15" fmla="*/ 1106501 w 2842751"/>
                <a:gd name="connsiteY15" fmla="*/ 1098289 h 3498714"/>
                <a:gd name="connsiteX16" fmla="*/ 1101049 w 2842751"/>
                <a:gd name="connsiteY16" fmla="*/ 1092836 h 3498714"/>
                <a:gd name="connsiteX17" fmla="*/ 1046523 w 2842751"/>
                <a:gd name="connsiteY17" fmla="*/ 1092836 h 3498714"/>
                <a:gd name="connsiteX18" fmla="*/ 1041071 w 2842751"/>
                <a:gd name="connsiteY18" fmla="*/ 1098289 h 3498714"/>
                <a:gd name="connsiteX19" fmla="*/ 1042136 w 2842751"/>
                <a:gd name="connsiteY19" fmla="*/ 1419754 h 3498714"/>
                <a:gd name="connsiteX20" fmla="*/ 1042136 w 2842751"/>
                <a:gd name="connsiteY20" fmla="*/ 3337652 h 3498714"/>
                <a:gd name="connsiteX21" fmla="*/ 881075 w 2842751"/>
                <a:gd name="connsiteY21" fmla="*/ 3498714 h 3498714"/>
                <a:gd name="connsiteX22" fmla="*/ 720012 w 2842751"/>
                <a:gd name="connsiteY22" fmla="*/ 3337652 h 3498714"/>
                <a:gd name="connsiteX23" fmla="*/ 720012 w 2842751"/>
                <a:gd name="connsiteY23" fmla="*/ 2125717 h 3498714"/>
                <a:gd name="connsiteX24" fmla="*/ 718947 w 2842751"/>
                <a:gd name="connsiteY24" fmla="*/ 2033194 h 3498714"/>
                <a:gd name="connsiteX25" fmla="*/ 714162 w 2842751"/>
                <a:gd name="connsiteY25" fmla="*/ 2028410 h 3498714"/>
                <a:gd name="connsiteX26" fmla="*/ 654759 w 2842751"/>
                <a:gd name="connsiteY26" fmla="*/ 2028410 h 3498714"/>
                <a:gd name="connsiteX27" fmla="*/ 649974 w 2842751"/>
                <a:gd name="connsiteY27" fmla="*/ 2033194 h 3498714"/>
                <a:gd name="connsiteX28" fmla="*/ 649974 w 2842751"/>
                <a:gd name="connsiteY28" fmla="*/ 2125717 h 3498714"/>
                <a:gd name="connsiteX29" fmla="*/ 649574 w 2842751"/>
                <a:gd name="connsiteY29" fmla="*/ 3337652 h 3498714"/>
                <a:gd name="connsiteX30" fmla="*/ 488511 w 2842751"/>
                <a:gd name="connsiteY30" fmla="*/ 3498714 h 3498714"/>
                <a:gd name="connsiteX31" fmla="*/ 327450 w 2842751"/>
                <a:gd name="connsiteY31" fmla="*/ 3337652 h 3498714"/>
                <a:gd name="connsiteX32" fmla="*/ 327450 w 2842751"/>
                <a:gd name="connsiteY32" fmla="*/ 1458216 h 3498714"/>
                <a:gd name="connsiteX33" fmla="*/ 322427 w 2842751"/>
                <a:gd name="connsiteY33" fmla="*/ 1098205 h 3498714"/>
                <a:gd name="connsiteX34" fmla="*/ 317058 w 2842751"/>
                <a:gd name="connsiteY34" fmla="*/ 1092836 h 3498714"/>
                <a:gd name="connsiteX35" fmla="*/ 263371 w 2842751"/>
                <a:gd name="connsiteY35" fmla="*/ 1092836 h 3498714"/>
                <a:gd name="connsiteX36" fmla="*/ 258001 w 2842751"/>
                <a:gd name="connsiteY36" fmla="*/ 1098205 h 3498714"/>
                <a:gd name="connsiteX37" fmla="*/ 258001 w 2842751"/>
                <a:gd name="connsiteY37" fmla="*/ 1444446 h 3498714"/>
                <a:gd name="connsiteX38" fmla="*/ 257700 w 2842751"/>
                <a:gd name="connsiteY38" fmla="*/ 1444370 h 3498714"/>
                <a:gd name="connsiteX39" fmla="*/ 257700 w 2842751"/>
                <a:gd name="connsiteY39" fmla="*/ 1912573 h 3498714"/>
                <a:gd name="connsiteX40" fmla="*/ 128850 w 2842751"/>
                <a:gd name="connsiteY40" fmla="*/ 2041423 h 3498714"/>
                <a:gd name="connsiteX41" fmla="*/ 0 w 2842751"/>
                <a:gd name="connsiteY41" fmla="*/ 1912573 h 3498714"/>
                <a:gd name="connsiteX42" fmla="*/ 0 w 2842751"/>
                <a:gd name="connsiteY42" fmla="*/ 1101802 h 3498714"/>
                <a:gd name="connsiteX43" fmla="*/ 0 w 2842751"/>
                <a:gd name="connsiteY43" fmla="*/ 1003338 h 3498714"/>
                <a:gd name="connsiteX44" fmla="*/ 0 w 2842751"/>
                <a:gd name="connsiteY44" fmla="*/ 982486 h 3498714"/>
                <a:gd name="connsiteX45" fmla="*/ 12733 w 2842751"/>
                <a:gd name="connsiteY45" fmla="*/ 894663 h 3498714"/>
                <a:gd name="connsiteX46" fmla="*/ 20539 w 2842751"/>
                <a:gd name="connsiteY46" fmla="*/ 868773 h 3498714"/>
                <a:gd name="connsiteX47" fmla="*/ 358791 w 2842751"/>
                <a:gd name="connsiteY47" fmla="*/ 644545 h 3498714"/>
                <a:gd name="connsiteX48" fmla="*/ 682782 w 2842751"/>
                <a:gd name="connsiteY48" fmla="*/ 0 h 3498714"/>
                <a:gd name="connsiteX49" fmla="*/ 966919 w 2842751"/>
                <a:gd name="connsiteY49" fmla="*/ 284138 h 3498714"/>
                <a:gd name="connsiteX50" fmla="*/ 682782 w 2842751"/>
                <a:gd name="connsiteY50" fmla="*/ 568275 h 3498714"/>
                <a:gd name="connsiteX51" fmla="*/ 398645 w 2842751"/>
                <a:gd name="connsiteY51" fmla="*/ 284138 h 3498714"/>
                <a:gd name="connsiteX52" fmla="*/ 682782 w 2842751"/>
                <a:gd name="connsiteY52" fmla="*/ 0 h 3498714"/>
                <a:gd name="connsiteX53" fmla="*/ 2589325 w 2842751"/>
                <a:gd name="connsiteY53" fmla="*/ 3124562 h 3498714"/>
                <a:gd name="connsiteX54" fmla="*/ 2589325 w 2842751"/>
                <a:gd name="connsiteY54" fmla="*/ 3361625 h 3498714"/>
                <a:gd name="connsiteX55" fmla="*/ 2480313 w 2842751"/>
                <a:gd name="connsiteY55" fmla="*/ 3470637 h 3498714"/>
                <a:gd name="connsiteX56" fmla="*/ 2279239 w 2842751"/>
                <a:gd name="connsiteY56" fmla="*/ 3470637 h 3498714"/>
                <a:gd name="connsiteX57" fmla="*/ 2170227 w 2842751"/>
                <a:gd name="connsiteY57" fmla="*/ 3361625 h 3498714"/>
                <a:gd name="connsiteX58" fmla="*/ 2170227 w 2842751"/>
                <a:gd name="connsiteY58" fmla="*/ 3124562 h 3498714"/>
                <a:gd name="connsiteX59" fmla="*/ 2052754 w 2842751"/>
                <a:gd name="connsiteY59" fmla="*/ 3124562 h 3498714"/>
                <a:gd name="connsiteX60" fmla="*/ 1941629 w 2842751"/>
                <a:gd name="connsiteY60" fmla="*/ 3013437 h 3498714"/>
                <a:gd name="connsiteX61" fmla="*/ 2052754 w 2842751"/>
                <a:gd name="connsiteY61" fmla="*/ 2902312 h 3498714"/>
                <a:gd name="connsiteX62" fmla="*/ 682782 w 2842751"/>
                <a:gd name="connsiteY62" fmla="*/ 0 h 3498714"/>
                <a:gd name="connsiteX0" fmla="*/ 2842751 w 2842751"/>
                <a:gd name="connsiteY0" fmla="*/ 1749356 h 3498714"/>
                <a:gd name="connsiteX1" fmla="*/ 2392797 w 2842751"/>
                <a:gd name="connsiteY1" fmla="*/ 1878907 h 3498714"/>
                <a:gd name="connsiteX2" fmla="*/ 2478781 w 2842751"/>
                <a:gd name="connsiteY2" fmla="*/ 1920808 h 3498714"/>
                <a:gd name="connsiteX3" fmla="*/ 2842751 w 2842751"/>
                <a:gd name="connsiteY3" fmla="*/ 1749356 h 3498714"/>
                <a:gd name="connsiteX4" fmla="*/ 358791 w 2842751"/>
                <a:gd name="connsiteY4" fmla="*/ 644545 h 3498714"/>
                <a:gd name="connsiteX5" fmla="*/ 1006774 w 2842751"/>
                <a:gd name="connsiteY5" fmla="*/ 644545 h 3498714"/>
                <a:gd name="connsiteX6" fmla="*/ 1542636 w 2842751"/>
                <a:gd name="connsiteY6" fmla="*/ 1193969 h 3498714"/>
                <a:gd name="connsiteX7" fmla="*/ 1929878 w 2842751"/>
                <a:gd name="connsiteY7" fmla="*/ 1193970 h 3498714"/>
                <a:gd name="connsiteX8" fmla="*/ 2070059 w 2842751"/>
                <a:gd name="connsiteY8" fmla="*/ 1334152 h 3498714"/>
                <a:gd name="connsiteX9" fmla="*/ 1929878 w 2842751"/>
                <a:gd name="connsiteY9" fmla="*/ 1474333 h 3498714"/>
                <a:gd name="connsiteX10" fmla="*/ 1520943 w 2842751"/>
                <a:gd name="connsiteY10" fmla="*/ 1470388 h 3498714"/>
                <a:gd name="connsiteX11" fmla="*/ 1332825 w 2842751"/>
                <a:gd name="connsiteY11" fmla="*/ 1367201 h 3498714"/>
                <a:gd name="connsiteX12" fmla="*/ 1106501 w 2842751"/>
                <a:gd name="connsiteY12" fmla="*/ 1098289 h 3498714"/>
                <a:gd name="connsiteX13" fmla="*/ 1101049 w 2842751"/>
                <a:gd name="connsiteY13" fmla="*/ 1092836 h 3498714"/>
                <a:gd name="connsiteX14" fmla="*/ 1046523 w 2842751"/>
                <a:gd name="connsiteY14" fmla="*/ 1092836 h 3498714"/>
                <a:gd name="connsiteX15" fmla="*/ 1041071 w 2842751"/>
                <a:gd name="connsiteY15" fmla="*/ 1098289 h 3498714"/>
                <a:gd name="connsiteX16" fmla="*/ 1042136 w 2842751"/>
                <a:gd name="connsiteY16" fmla="*/ 1419754 h 3498714"/>
                <a:gd name="connsiteX17" fmla="*/ 1042136 w 2842751"/>
                <a:gd name="connsiteY17" fmla="*/ 3337652 h 3498714"/>
                <a:gd name="connsiteX18" fmla="*/ 881075 w 2842751"/>
                <a:gd name="connsiteY18" fmla="*/ 3498714 h 3498714"/>
                <a:gd name="connsiteX19" fmla="*/ 720012 w 2842751"/>
                <a:gd name="connsiteY19" fmla="*/ 3337652 h 3498714"/>
                <a:gd name="connsiteX20" fmla="*/ 720012 w 2842751"/>
                <a:gd name="connsiteY20" fmla="*/ 2125717 h 3498714"/>
                <a:gd name="connsiteX21" fmla="*/ 718947 w 2842751"/>
                <a:gd name="connsiteY21" fmla="*/ 2033194 h 3498714"/>
                <a:gd name="connsiteX22" fmla="*/ 714162 w 2842751"/>
                <a:gd name="connsiteY22" fmla="*/ 2028410 h 3498714"/>
                <a:gd name="connsiteX23" fmla="*/ 654759 w 2842751"/>
                <a:gd name="connsiteY23" fmla="*/ 2028410 h 3498714"/>
                <a:gd name="connsiteX24" fmla="*/ 649974 w 2842751"/>
                <a:gd name="connsiteY24" fmla="*/ 2033194 h 3498714"/>
                <a:gd name="connsiteX25" fmla="*/ 649974 w 2842751"/>
                <a:gd name="connsiteY25" fmla="*/ 2125717 h 3498714"/>
                <a:gd name="connsiteX26" fmla="*/ 649574 w 2842751"/>
                <a:gd name="connsiteY26" fmla="*/ 3337652 h 3498714"/>
                <a:gd name="connsiteX27" fmla="*/ 488511 w 2842751"/>
                <a:gd name="connsiteY27" fmla="*/ 3498714 h 3498714"/>
                <a:gd name="connsiteX28" fmla="*/ 327450 w 2842751"/>
                <a:gd name="connsiteY28" fmla="*/ 3337652 h 3498714"/>
                <a:gd name="connsiteX29" fmla="*/ 327450 w 2842751"/>
                <a:gd name="connsiteY29" fmla="*/ 1458216 h 3498714"/>
                <a:gd name="connsiteX30" fmla="*/ 322427 w 2842751"/>
                <a:gd name="connsiteY30" fmla="*/ 1098205 h 3498714"/>
                <a:gd name="connsiteX31" fmla="*/ 317058 w 2842751"/>
                <a:gd name="connsiteY31" fmla="*/ 1092836 h 3498714"/>
                <a:gd name="connsiteX32" fmla="*/ 263371 w 2842751"/>
                <a:gd name="connsiteY32" fmla="*/ 1092836 h 3498714"/>
                <a:gd name="connsiteX33" fmla="*/ 258001 w 2842751"/>
                <a:gd name="connsiteY33" fmla="*/ 1098205 h 3498714"/>
                <a:gd name="connsiteX34" fmla="*/ 258001 w 2842751"/>
                <a:gd name="connsiteY34" fmla="*/ 1444446 h 3498714"/>
                <a:gd name="connsiteX35" fmla="*/ 257700 w 2842751"/>
                <a:gd name="connsiteY35" fmla="*/ 1444370 h 3498714"/>
                <a:gd name="connsiteX36" fmla="*/ 257700 w 2842751"/>
                <a:gd name="connsiteY36" fmla="*/ 1912573 h 3498714"/>
                <a:gd name="connsiteX37" fmla="*/ 128850 w 2842751"/>
                <a:gd name="connsiteY37" fmla="*/ 2041423 h 3498714"/>
                <a:gd name="connsiteX38" fmla="*/ 0 w 2842751"/>
                <a:gd name="connsiteY38" fmla="*/ 1912573 h 3498714"/>
                <a:gd name="connsiteX39" fmla="*/ 0 w 2842751"/>
                <a:gd name="connsiteY39" fmla="*/ 1101802 h 3498714"/>
                <a:gd name="connsiteX40" fmla="*/ 0 w 2842751"/>
                <a:gd name="connsiteY40" fmla="*/ 1003338 h 3498714"/>
                <a:gd name="connsiteX41" fmla="*/ 0 w 2842751"/>
                <a:gd name="connsiteY41" fmla="*/ 982486 h 3498714"/>
                <a:gd name="connsiteX42" fmla="*/ 12733 w 2842751"/>
                <a:gd name="connsiteY42" fmla="*/ 894663 h 3498714"/>
                <a:gd name="connsiteX43" fmla="*/ 20539 w 2842751"/>
                <a:gd name="connsiteY43" fmla="*/ 868773 h 3498714"/>
                <a:gd name="connsiteX44" fmla="*/ 358791 w 2842751"/>
                <a:gd name="connsiteY44" fmla="*/ 644545 h 3498714"/>
                <a:gd name="connsiteX45" fmla="*/ 682782 w 2842751"/>
                <a:gd name="connsiteY45" fmla="*/ 0 h 3498714"/>
                <a:gd name="connsiteX46" fmla="*/ 966919 w 2842751"/>
                <a:gd name="connsiteY46" fmla="*/ 284138 h 3498714"/>
                <a:gd name="connsiteX47" fmla="*/ 682782 w 2842751"/>
                <a:gd name="connsiteY47" fmla="*/ 568275 h 3498714"/>
                <a:gd name="connsiteX48" fmla="*/ 398645 w 2842751"/>
                <a:gd name="connsiteY48" fmla="*/ 284138 h 3498714"/>
                <a:gd name="connsiteX49" fmla="*/ 682782 w 2842751"/>
                <a:gd name="connsiteY49" fmla="*/ 0 h 3498714"/>
                <a:gd name="connsiteX50" fmla="*/ 2589325 w 2842751"/>
                <a:gd name="connsiteY50" fmla="*/ 3124562 h 3498714"/>
                <a:gd name="connsiteX51" fmla="*/ 2589325 w 2842751"/>
                <a:gd name="connsiteY51" fmla="*/ 3361625 h 3498714"/>
                <a:gd name="connsiteX52" fmla="*/ 2480313 w 2842751"/>
                <a:gd name="connsiteY52" fmla="*/ 3470637 h 3498714"/>
                <a:gd name="connsiteX53" fmla="*/ 2279239 w 2842751"/>
                <a:gd name="connsiteY53" fmla="*/ 3470637 h 3498714"/>
                <a:gd name="connsiteX54" fmla="*/ 2170227 w 2842751"/>
                <a:gd name="connsiteY54" fmla="*/ 3361625 h 3498714"/>
                <a:gd name="connsiteX55" fmla="*/ 2170227 w 2842751"/>
                <a:gd name="connsiteY55" fmla="*/ 3124562 h 3498714"/>
                <a:gd name="connsiteX56" fmla="*/ 2052754 w 2842751"/>
                <a:gd name="connsiteY56" fmla="*/ 3124562 h 3498714"/>
                <a:gd name="connsiteX57" fmla="*/ 1941629 w 2842751"/>
                <a:gd name="connsiteY57" fmla="*/ 3013437 h 3498714"/>
                <a:gd name="connsiteX58" fmla="*/ 2052754 w 2842751"/>
                <a:gd name="connsiteY58" fmla="*/ 2902312 h 3498714"/>
                <a:gd name="connsiteX59" fmla="*/ 682782 w 2842751"/>
                <a:gd name="connsiteY59" fmla="*/ 0 h 3498714"/>
                <a:gd name="connsiteX0" fmla="*/ 2478781 w 2589325"/>
                <a:gd name="connsiteY0" fmla="*/ 1920808 h 3498714"/>
                <a:gd name="connsiteX1" fmla="*/ 2392797 w 2589325"/>
                <a:gd name="connsiteY1" fmla="*/ 1878907 h 3498714"/>
                <a:gd name="connsiteX2" fmla="*/ 2478781 w 2589325"/>
                <a:gd name="connsiteY2" fmla="*/ 1920808 h 3498714"/>
                <a:gd name="connsiteX3" fmla="*/ 358791 w 2589325"/>
                <a:gd name="connsiteY3" fmla="*/ 644545 h 3498714"/>
                <a:gd name="connsiteX4" fmla="*/ 1006774 w 2589325"/>
                <a:gd name="connsiteY4" fmla="*/ 644545 h 3498714"/>
                <a:gd name="connsiteX5" fmla="*/ 1542636 w 2589325"/>
                <a:gd name="connsiteY5" fmla="*/ 1193969 h 3498714"/>
                <a:gd name="connsiteX6" fmla="*/ 1929878 w 2589325"/>
                <a:gd name="connsiteY6" fmla="*/ 1193970 h 3498714"/>
                <a:gd name="connsiteX7" fmla="*/ 2070059 w 2589325"/>
                <a:gd name="connsiteY7" fmla="*/ 1334152 h 3498714"/>
                <a:gd name="connsiteX8" fmla="*/ 1929878 w 2589325"/>
                <a:gd name="connsiteY8" fmla="*/ 1474333 h 3498714"/>
                <a:gd name="connsiteX9" fmla="*/ 1520943 w 2589325"/>
                <a:gd name="connsiteY9" fmla="*/ 1470388 h 3498714"/>
                <a:gd name="connsiteX10" fmla="*/ 1332825 w 2589325"/>
                <a:gd name="connsiteY10" fmla="*/ 1367201 h 3498714"/>
                <a:gd name="connsiteX11" fmla="*/ 1106501 w 2589325"/>
                <a:gd name="connsiteY11" fmla="*/ 1098289 h 3498714"/>
                <a:gd name="connsiteX12" fmla="*/ 1101049 w 2589325"/>
                <a:gd name="connsiteY12" fmla="*/ 1092836 h 3498714"/>
                <a:gd name="connsiteX13" fmla="*/ 1046523 w 2589325"/>
                <a:gd name="connsiteY13" fmla="*/ 1092836 h 3498714"/>
                <a:gd name="connsiteX14" fmla="*/ 1041071 w 2589325"/>
                <a:gd name="connsiteY14" fmla="*/ 1098289 h 3498714"/>
                <a:gd name="connsiteX15" fmla="*/ 1042136 w 2589325"/>
                <a:gd name="connsiteY15" fmla="*/ 1419754 h 3498714"/>
                <a:gd name="connsiteX16" fmla="*/ 1042136 w 2589325"/>
                <a:gd name="connsiteY16" fmla="*/ 3337652 h 3498714"/>
                <a:gd name="connsiteX17" fmla="*/ 881075 w 2589325"/>
                <a:gd name="connsiteY17" fmla="*/ 3498714 h 3498714"/>
                <a:gd name="connsiteX18" fmla="*/ 720012 w 2589325"/>
                <a:gd name="connsiteY18" fmla="*/ 3337652 h 3498714"/>
                <a:gd name="connsiteX19" fmla="*/ 720012 w 2589325"/>
                <a:gd name="connsiteY19" fmla="*/ 2125717 h 3498714"/>
                <a:gd name="connsiteX20" fmla="*/ 718947 w 2589325"/>
                <a:gd name="connsiteY20" fmla="*/ 2033194 h 3498714"/>
                <a:gd name="connsiteX21" fmla="*/ 714162 w 2589325"/>
                <a:gd name="connsiteY21" fmla="*/ 2028410 h 3498714"/>
                <a:gd name="connsiteX22" fmla="*/ 654759 w 2589325"/>
                <a:gd name="connsiteY22" fmla="*/ 2028410 h 3498714"/>
                <a:gd name="connsiteX23" fmla="*/ 649974 w 2589325"/>
                <a:gd name="connsiteY23" fmla="*/ 2033194 h 3498714"/>
                <a:gd name="connsiteX24" fmla="*/ 649974 w 2589325"/>
                <a:gd name="connsiteY24" fmla="*/ 2125717 h 3498714"/>
                <a:gd name="connsiteX25" fmla="*/ 649574 w 2589325"/>
                <a:gd name="connsiteY25" fmla="*/ 3337652 h 3498714"/>
                <a:gd name="connsiteX26" fmla="*/ 488511 w 2589325"/>
                <a:gd name="connsiteY26" fmla="*/ 3498714 h 3498714"/>
                <a:gd name="connsiteX27" fmla="*/ 327450 w 2589325"/>
                <a:gd name="connsiteY27" fmla="*/ 3337652 h 3498714"/>
                <a:gd name="connsiteX28" fmla="*/ 327450 w 2589325"/>
                <a:gd name="connsiteY28" fmla="*/ 1458216 h 3498714"/>
                <a:gd name="connsiteX29" fmla="*/ 322427 w 2589325"/>
                <a:gd name="connsiteY29" fmla="*/ 1098205 h 3498714"/>
                <a:gd name="connsiteX30" fmla="*/ 317058 w 2589325"/>
                <a:gd name="connsiteY30" fmla="*/ 1092836 h 3498714"/>
                <a:gd name="connsiteX31" fmla="*/ 263371 w 2589325"/>
                <a:gd name="connsiteY31" fmla="*/ 1092836 h 3498714"/>
                <a:gd name="connsiteX32" fmla="*/ 258001 w 2589325"/>
                <a:gd name="connsiteY32" fmla="*/ 1098205 h 3498714"/>
                <a:gd name="connsiteX33" fmla="*/ 258001 w 2589325"/>
                <a:gd name="connsiteY33" fmla="*/ 1444446 h 3498714"/>
                <a:gd name="connsiteX34" fmla="*/ 257700 w 2589325"/>
                <a:gd name="connsiteY34" fmla="*/ 1444370 h 3498714"/>
                <a:gd name="connsiteX35" fmla="*/ 257700 w 2589325"/>
                <a:gd name="connsiteY35" fmla="*/ 1912573 h 3498714"/>
                <a:gd name="connsiteX36" fmla="*/ 128850 w 2589325"/>
                <a:gd name="connsiteY36" fmla="*/ 2041423 h 3498714"/>
                <a:gd name="connsiteX37" fmla="*/ 0 w 2589325"/>
                <a:gd name="connsiteY37" fmla="*/ 1912573 h 3498714"/>
                <a:gd name="connsiteX38" fmla="*/ 0 w 2589325"/>
                <a:gd name="connsiteY38" fmla="*/ 1101802 h 3498714"/>
                <a:gd name="connsiteX39" fmla="*/ 0 w 2589325"/>
                <a:gd name="connsiteY39" fmla="*/ 1003338 h 3498714"/>
                <a:gd name="connsiteX40" fmla="*/ 0 w 2589325"/>
                <a:gd name="connsiteY40" fmla="*/ 982486 h 3498714"/>
                <a:gd name="connsiteX41" fmla="*/ 12733 w 2589325"/>
                <a:gd name="connsiteY41" fmla="*/ 894663 h 3498714"/>
                <a:gd name="connsiteX42" fmla="*/ 20539 w 2589325"/>
                <a:gd name="connsiteY42" fmla="*/ 868773 h 3498714"/>
                <a:gd name="connsiteX43" fmla="*/ 358791 w 2589325"/>
                <a:gd name="connsiteY43" fmla="*/ 644545 h 3498714"/>
                <a:gd name="connsiteX44" fmla="*/ 682782 w 2589325"/>
                <a:gd name="connsiteY44" fmla="*/ 0 h 3498714"/>
                <a:gd name="connsiteX45" fmla="*/ 966919 w 2589325"/>
                <a:gd name="connsiteY45" fmla="*/ 284138 h 3498714"/>
                <a:gd name="connsiteX46" fmla="*/ 682782 w 2589325"/>
                <a:gd name="connsiteY46" fmla="*/ 568275 h 3498714"/>
                <a:gd name="connsiteX47" fmla="*/ 398645 w 2589325"/>
                <a:gd name="connsiteY47" fmla="*/ 284138 h 3498714"/>
                <a:gd name="connsiteX48" fmla="*/ 682782 w 2589325"/>
                <a:gd name="connsiteY48" fmla="*/ 0 h 3498714"/>
                <a:gd name="connsiteX49" fmla="*/ 2589325 w 2589325"/>
                <a:gd name="connsiteY49" fmla="*/ 3124562 h 3498714"/>
                <a:gd name="connsiteX50" fmla="*/ 2589325 w 2589325"/>
                <a:gd name="connsiteY50" fmla="*/ 3361625 h 3498714"/>
                <a:gd name="connsiteX51" fmla="*/ 2480313 w 2589325"/>
                <a:gd name="connsiteY51" fmla="*/ 3470637 h 3498714"/>
                <a:gd name="connsiteX52" fmla="*/ 2279239 w 2589325"/>
                <a:gd name="connsiteY52" fmla="*/ 3470637 h 3498714"/>
                <a:gd name="connsiteX53" fmla="*/ 2170227 w 2589325"/>
                <a:gd name="connsiteY53" fmla="*/ 3361625 h 3498714"/>
                <a:gd name="connsiteX54" fmla="*/ 2170227 w 2589325"/>
                <a:gd name="connsiteY54" fmla="*/ 3124562 h 3498714"/>
                <a:gd name="connsiteX55" fmla="*/ 2052754 w 2589325"/>
                <a:gd name="connsiteY55" fmla="*/ 3124562 h 3498714"/>
                <a:gd name="connsiteX56" fmla="*/ 1941629 w 2589325"/>
                <a:gd name="connsiteY56" fmla="*/ 3013437 h 3498714"/>
                <a:gd name="connsiteX57" fmla="*/ 2052754 w 2589325"/>
                <a:gd name="connsiteY57" fmla="*/ 2902312 h 3498714"/>
                <a:gd name="connsiteX58" fmla="*/ 682782 w 2589325"/>
                <a:gd name="connsiteY58" fmla="*/ 0 h 3498714"/>
                <a:gd name="connsiteX0" fmla="*/ 358791 w 2589325"/>
                <a:gd name="connsiteY0" fmla="*/ 644545 h 3498714"/>
                <a:gd name="connsiteX1" fmla="*/ 1006774 w 2589325"/>
                <a:gd name="connsiteY1" fmla="*/ 644545 h 3498714"/>
                <a:gd name="connsiteX2" fmla="*/ 1542636 w 2589325"/>
                <a:gd name="connsiteY2" fmla="*/ 1193969 h 3498714"/>
                <a:gd name="connsiteX3" fmla="*/ 1929878 w 2589325"/>
                <a:gd name="connsiteY3" fmla="*/ 1193970 h 3498714"/>
                <a:gd name="connsiteX4" fmla="*/ 2070059 w 2589325"/>
                <a:gd name="connsiteY4" fmla="*/ 1334152 h 3498714"/>
                <a:gd name="connsiteX5" fmla="*/ 1929878 w 2589325"/>
                <a:gd name="connsiteY5" fmla="*/ 1474333 h 3498714"/>
                <a:gd name="connsiteX6" fmla="*/ 1520943 w 2589325"/>
                <a:gd name="connsiteY6" fmla="*/ 1470388 h 3498714"/>
                <a:gd name="connsiteX7" fmla="*/ 1332825 w 2589325"/>
                <a:gd name="connsiteY7" fmla="*/ 1367201 h 3498714"/>
                <a:gd name="connsiteX8" fmla="*/ 1106501 w 2589325"/>
                <a:gd name="connsiteY8" fmla="*/ 1098289 h 3498714"/>
                <a:gd name="connsiteX9" fmla="*/ 1101049 w 2589325"/>
                <a:gd name="connsiteY9" fmla="*/ 1092836 h 3498714"/>
                <a:gd name="connsiteX10" fmla="*/ 1046523 w 2589325"/>
                <a:gd name="connsiteY10" fmla="*/ 1092836 h 3498714"/>
                <a:gd name="connsiteX11" fmla="*/ 1041071 w 2589325"/>
                <a:gd name="connsiteY11" fmla="*/ 1098289 h 3498714"/>
                <a:gd name="connsiteX12" fmla="*/ 1042136 w 2589325"/>
                <a:gd name="connsiteY12" fmla="*/ 1419754 h 3498714"/>
                <a:gd name="connsiteX13" fmla="*/ 1042136 w 2589325"/>
                <a:gd name="connsiteY13" fmla="*/ 3337652 h 3498714"/>
                <a:gd name="connsiteX14" fmla="*/ 881075 w 2589325"/>
                <a:gd name="connsiteY14" fmla="*/ 3498714 h 3498714"/>
                <a:gd name="connsiteX15" fmla="*/ 720012 w 2589325"/>
                <a:gd name="connsiteY15" fmla="*/ 3337652 h 3498714"/>
                <a:gd name="connsiteX16" fmla="*/ 720012 w 2589325"/>
                <a:gd name="connsiteY16" fmla="*/ 2125717 h 3498714"/>
                <a:gd name="connsiteX17" fmla="*/ 718947 w 2589325"/>
                <a:gd name="connsiteY17" fmla="*/ 2033194 h 3498714"/>
                <a:gd name="connsiteX18" fmla="*/ 714162 w 2589325"/>
                <a:gd name="connsiteY18" fmla="*/ 2028410 h 3498714"/>
                <a:gd name="connsiteX19" fmla="*/ 654759 w 2589325"/>
                <a:gd name="connsiteY19" fmla="*/ 2028410 h 3498714"/>
                <a:gd name="connsiteX20" fmla="*/ 649974 w 2589325"/>
                <a:gd name="connsiteY20" fmla="*/ 2033194 h 3498714"/>
                <a:gd name="connsiteX21" fmla="*/ 649974 w 2589325"/>
                <a:gd name="connsiteY21" fmla="*/ 2125717 h 3498714"/>
                <a:gd name="connsiteX22" fmla="*/ 649574 w 2589325"/>
                <a:gd name="connsiteY22" fmla="*/ 3337652 h 3498714"/>
                <a:gd name="connsiteX23" fmla="*/ 488511 w 2589325"/>
                <a:gd name="connsiteY23" fmla="*/ 3498714 h 3498714"/>
                <a:gd name="connsiteX24" fmla="*/ 327450 w 2589325"/>
                <a:gd name="connsiteY24" fmla="*/ 3337652 h 3498714"/>
                <a:gd name="connsiteX25" fmla="*/ 327450 w 2589325"/>
                <a:gd name="connsiteY25" fmla="*/ 1458216 h 3498714"/>
                <a:gd name="connsiteX26" fmla="*/ 322427 w 2589325"/>
                <a:gd name="connsiteY26" fmla="*/ 1098205 h 3498714"/>
                <a:gd name="connsiteX27" fmla="*/ 317058 w 2589325"/>
                <a:gd name="connsiteY27" fmla="*/ 1092836 h 3498714"/>
                <a:gd name="connsiteX28" fmla="*/ 263371 w 2589325"/>
                <a:gd name="connsiteY28" fmla="*/ 1092836 h 3498714"/>
                <a:gd name="connsiteX29" fmla="*/ 258001 w 2589325"/>
                <a:gd name="connsiteY29" fmla="*/ 1098205 h 3498714"/>
                <a:gd name="connsiteX30" fmla="*/ 258001 w 2589325"/>
                <a:gd name="connsiteY30" fmla="*/ 1444446 h 3498714"/>
                <a:gd name="connsiteX31" fmla="*/ 257700 w 2589325"/>
                <a:gd name="connsiteY31" fmla="*/ 1444370 h 3498714"/>
                <a:gd name="connsiteX32" fmla="*/ 257700 w 2589325"/>
                <a:gd name="connsiteY32" fmla="*/ 1912573 h 3498714"/>
                <a:gd name="connsiteX33" fmla="*/ 128850 w 2589325"/>
                <a:gd name="connsiteY33" fmla="*/ 2041423 h 3498714"/>
                <a:gd name="connsiteX34" fmla="*/ 0 w 2589325"/>
                <a:gd name="connsiteY34" fmla="*/ 1912573 h 3498714"/>
                <a:gd name="connsiteX35" fmla="*/ 0 w 2589325"/>
                <a:gd name="connsiteY35" fmla="*/ 1101802 h 3498714"/>
                <a:gd name="connsiteX36" fmla="*/ 0 w 2589325"/>
                <a:gd name="connsiteY36" fmla="*/ 1003338 h 3498714"/>
                <a:gd name="connsiteX37" fmla="*/ 0 w 2589325"/>
                <a:gd name="connsiteY37" fmla="*/ 982486 h 3498714"/>
                <a:gd name="connsiteX38" fmla="*/ 12733 w 2589325"/>
                <a:gd name="connsiteY38" fmla="*/ 894663 h 3498714"/>
                <a:gd name="connsiteX39" fmla="*/ 20539 w 2589325"/>
                <a:gd name="connsiteY39" fmla="*/ 868773 h 3498714"/>
                <a:gd name="connsiteX40" fmla="*/ 358791 w 2589325"/>
                <a:gd name="connsiteY40" fmla="*/ 644545 h 3498714"/>
                <a:gd name="connsiteX41" fmla="*/ 682782 w 2589325"/>
                <a:gd name="connsiteY41" fmla="*/ 0 h 3498714"/>
                <a:gd name="connsiteX42" fmla="*/ 966919 w 2589325"/>
                <a:gd name="connsiteY42" fmla="*/ 284138 h 3498714"/>
                <a:gd name="connsiteX43" fmla="*/ 682782 w 2589325"/>
                <a:gd name="connsiteY43" fmla="*/ 568275 h 3498714"/>
                <a:gd name="connsiteX44" fmla="*/ 398645 w 2589325"/>
                <a:gd name="connsiteY44" fmla="*/ 284138 h 3498714"/>
                <a:gd name="connsiteX45" fmla="*/ 682782 w 2589325"/>
                <a:gd name="connsiteY45" fmla="*/ 0 h 3498714"/>
                <a:gd name="connsiteX46" fmla="*/ 2589325 w 2589325"/>
                <a:gd name="connsiteY46" fmla="*/ 3124562 h 3498714"/>
                <a:gd name="connsiteX47" fmla="*/ 2589325 w 2589325"/>
                <a:gd name="connsiteY47" fmla="*/ 3361625 h 3498714"/>
                <a:gd name="connsiteX48" fmla="*/ 2480313 w 2589325"/>
                <a:gd name="connsiteY48" fmla="*/ 3470637 h 3498714"/>
                <a:gd name="connsiteX49" fmla="*/ 2279239 w 2589325"/>
                <a:gd name="connsiteY49" fmla="*/ 3470637 h 3498714"/>
                <a:gd name="connsiteX50" fmla="*/ 2170227 w 2589325"/>
                <a:gd name="connsiteY50" fmla="*/ 3361625 h 3498714"/>
                <a:gd name="connsiteX51" fmla="*/ 2170227 w 2589325"/>
                <a:gd name="connsiteY51" fmla="*/ 3124562 h 3498714"/>
                <a:gd name="connsiteX52" fmla="*/ 2052754 w 2589325"/>
                <a:gd name="connsiteY52" fmla="*/ 3124562 h 3498714"/>
                <a:gd name="connsiteX53" fmla="*/ 1941629 w 2589325"/>
                <a:gd name="connsiteY53" fmla="*/ 3013437 h 3498714"/>
                <a:gd name="connsiteX54" fmla="*/ 2052754 w 2589325"/>
                <a:gd name="connsiteY54" fmla="*/ 2902312 h 3498714"/>
                <a:gd name="connsiteX55" fmla="*/ 682782 w 2589325"/>
                <a:gd name="connsiteY55" fmla="*/ 0 h 3498714"/>
                <a:gd name="connsiteX0" fmla="*/ 358791 w 2589325"/>
                <a:gd name="connsiteY0" fmla="*/ 644545 h 3498714"/>
                <a:gd name="connsiteX1" fmla="*/ 1006774 w 2589325"/>
                <a:gd name="connsiteY1" fmla="*/ 644545 h 3498714"/>
                <a:gd name="connsiteX2" fmla="*/ 1542636 w 2589325"/>
                <a:gd name="connsiteY2" fmla="*/ 1193969 h 3498714"/>
                <a:gd name="connsiteX3" fmla="*/ 1929878 w 2589325"/>
                <a:gd name="connsiteY3" fmla="*/ 1193970 h 3498714"/>
                <a:gd name="connsiteX4" fmla="*/ 2070059 w 2589325"/>
                <a:gd name="connsiteY4" fmla="*/ 1334152 h 3498714"/>
                <a:gd name="connsiteX5" fmla="*/ 1929878 w 2589325"/>
                <a:gd name="connsiteY5" fmla="*/ 1474333 h 3498714"/>
                <a:gd name="connsiteX6" fmla="*/ 1520943 w 2589325"/>
                <a:gd name="connsiteY6" fmla="*/ 1470388 h 3498714"/>
                <a:gd name="connsiteX7" fmla="*/ 1332825 w 2589325"/>
                <a:gd name="connsiteY7" fmla="*/ 1367201 h 3498714"/>
                <a:gd name="connsiteX8" fmla="*/ 1106501 w 2589325"/>
                <a:gd name="connsiteY8" fmla="*/ 1098289 h 3498714"/>
                <a:gd name="connsiteX9" fmla="*/ 1101049 w 2589325"/>
                <a:gd name="connsiteY9" fmla="*/ 1092836 h 3498714"/>
                <a:gd name="connsiteX10" fmla="*/ 1046523 w 2589325"/>
                <a:gd name="connsiteY10" fmla="*/ 1092836 h 3498714"/>
                <a:gd name="connsiteX11" fmla="*/ 1041071 w 2589325"/>
                <a:gd name="connsiteY11" fmla="*/ 1098289 h 3498714"/>
                <a:gd name="connsiteX12" fmla="*/ 1042136 w 2589325"/>
                <a:gd name="connsiteY12" fmla="*/ 1419754 h 3498714"/>
                <a:gd name="connsiteX13" fmla="*/ 1042136 w 2589325"/>
                <a:gd name="connsiteY13" fmla="*/ 3337652 h 3498714"/>
                <a:gd name="connsiteX14" fmla="*/ 881075 w 2589325"/>
                <a:gd name="connsiteY14" fmla="*/ 3498714 h 3498714"/>
                <a:gd name="connsiteX15" fmla="*/ 720012 w 2589325"/>
                <a:gd name="connsiteY15" fmla="*/ 3337652 h 3498714"/>
                <a:gd name="connsiteX16" fmla="*/ 720012 w 2589325"/>
                <a:gd name="connsiteY16" fmla="*/ 2125717 h 3498714"/>
                <a:gd name="connsiteX17" fmla="*/ 718947 w 2589325"/>
                <a:gd name="connsiteY17" fmla="*/ 2033194 h 3498714"/>
                <a:gd name="connsiteX18" fmla="*/ 714162 w 2589325"/>
                <a:gd name="connsiteY18" fmla="*/ 2028410 h 3498714"/>
                <a:gd name="connsiteX19" fmla="*/ 654759 w 2589325"/>
                <a:gd name="connsiteY19" fmla="*/ 2028410 h 3498714"/>
                <a:gd name="connsiteX20" fmla="*/ 649974 w 2589325"/>
                <a:gd name="connsiteY20" fmla="*/ 2033194 h 3498714"/>
                <a:gd name="connsiteX21" fmla="*/ 649974 w 2589325"/>
                <a:gd name="connsiteY21" fmla="*/ 2125717 h 3498714"/>
                <a:gd name="connsiteX22" fmla="*/ 649574 w 2589325"/>
                <a:gd name="connsiteY22" fmla="*/ 3337652 h 3498714"/>
                <a:gd name="connsiteX23" fmla="*/ 488511 w 2589325"/>
                <a:gd name="connsiteY23" fmla="*/ 3498714 h 3498714"/>
                <a:gd name="connsiteX24" fmla="*/ 327450 w 2589325"/>
                <a:gd name="connsiteY24" fmla="*/ 3337652 h 3498714"/>
                <a:gd name="connsiteX25" fmla="*/ 327450 w 2589325"/>
                <a:gd name="connsiteY25" fmla="*/ 1458216 h 3498714"/>
                <a:gd name="connsiteX26" fmla="*/ 322427 w 2589325"/>
                <a:gd name="connsiteY26" fmla="*/ 1098205 h 3498714"/>
                <a:gd name="connsiteX27" fmla="*/ 317058 w 2589325"/>
                <a:gd name="connsiteY27" fmla="*/ 1092836 h 3498714"/>
                <a:gd name="connsiteX28" fmla="*/ 263371 w 2589325"/>
                <a:gd name="connsiteY28" fmla="*/ 1092836 h 3498714"/>
                <a:gd name="connsiteX29" fmla="*/ 258001 w 2589325"/>
                <a:gd name="connsiteY29" fmla="*/ 1098205 h 3498714"/>
                <a:gd name="connsiteX30" fmla="*/ 258001 w 2589325"/>
                <a:gd name="connsiteY30" fmla="*/ 1444446 h 3498714"/>
                <a:gd name="connsiteX31" fmla="*/ 257700 w 2589325"/>
                <a:gd name="connsiteY31" fmla="*/ 1444370 h 3498714"/>
                <a:gd name="connsiteX32" fmla="*/ 257700 w 2589325"/>
                <a:gd name="connsiteY32" fmla="*/ 1912573 h 3498714"/>
                <a:gd name="connsiteX33" fmla="*/ 128850 w 2589325"/>
                <a:gd name="connsiteY33" fmla="*/ 2041423 h 3498714"/>
                <a:gd name="connsiteX34" fmla="*/ 0 w 2589325"/>
                <a:gd name="connsiteY34" fmla="*/ 1912573 h 3498714"/>
                <a:gd name="connsiteX35" fmla="*/ 0 w 2589325"/>
                <a:gd name="connsiteY35" fmla="*/ 1101802 h 3498714"/>
                <a:gd name="connsiteX36" fmla="*/ 0 w 2589325"/>
                <a:gd name="connsiteY36" fmla="*/ 1003338 h 3498714"/>
                <a:gd name="connsiteX37" fmla="*/ 0 w 2589325"/>
                <a:gd name="connsiteY37" fmla="*/ 982486 h 3498714"/>
                <a:gd name="connsiteX38" fmla="*/ 12733 w 2589325"/>
                <a:gd name="connsiteY38" fmla="*/ 894663 h 3498714"/>
                <a:gd name="connsiteX39" fmla="*/ 20539 w 2589325"/>
                <a:gd name="connsiteY39" fmla="*/ 868773 h 3498714"/>
                <a:gd name="connsiteX40" fmla="*/ 358791 w 2589325"/>
                <a:gd name="connsiteY40" fmla="*/ 644545 h 3498714"/>
                <a:gd name="connsiteX41" fmla="*/ 682782 w 2589325"/>
                <a:gd name="connsiteY41" fmla="*/ 0 h 3498714"/>
                <a:gd name="connsiteX42" fmla="*/ 966919 w 2589325"/>
                <a:gd name="connsiteY42" fmla="*/ 284138 h 3498714"/>
                <a:gd name="connsiteX43" fmla="*/ 682782 w 2589325"/>
                <a:gd name="connsiteY43" fmla="*/ 568275 h 3498714"/>
                <a:gd name="connsiteX44" fmla="*/ 398645 w 2589325"/>
                <a:gd name="connsiteY44" fmla="*/ 284138 h 3498714"/>
                <a:gd name="connsiteX45" fmla="*/ 682782 w 2589325"/>
                <a:gd name="connsiteY45" fmla="*/ 0 h 3498714"/>
                <a:gd name="connsiteX46" fmla="*/ 2589325 w 2589325"/>
                <a:gd name="connsiteY46" fmla="*/ 3361625 h 3498714"/>
                <a:gd name="connsiteX47" fmla="*/ 2480313 w 2589325"/>
                <a:gd name="connsiteY47" fmla="*/ 3470637 h 3498714"/>
                <a:gd name="connsiteX48" fmla="*/ 2279239 w 2589325"/>
                <a:gd name="connsiteY48" fmla="*/ 3470637 h 3498714"/>
                <a:gd name="connsiteX49" fmla="*/ 2170227 w 2589325"/>
                <a:gd name="connsiteY49" fmla="*/ 3361625 h 3498714"/>
                <a:gd name="connsiteX50" fmla="*/ 2170227 w 2589325"/>
                <a:gd name="connsiteY50" fmla="*/ 3124562 h 3498714"/>
                <a:gd name="connsiteX51" fmla="*/ 2052754 w 2589325"/>
                <a:gd name="connsiteY51" fmla="*/ 3124562 h 3498714"/>
                <a:gd name="connsiteX52" fmla="*/ 1941629 w 2589325"/>
                <a:gd name="connsiteY52" fmla="*/ 3013437 h 3498714"/>
                <a:gd name="connsiteX53" fmla="*/ 2052754 w 2589325"/>
                <a:gd name="connsiteY53" fmla="*/ 2902312 h 3498714"/>
                <a:gd name="connsiteX54" fmla="*/ 682782 w 2589325"/>
                <a:gd name="connsiteY54" fmla="*/ 0 h 3498714"/>
                <a:gd name="connsiteX0" fmla="*/ 358791 w 2480313"/>
                <a:gd name="connsiteY0" fmla="*/ 644545 h 3498714"/>
                <a:gd name="connsiteX1" fmla="*/ 1006774 w 2480313"/>
                <a:gd name="connsiteY1" fmla="*/ 644545 h 3498714"/>
                <a:gd name="connsiteX2" fmla="*/ 1542636 w 2480313"/>
                <a:gd name="connsiteY2" fmla="*/ 1193969 h 3498714"/>
                <a:gd name="connsiteX3" fmla="*/ 1929878 w 2480313"/>
                <a:gd name="connsiteY3" fmla="*/ 1193970 h 3498714"/>
                <a:gd name="connsiteX4" fmla="*/ 2070059 w 2480313"/>
                <a:gd name="connsiteY4" fmla="*/ 1334152 h 3498714"/>
                <a:gd name="connsiteX5" fmla="*/ 1929878 w 2480313"/>
                <a:gd name="connsiteY5" fmla="*/ 1474333 h 3498714"/>
                <a:gd name="connsiteX6" fmla="*/ 1520943 w 2480313"/>
                <a:gd name="connsiteY6" fmla="*/ 1470388 h 3498714"/>
                <a:gd name="connsiteX7" fmla="*/ 1332825 w 2480313"/>
                <a:gd name="connsiteY7" fmla="*/ 1367201 h 3498714"/>
                <a:gd name="connsiteX8" fmla="*/ 1106501 w 2480313"/>
                <a:gd name="connsiteY8" fmla="*/ 1098289 h 3498714"/>
                <a:gd name="connsiteX9" fmla="*/ 1101049 w 2480313"/>
                <a:gd name="connsiteY9" fmla="*/ 1092836 h 3498714"/>
                <a:gd name="connsiteX10" fmla="*/ 1046523 w 2480313"/>
                <a:gd name="connsiteY10" fmla="*/ 1092836 h 3498714"/>
                <a:gd name="connsiteX11" fmla="*/ 1041071 w 2480313"/>
                <a:gd name="connsiteY11" fmla="*/ 1098289 h 3498714"/>
                <a:gd name="connsiteX12" fmla="*/ 1042136 w 2480313"/>
                <a:gd name="connsiteY12" fmla="*/ 1419754 h 3498714"/>
                <a:gd name="connsiteX13" fmla="*/ 1042136 w 2480313"/>
                <a:gd name="connsiteY13" fmla="*/ 3337652 h 3498714"/>
                <a:gd name="connsiteX14" fmla="*/ 881075 w 2480313"/>
                <a:gd name="connsiteY14" fmla="*/ 3498714 h 3498714"/>
                <a:gd name="connsiteX15" fmla="*/ 720012 w 2480313"/>
                <a:gd name="connsiteY15" fmla="*/ 3337652 h 3498714"/>
                <a:gd name="connsiteX16" fmla="*/ 720012 w 2480313"/>
                <a:gd name="connsiteY16" fmla="*/ 2125717 h 3498714"/>
                <a:gd name="connsiteX17" fmla="*/ 718947 w 2480313"/>
                <a:gd name="connsiteY17" fmla="*/ 2033194 h 3498714"/>
                <a:gd name="connsiteX18" fmla="*/ 714162 w 2480313"/>
                <a:gd name="connsiteY18" fmla="*/ 2028410 h 3498714"/>
                <a:gd name="connsiteX19" fmla="*/ 654759 w 2480313"/>
                <a:gd name="connsiteY19" fmla="*/ 2028410 h 3498714"/>
                <a:gd name="connsiteX20" fmla="*/ 649974 w 2480313"/>
                <a:gd name="connsiteY20" fmla="*/ 2033194 h 3498714"/>
                <a:gd name="connsiteX21" fmla="*/ 649974 w 2480313"/>
                <a:gd name="connsiteY21" fmla="*/ 2125717 h 3498714"/>
                <a:gd name="connsiteX22" fmla="*/ 649574 w 2480313"/>
                <a:gd name="connsiteY22" fmla="*/ 3337652 h 3498714"/>
                <a:gd name="connsiteX23" fmla="*/ 488511 w 2480313"/>
                <a:gd name="connsiteY23" fmla="*/ 3498714 h 3498714"/>
                <a:gd name="connsiteX24" fmla="*/ 327450 w 2480313"/>
                <a:gd name="connsiteY24" fmla="*/ 3337652 h 3498714"/>
                <a:gd name="connsiteX25" fmla="*/ 327450 w 2480313"/>
                <a:gd name="connsiteY25" fmla="*/ 1458216 h 3498714"/>
                <a:gd name="connsiteX26" fmla="*/ 322427 w 2480313"/>
                <a:gd name="connsiteY26" fmla="*/ 1098205 h 3498714"/>
                <a:gd name="connsiteX27" fmla="*/ 317058 w 2480313"/>
                <a:gd name="connsiteY27" fmla="*/ 1092836 h 3498714"/>
                <a:gd name="connsiteX28" fmla="*/ 263371 w 2480313"/>
                <a:gd name="connsiteY28" fmla="*/ 1092836 h 3498714"/>
                <a:gd name="connsiteX29" fmla="*/ 258001 w 2480313"/>
                <a:gd name="connsiteY29" fmla="*/ 1098205 h 3498714"/>
                <a:gd name="connsiteX30" fmla="*/ 258001 w 2480313"/>
                <a:gd name="connsiteY30" fmla="*/ 1444446 h 3498714"/>
                <a:gd name="connsiteX31" fmla="*/ 257700 w 2480313"/>
                <a:gd name="connsiteY31" fmla="*/ 1444370 h 3498714"/>
                <a:gd name="connsiteX32" fmla="*/ 257700 w 2480313"/>
                <a:gd name="connsiteY32" fmla="*/ 1912573 h 3498714"/>
                <a:gd name="connsiteX33" fmla="*/ 128850 w 2480313"/>
                <a:gd name="connsiteY33" fmla="*/ 2041423 h 3498714"/>
                <a:gd name="connsiteX34" fmla="*/ 0 w 2480313"/>
                <a:gd name="connsiteY34" fmla="*/ 1912573 h 3498714"/>
                <a:gd name="connsiteX35" fmla="*/ 0 w 2480313"/>
                <a:gd name="connsiteY35" fmla="*/ 1101802 h 3498714"/>
                <a:gd name="connsiteX36" fmla="*/ 0 w 2480313"/>
                <a:gd name="connsiteY36" fmla="*/ 1003338 h 3498714"/>
                <a:gd name="connsiteX37" fmla="*/ 0 w 2480313"/>
                <a:gd name="connsiteY37" fmla="*/ 982486 h 3498714"/>
                <a:gd name="connsiteX38" fmla="*/ 12733 w 2480313"/>
                <a:gd name="connsiteY38" fmla="*/ 894663 h 3498714"/>
                <a:gd name="connsiteX39" fmla="*/ 20539 w 2480313"/>
                <a:gd name="connsiteY39" fmla="*/ 868773 h 3498714"/>
                <a:gd name="connsiteX40" fmla="*/ 358791 w 2480313"/>
                <a:gd name="connsiteY40" fmla="*/ 644545 h 3498714"/>
                <a:gd name="connsiteX41" fmla="*/ 682782 w 2480313"/>
                <a:gd name="connsiteY41" fmla="*/ 0 h 3498714"/>
                <a:gd name="connsiteX42" fmla="*/ 966919 w 2480313"/>
                <a:gd name="connsiteY42" fmla="*/ 284138 h 3498714"/>
                <a:gd name="connsiteX43" fmla="*/ 682782 w 2480313"/>
                <a:gd name="connsiteY43" fmla="*/ 568275 h 3498714"/>
                <a:gd name="connsiteX44" fmla="*/ 398645 w 2480313"/>
                <a:gd name="connsiteY44" fmla="*/ 284138 h 3498714"/>
                <a:gd name="connsiteX45" fmla="*/ 682782 w 2480313"/>
                <a:gd name="connsiteY45" fmla="*/ 0 h 3498714"/>
                <a:gd name="connsiteX46" fmla="*/ 2480313 w 2480313"/>
                <a:gd name="connsiteY46" fmla="*/ 3470637 h 3498714"/>
                <a:gd name="connsiteX47" fmla="*/ 2279239 w 2480313"/>
                <a:gd name="connsiteY47" fmla="*/ 3470637 h 3498714"/>
                <a:gd name="connsiteX48" fmla="*/ 2170227 w 2480313"/>
                <a:gd name="connsiteY48" fmla="*/ 3361625 h 3498714"/>
                <a:gd name="connsiteX49" fmla="*/ 2170227 w 2480313"/>
                <a:gd name="connsiteY49" fmla="*/ 3124562 h 3498714"/>
                <a:gd name="connsiteX50" fmla="*/ 2052754 w 2480313"/>
                <a:gd name="connsiteY50" fmla="*/ 3124562 h 3498714"/>
                <a:gd name="connsiteX51" fmla="*/ 1941629 w 2480313"/>
                <a:gd name="connsiteY51" fmla="*/ 3013437 h 3498714"/>
                <a:gd name="connsiteX52" fmla="*/ 2052754 w 2480313"/>
                <a:gd name="connsiteY52" fmla="*/ 2902312 h 3498714"/>
                <a:gd name="connsiteX53" fmla="*/ 682782 w 2480313"/>
                <a:gd name="connsiteY53" fmla="*/ 0 h 3498714"/>
                <a:gd name="connsiteX0" fmla="*/ 358791 w 2279239"/>
                <a:gd name="connsiteY0" fmla="*/ 644545 h 3498714"/>
                <a:gd name="connsiteX1" fmla="*/ 1006774 w 2279239"/>
                <a:gd name="connsiteY1" fmla="*/ 644545 h 3498714"/>
                <a:gd name="connsiteX2" fmla="*/ 1542636 w 2279239"/>
                <a:gd name="connsiteY2" fmla="*/ 1193969 h 3498714"/>
                <a:gd name="connsiteX3" fmla="*/ 1929878 w 2279239"/>
                <a:gd name="connsiteY3" fmla="*/ 1193970 h 3498714"/>
                <a:gd name="connsiteX4" fmla="*/ 2070059 w 2279239"/>
                <a:gd name="connsiteY4" fmla="*/ 1334152 h 3498714"/>
                <a:gd name="connsiteX5" fmla="*/ 1929878 w 2279239"/>
                <a:gd name="connsiteY5" fmla="*/ 1474333 h 3498714"/>
                <a:gd name="connsiteX6" fmla="*/ 1520943 w 2279239"/>
                <a:gd name="connsiteY6" fmla="*/ 1470388 h 3498714"/>
                <a:gd name="connsiteX7" fmla="*/ 1332825 w 2279239"/>
                <a:gd name="connsiteY7" fmla="*/ 1367201 h 3498714"/>
                <a:gd name="connsiteX8" fmla="*/ 1106501 w 2279239"/>
                <a:gd name="connsiteY8" fmla="*/ 1098289 h 3498714"/>
                <a:gd name="connsiteX9" fmla="*/ 1101049 w 2279239"/>
                <a:gd name="connsiteY9" fmla="*/ 1092836 h 3498714"/>
                <a:gd name="connsiteX10" fmla="*/ 1046523 w 2279239"/>
                <a:gd name="connsiteY10" fmla="*/ 1092836 h 3498714"/>
                <a:gd name="connsiteX11" fmla="*/ 1041071 w 2279239"/>
                <a:gd name="connsiteY11" fmla="*/ 1098289 h 3498714"/>
                <a:gd name="connsiteX12" fmla="*/ 1042136 w 2279239"/>
                <a:gd name="connsiteY12" fmla="*/ 1419754 h 3498714"/>
                <a:gd name="connsiteX13" fmla="*/ 1042136 w 2279239"/>
                <a:gd name="connsiteY13" fmla="*/ 3337652 h 3498714"/>
                <a:gd name="connsiteX14" fmla="*/ 881075 w 2279239"/>
                <a:gd name="connsiteY14" fmla="*/ 3498714 h 3498714"/>
                <a:gd name="connsiteX15" fmla="*/ 720012 w 2279239"/>
                <a:gd name="connsiteY15" fmla="*/ 3337652 h 3498714"/>
                <a:gd name="connsiteX16" fmla="*/ 720012 w 2279239"/>
                <a:gd name="connsiteY16" fmla="*/ 2125717 h 3498714"/>
                <a:gd name="connsiteX17" fmla="*/ 718947 w 2279239"/>
                <a:gd name="connsiteY17" fmla="*/ 2033194 h 3498714"/>
                <a:gd name="connsiteX18" fmla="*/ 714162 w 2279239"/>
                <a:gd name="connsiteY18" fmla="*/ 2028410 h 3498714"/>
                <a:gd name="connsiteX19" fmla="*/ 654759 w 2279239"/>
                <a:gd name="connsiteY19" fmla="*/ 2028410 h 3498714"/>
                <a:gd name="connsiteX20" fmla="*/ 649974 w 2279239"/>
                <a:gd name="connsiteY20" fmla="*/ 2033194 h 3498714"/>
                <a:gd name="connsiteX21" fmla="*/ 649974 w 2279239"/>
                <a:gd name="connsiteY21" fmla="*/ 2125717 h 3498714"/>
                <a:gd name="connsiteX22" fmla="*/ 649574 w 2279239"/>
                <a:gd name="connsiteY22" fmla="*/ 3337652 h 3498714"/>
                <a:gd name="connsiteX23" fmla="*/ 488511 w 2279239"/>
                <a:gd name="connsiteY23" fmla="*/ 3498714 h 3498714"/>
                <a:gd name="connsiteX24" fmla="*/ 327450 w 2279239"/>
                <a:gd name="connsiteY24" fmla="*/ 3337652 h 3498714"/>
                <a:gd name="connsiteX25" fmla="*/ 327450 w 2279239"/>
                <a:gd name="connsiteY25" fmla="*/ 1458216 h 3498714"/>
                <a:gd name="connsiteX26" fmla="*/ 322427 w 2279239"/>
                <a:gd name="connsiteY26" fmla="*/ 1098205 h 3498714"/>
                <a:gd name="connsiteX27" fmla="*/ 317058 w 2279239"/>
                <a:gd name="connsiteY27" fmla="*/ 1092836 h 3498714"/>
                <a:gd name="connsiteX28" fmla="*/ 263371 w 2279239"/>
                <a:gd name="connsiteY28" fmla="*/ 1092836 h 3498714"/>
                <a:gd name="connsiteX29" fmla="*/ 258001 w 2279239"/>
                <a:gd name="connsiteY29" fmla="*/ 1098205 h 3498714"/>
                <a:gd name="connsiteX30" fmla="*/ 258001 w 2279239"/>
                <a:gd name="connsiteY30" fmla="*/ 1444446 h 3498714"/>
                <a:gd name="connsiteX31" fmla="*/ 257700 w 2279239"/>
                <a:gd name="connsiteY31" fmla="*/ 1444370 h 3498714"/>
                <a:gd name="connsiteX32" fmla="*/ 257700 w 2279239"/>
                <a:gd name="connsiteY32" fmla="*/ 1912573 h 3498714"/>
                <a:gd name="connsiteX33" fmla="*/ 128850 w 2279239"/>
                <a:gd name="connsiteY33" fmla="*/ 2041423 h 3498714"/>
                <a:gd name="connsiteX34" fmla="*/ 0 w 2279239"/>
                <a:gd name="connsiteY34" fmla="*/ 1912573 h 3498714"/>
                <a:gd name="connsiteX35" fmla="*/ 0 w 2279239"/>
                <a:gd name="connsiteY35" fmla="*/ 1101802 h 3498714"/>
                <a:gd name="connsiteX36" fmla="*/ 0 w 2279239"/>
                <a:gd name="connsiteY36" fmla="*/ 1003338 h 3498714"/>
                <a:gd name="connsiteX37" fmla="*/ 0 w 2279239"/>
                <a:gd name="connsiteY37" fmla="*/ 982486 h 3498714"/>
                <a:gd name="connsiteX38" fmla="*/ 12733 w 2279239"/>
                <a:gd name="connsiteY38" fmla="*/ 894663 h 3498714"/>
                <a:gd name="connsiteX39" fmla="*/ 20539 w 2279239"/>
                <a:gd name="connsiteY39" fmla="*/ 868773 h 3498714"/>
                <a:gd name="connsiteX40" fmla="*/ 358791 w 2279239"/>
                <a:gd name="connsiteY40" fmla="*/ 644545 h 3498714"/>
                <a:gd name="connsiteX41" fmla="*/ 682782 w 2279239"/>
                <a:gd name="connsiteY41" fmla="*/ 0 h 3498714"/>
                <a:gd name="connsiteX42" fmla="*/ 966919 w 2279239"/>
                <a:gd name="connsiteY42" fmla="*/ 284138 h 3498714"/>
                <a:gd name="connsiteX43" fmla="*/ 682782 w 2279239"/>
                <a:gd name="connsiteY43" fmla="*/ 568275 h 3498714"/>
                <a:gd name="connsiteX44" fmla="*/ 398645 w 2279239"/>
                <a:gd name="connsiteY44" fmla="*/ 284138 h 3498714"/>
                <a:gd name="connsiteX45" fmla="*/ 682782 w 2279239"/>
                <a:gd name="connsiteY45" fmla="*/ 0 h 3498714"/>
                <a:gd name="connsiteX46" fmla="*/ 2279239 w 2279239"/>
                <a:gd name="connsiteY46" fmla="*/ 3470637 h 3498714"/>
                <a:gd name="connsiteX47" fmla="*/ 2170227 w 2279239"/>
                <a:gd name="connsiteY47" fmla="*/ 3361625 h 3498714"/>
                <a:gd name="connsiteX48" fmla="*/ 2170227 w 2279239"/>
                <a:gd name="connsiteY48" fmla="*/ 3124562 h 3498714"/>
                <a:gd name="connsiteX49" fmla="*/ 2052754 w 2279239"/>
                <a:gd name="connsiteY49" fmla="*/ 3124562 h 3498714"/>
                <a:gd name="connsiteX50" fmla="*/ 1941629 w 2279239"/>
                <a:gd name="connsiteY50" fmla="*/ 3013437 h 3498714"/>
                <a:gd name="connsiteX51" fmla="*/ 2052754 w 2279239"/>
                <a:gd name="connsiteY51" fmla="*/ 2902312 h 3498714"/>
                <a:gd name="connsiteX52" fmla="*/ 682782 w 2279239"/>
                <a:gd name="connsiteY52"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361625 h 3498714"/>
                <a:gd name="connsiteX47" fmla="*/ 2170227 w 2170227"/>
                <a:gd name="connsiteY47" fmla="*/ 3124562 h 3498714"/>
                <a:gd name="connsiteX48" fmla="*/ 2052754 w 2170227"/>
                <a:gd name="connsiteY48" fmla="*/ 3124562 h 3498714"/>
                <a:gd name="connsiteX49" fmla="*/ 1941629 w 2170227"/>
                <a:gd name="connsiteY49" fmla="*/ 3013437 h 3498714"/>
                <a:gd name="connsiteX50" fmla="*/ 2052754 w 2170227"/>
                <a:gd name="connsiteY50" fmla="*/ 2902312 h 3498714"/>
                <a:gd name="connsiteX51" fmla="*/ 682782 w 2170227"/>
                <a:gd name="connsiteY51"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2052754 w 2170227"/>
                <a:gd name="connsiteY47" fmla="*/ 3124562 h 3498714"/>
                <a:gd name="connsiteX48" fmla="*/ 1941629 w 2170227"/>
                <a:gd name="connsiteY48" fmla="*/ 3013437 h 3498714"/>
                <a:gd name="connsiteX49" fmla="*/ 2052754 w 2170227"/>
                <a:gd name="connsiteY49" fmla="*/ 2902312 h 3498714"/>
                <a:gd name="connsiteX50" fmla="*/ 682782 w 2170227"/>
                <a:gd name="connsiteY50"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1941629 w 2170227"/>
                <a:gd name="connsiteY47" fmla="*/ 3013437 h 3498714"/>
                <a:gd name="connsiteX48" fmla="*/ 2052754 w 2170227"/>
                <a:gd name="connsiteY48" fmla="*/ 2902312 h 3498714"/>
                <a:gd name="connsiteX49" fmla="*/ 682782 w 2170227"/>
                <a:gd name="connsiteY49"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2052754 w 2170227"/>
                <a:gd name="connsiteY47" fmla="*/ 2902312 h 3498714"/>
                <a:gd name="connsiteX48" fmla="*/ 682782 w 2170227"/>
                <a:gd name="connsiteY48"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682782 w 2170227"/>
                <a:gd name="connsiteY47" fmla="*/ 0 h 3498714"/>
                <a:gd name="connsiteX0" fmla="*/ 358791 w 2070059"/>
                <a:gd name="connsiteY0" fmla="*/ 644545 h 3498714"/>
                <a:gd name="connsiteX1" fmla="*/ 1006774 w 2070059"/>
                <a:gd name="connsiteY1" fmla="*/ 644545 h 3498714"/>
                <a:gd name="connsiteX2" fmla="*/ 1542636 w 2070059"/>
                <a:gd name="connsiteY2" fmla="*/ 1193969 h 3498714"/>
                <a:gd name="connsiteX3" fmla="*/ 1929878 w 2070059"/>
                <a:gd name="connsiteY3" fmla="*/ 1193970 h 3498714"/>
                <a:gd name="connsiteX4" fmla="*/ 2070059 w 2070059"/>
                <a:gd name="connsiteY4" fmla="*/ 1334152 h 3498714"/>
                <a:gd name="connsiteX5" fmla="*/ 1929878 w 2070059"/>
                <a:gd name="connsiteY5" fmla="*/ 1474333 h 3498714"/>
                <a:gd name="connsiteX6" fmla="*/ 1520943 w 2070059"/>
                <a:gd name="connsiteY6" fmla="*/ 1470388 h 3498714"/>
                <a:gd name="connsiteX7" fmla="*/ 1332825 w 2070059"/>
                <a:gd name="connsiteY7" fmla="*/ 1367201 h 3498714"/>
                <a:gd name="connsiteX8" fmla="*/ 1106501 w 2070059"/>
                <a:gd name="connsiteY8" fmla="*/ 1098289 h 3498714"/>
                <a:gd name="connsiteX9" fmla="*/ 1101049 w 2070059"/>
                <a:gd name="connsiteY9" fmla="*/ 1092836 h 3498714"/>
                <a:gd name="connsiteX10" fmla="*/ 1046523 w 2070059"/>
                <a:gd name="connsiteY10" fmla="*/ 1092836 h 3498714"/>
                <a:gd name="connsiteX11" fmla="*/ 1041071 w 2070059"/>
                <a:gd name="connsiteY11" fmla="*/ 1098289 h 3498714"/>
                <a:gd name="connsiteX12" fmla="*/ 1042136 w 2070059"/>
                <a:gd name="connsiteY12" fmla="*/ 1419754 h 3498714"/>
                <a:gd name="connsiteX13" fmla="*/ 1042136 w 2070059"/>
                <a:gd name="connsiteY13" fmla="*/ 3337652 h 3498714"/>
                <a:gd name="connsiteX14" fmla="*/ 881075 w 2070059"/>
                <a:gd name="connsiteY14" fmla="*/ 3498714 h 3498714"/>
                <a:gd name="connsiteX15" fmla="*/ 720012 w 2070059"/>
                <a:gd name="connsiteY15" fmla="*/ 3337652 h 3498714"/>
                <a:gd name="connsiteX16" fmla="*/ 720012 w 2070059"/>
                <a:gd name="connsiteY16" fmla="*/ 2125717 h 3498714"/>
                <a:gd name="connsiteX17" fmla="*/ 718947 w 2070059"/>
                <a:gd name="connsiteY17" fmla="*/ 2033194 h 3498714"/>
                <a:gd name="connsiteX18" fmla="*/ 714162 w 2070059"/>
                <a:gd name="connsiteY18" fmla="*/ 2028410 h 3498714"/>
                <a:gd name="connsiteX19" fmla="*/ 654759 w 2070059"/>
                <a:gd name="connsiteY19" fmla="*/ 2028410 h 3498714"/>
                <a:gd name="connsiteX20" fmla="*/ 649974 w 2070059"/>
                <a:gd name="connsiteY20" fmla="*/ 2033194 h 3498714"/>
                <a:gd name="connsiteX21" fmla="*/ 649974 w 2070059"/>
                <a:gd name="connsiteY21" fmla="*/ 2125717 h 3498714"/>
                <a:gd name="connsiteX22" fmla="*/ 649574 w 2070059"/>
                <a:gd name="connsiteY22" fmla="*/ 3337652 h 3498714"/>
                <a:gd name="connsiteX23" fmla="*/ 488511 w 2070059"/>
                <a:gd name="connsiteY23" fmla="*/ 3498714 h 3498714"/>
                <a:gd name="connsiteX24" fmla="*/ 327450 w 2070059"/>
                <a:gd name="connsiteY24" fmla="*/ 3337652 h 3498714"/>
                <a:gd name="connsiteX25" fmla="*/ 327450 w 2070059"/>
                <a:gd name="connsiteY25" fmla="*/ 1458216 h 3498714"/>
                <a:gd name="connsiteX26" fmla="*/ 322427 w 2070059"/>
                <a:gd name="connsiteY26" fmla="*/ 1098205 h 3498714"/>
                <a:gd name="connsiteX27" fmla="*/ 317058 w 2070059"/>
                <a:gd name="connsiteY27" fmla="*/ 1092836 h 3498714"/>
                <a:gd name="connsiteX28" fmla="*/ 263371 w 2070059"/>
                <a:gd name="connsiteY28" fmla="*/ 1092836 h 3498714"/>
                <a:gd name="connsiteX29" fmla="*/ 258001 w 2070059"/>
                <a:gd name="connsiteY29" fmla="*/ 1098205 h 3498714"/>
                <a:gd name="connsiteX30" fmla="*/ 258001 w 2070059"/>
                <a:gd name="connsiteY30" fmla="*/ 1444446 h 3498714"/>
                <a:gd name="connsiteX31" fmla="*/ 257700 w 2070059"/>
                <a:gd name="connsiteY31" fmla="*/ 1444370 h 3498714"/>
                <a:gd name="connsiteX32" fmla="*/ 257700 w 2070059"/>
                <a:gd name="connsiteY32" fmla="*/ 1912573 h 3498714"/>
                <a:gd name="connsiteX33" fmla="*/ 128850 w 2070059"/>
                <a:gd name="connsiteY33" fmla="*/ 2041423 h 3498714"/>
                <a:gd name="connsiteX34" fmla="*/ 0 w 2070059"/>
                <a:gd name="connsiteY34" fmla="*/ 1912573 h 3498714"/>
                <a:gd name="connsiteX35" fmla="*/ 0 w 2070059"/>
                <a:gd name="connsiteY35" fmla="*/ 1101802 h 3498714"/>
                <a:gd name="connsiteX36" fmla="*/ 0 w 2070059"/>
                <a:gd name="connsiteY36" fmla="*/ 1003338 h 3498714"/>
                <a:gd name="connsiteX37" fmla="*/ 0 w 2070059"/>
                <a:gd name="connsiteY37" fmla="*/ 982486 h 3498714"/>
                <a:gd name="connsiteX38" fmla="*/ 12733 w 2070059"/>
                <a:gd name="connsiteY38" fmla="*/ 894663 h 3498714"/>
                <a:gd name="connsiteX39" fmla="*/ 20539 w 2070059"/>
                <a:gd name="connsiteY39" fmla="*/ 868773 h 3498714"/>
                <a:gd name="connsiteX40" fmla="*/ 358791 w 2070059"/>
                <a:gd name="connsiteY40" fmla="*/ 644545 h 3498714"/>
                <a:gd name="connsiteX41" fmla="*/ 682782 w 2070059"/>
                <a:gd name="connsiteY41" fmla="*/ 0 h 3498714"/>
                <a:gd name="connsiteX42" fmla="*/ 966919 w 2070059"/>
                <a:gd name="connsiteY42" fmla="*/ 284138 h 3498714"/>
                <a:gd name="connsiteX43" fmla="*/ 682782 w 2070059"/>
                <a:gd name="connsiteY43" fmla="*/ 568275 h 3498714"/>
                <a:gd name="connsiteX44" fmla="*/ 398645 w 2070059"/>
                <a:gd name="connsiteY44" fmla="*/ 284138 h 3498714"/>
                <a:gd name="connsiteX45" fmla="*/ 682782 w 2070059"/>
                <a:gd name="connsiteY45" fmla="*/ 0 h 3498714"/>
                <a:gd name="connsiteX46" fmla="*/ 682782 w 2070059"/>
                <a:gd name="connsiteY46" fmla="*/ 0 h 3498714"/>
                <a:gd name="connsiteX0" fmla="*/ 358791 w 2070059"/>
                <a:gd name="connsiteY0" fmla="*/ 644545 h 3498714"/>
                <a:gd name="connsiteX1" fmla="*/ 1006774 w 2070059"/>
                <a:gd name="connsiteY1" fmla="*/ 644545 h 3498714"/>
                <a:gd name="connsiteX2" fmla="*/ 1542636 w 2070059"/>
                <a:gd name="connsiteY2" fmla="*/ 1193969 h 3498714"/>
                <a:gd name="connsiteX3" fmla="*/ 1929878 w 2070059"/>
                <a:gd name="connsiteY3" fmla="*/ 1193970 h 3498714"/>
                <a:gd name="connsiteX4" fmla="*/ 2070059 w 2070059"/>
                <a:gd name="connsiteY4" fmla="*/ 1334152 h 3498714"/>
                <a:gd name="connsiteX5" fmla="*/ 1929878 w 2070059"/>
                <a:gd name="connsiteY5" fmla="*/ 1474333 h 3498714"/>
                <a:gd name="connsiteX6" fmla="*/ 1520943 w 2070059"/>
                <a:gd name="connsiteY6" fmla="*/ 1470388 h 3498714"/>
                <a:gd name="connsiteX7" fmla="*/ 1332825 w 2070059"/>
                <a:gd name="connsiteY7" fmla="*/ 1367201 h 3498714"/>
                <a:gd name="connsiteX8" fmla="*/ 1106501 w 2070059"/>
                <a:gd name="connsiteY8" fmla="*/ 1098289 h 3498714"/>
                <a:gd name="connsiteX9" fmla="*/ 1101049 w 2070059"/>
                <a:gd name="connsiteY9" fmla="*/ 1092836 h 3498714"/>
                <a:gd name="connsiteX10" fmla="*/ 1046523 w 2070059"/>
                <a:gd name="connsiteY10" fmla="*/ 1092836 h 3498714"/>
                <a:gd name="connsiteX11" fmla="*/ 1041071 w 2070059"/>
                <a:gd name="connsiteY11" fmla="*/ 1098289 h 3498714"/>
                <a:gd name="connsiteX12" fmla="*/ 1042136 w 2070059"/>
                <a:gd name="connsiteY12" fmla="*/ 1419754 h 3498714"/>
                <a:gd name="connsiteX13" fmla="*/ 1042136 w 2070059"/>
                <a:gd name="connsiteY13" fmla="*/ 3337652 h 3498714"/>
                <a:gd name="connsiteX14" fmla="*/ 881075 w 2070059"/>
                <a:gd name="connsiteY14" fmla="*/ 3498714 h 3498714"/>
                <a:gd name="connsiteX15" fmla="*/ 720012 w 2070059"/>
                <a:gd name="connsiteY15" fmla="*/ 3337652 h 3498714"/>
                <a:gd name="connsiteX16" fmla="*/ 720012 w 2070059"/>
                <a:gd name="connsiteY16" fmla="*/ 2125717 h 3498714"/>
                <a:gd name="connsiteX17" fmla="*/ 718947 w 2070059"/>
                <a:gd name="connsiteY17" fmla="*/ 2033194 h 3498714"/>
                <a:gd name="connsiteX18" fmla="*/ 714162 w 2070059"/>
                <a:gd name="connsiteY18" fmla="*/ 2028410 h 3498714"/>
                <a:gd name="connsiteX19" fmla="*/ 654759 w 2070059"/>
                <a:gd name="connsiteY19" fmla="*/ 2028410 h 3498714"/>
                <a:gd name="connsiteX20" fmla="*/ 649974 w 2070059"/>
                <a:gd name="connsiteY20" fmla="*/ 2033194 h 3498714"/>
                <a:gd name="connsiteX21" fmla="*/ 649974 w 2070059"/>
                <a:gd name="connsiteY21" fmla="*/ 2125717 h 3498714"/>
                <a:gd name="connsiteX22" fmla="*/ 649574 w 2070059"/>
                <a:gd name="connsiteY22" fmla="*/ 3337652 h 3498714"/>
                <a:gd name="connsiteX23" fmla="*/ 488511 w 2070059"/>
                <a:gd name="connsiteY23" fmla="*/ 3498714 h 3498714"/>
                <a:gd name="connsiteX24" fmla="*/ 327450 w 2070059"/>
                <a:gd name="connsiteY24" fmla="*/ 3337652 h 3498714"/>
                <a:gd name="connsiteX25" fmla="*/ 327450 w 2070059"/>
                <a:gd name="connsiteY25" fmla="*/ 1458216 h 3498714"/>
                <a:gd name="connsiteX26" fmla="*/ 322427 w 2070059"/>
                <a:gd name="connsiteY26" fmla="*/ 1098205 h 3498714"/>
                <a:gd name="connsiteX27" fmla="*/ 317058 w 2070059"/>
                <a:gd name="connsiteY27" fmla="*/ 1092836 h 3498714"/>
                <a:gd name="connsiteX28" fmla="*/ 263371 w 2070059"/>
                <a:gd name="connsiteY28" fmla="*/ 1092836 h 3498714"/>
                <a:gd name="connsiteX29" fmla="*/ 258001 w 2070059"/>
                <a:gd name="connsiteY29" fmla="*/ 1098205 h 3498714"/>
                <a:gd name="connsiteX30" fmla="*/ 258001 w 2070059"/>
                <a:gd name="connsiteY30" fmla="*/ 1444446 h 3498714"/>
                <a:gd name="connsiteX31" fmla="*/ 257700 w 2070059"/>
                <a:gd name="connsiteY31" fmla="*/ 1444370 h 3498714"/>
                <a:gd name="connsiteX32" fmla="*/ 257700 w 2070059"/>
                <a:gd name="connsiteY32" fmla="*/ 1912573 h 3498714"/>
                <a:gd name="connsiteX33" fmla="*/ 128850 w 2070059"/>
                <a:gd name="connsiteY33" fmla="*/ 2041423 h 3498714"/>
                <a:gd name="connsiteX34" fmla="*/ 0 w 2070059"/>
                <a:gd name="connsiteY34" fmla="*/ 1912573 h 3498714"/>
                <a:gd name="connsiteX35" fmla="*/ 0 w 2070059"/>
                <a:gd name="connsiteY35" fmla="*/ 1101802 h 3498714"/>
                <a:gd name="connsiteX36" fmla="*/ 0 w 2070059"/>
                <a:gd name="connsiteY36" fmla="*/ 1003338 h 3498714"/>
                <a:gd name="connsiteX37" fmla="*/ 0 w 2070059"/>
                <a:gd name="connsiteY37" fmla="*/ 982486 h 3498714"/>
                <a:gd name="connsiteX38" fmla="*/ 12733 w 2070059"/>
                <a:gd name="connsiteY38" fmla="*/ 894663 h 3498714"/>
                <a:gd name="connsiteX39" fmla="*/ 20539 w 2070059"/>
                <a:gd name="connsiteY39" fmla="*/ 868773 h 3498714"/>
                <a:gd name="connsiteX40" fmla="*/ 358791 w 2070059"/>
                <a:gd name="connsiteY40" fmla="*/ 644545 h 3498714"/>
                <a:gd name="connsiteX41" fmla="*/ 682782 w 2070059"/>
                <a:gd name="connsiteY41" fmla="*/ 0 h 3498714"/>
                <a:gd name="connsiteX42" fmla="*/ 966919 w 2070059"/>
                <a:gd name="connsiteY42" fmla="*/ 284138 h 3498714"/>
                <a:gd name="connsiteX43" fmla="*/ 682782 w 2070059"/>
                <a:gd name="connsiteY43" fmla="*/ 568275 h 3498714"/>
                <a:gd name="connsiteX44" fmla="*/ 398645 w 2070059"/>
                <a:gd name="connsiteY44" fmla="*/ 284138 h 3498714"/>
                <a:gd name="connsiteX45" fmla="*/ 682782 w 2070059"/>
                <a:gd name="connsiteY45" fmla="*/ 0 h 3498714"/>
                <a:gd name="connsiteX46" fmla="*/ 682782 w 2070059"/>
                <a:gd name="connsiteY46" fmla="*/ 0 h 34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070059" h="3498714">
                  <a:close/>
                  <a:moveTo>
                    <a:pt x="358791" y="644545"/>
                  </a:moveTo>
                  <a:lnTo>
                    <a:pt x="1006774" y="644545"/>
                  </a:lnTo>
                  <a:cubicBezTo>
                    <a:pt x="1218838" y="701686"/>
                    <a:pt x="1428136" y="1033850"/>
                    <a:pt x="1542636" y="1193969"/>
                  </a:cubicBezTo>
                  <a:lnTo>
                    <a:pt x="1929878" y="1193970"/>
                  </a:lnTo>
                  <a:cubicBezTo>
                    <a:pt x="2007298" y="1193970"/>
                    <a:pt x="2070059" y="1256732"/>
                    <a:pt x="2070059" y="1334152"/>
                  </a:cubicBezTo>
                  <a:cubicBezTo>
                    <a:pt x="2070059" y="1411572"/>
                    <a:pt x="2021397" y="1451628"/>
                    <a:pt x="1929878" y="1474333"/>
                  </a:cubicBezTo>
                  <a:lnTo>
                    <a:pt x="1520943" y="1470388"/>
                  </a:lnTo>
                  <a:cubicBezTo>
                    <a:pt x="1397118" y="1474356"/>
                    <a:pt x="1368544" y="1410856"/>
                    <a:pt x="1332825" y="1367201"/>
                  </a:cubicBezTo>
                  <a:lnTo>
                    <a:pt x="1106501" y="1098289"/>
                  </a:lnTo>
                  <a:cubicBezTo>
                    <a:pt x="1106501" y="1095278"/>
                    <a:pt x="1104059" y="1092836"/>
                    <a:pt x="1101049" y="1092836"/>
                  </a:cubicBezTo>
                  <a:lnTo>
                    <a:pt x="1046523" y="1092836"/>
                  </a:lnTo>
                  <a:cubicBezTo>
                    <a:pt x="1043511" y="1092836"/>
                    <a:pt x="1041071" y="1095278"/>
                    <a:pt x="1041071" y="1098289"/>
                  </a:cubicBezTo>
                  <a:lnTo>
                    <a:pt x="1042136" y="1419754"/>
                  </a:lnTo>
                  <a:lnTo>
                    <a:pt x="1042136" y="3337652"/>
                  </a:lnTo>
                  <a:cubicBezTo>
                    <a:pt x="1042136" y="3426604"/>
                    <a:pt x="970027" y="3498714"/>
                    <a:pt x="881075" y="3498714"/>
                  </a:cubicBezTo>
                  <a:cubicBezTo>
                    <a:pt x="792123" y="3498714"/>
                    <a:pt x="720012" y="3426604"/>
                    <a:pt x="720012" y="3337652"/>
                  </a:cubicBezTo>
                  <a:lnTo>
                    <a:pt x="720012" y="2125717"/>
                  </a:lnTo>
                  <a:lnTo>
                    <a:pt x="718947" y="2033194"/>
                  </a:lnTo>
                  <a:cubicBezTo>
                    <a:pt x="718947" y="2030552"/>
                    <a:pt x="716805" y="2028410"/>
                    <a:pt x="714162" y="2028410"/>
                  </a:cubicBezTo>
                  <a:lnTo>
                    <a:pt x="654759" y="2028410"/>
                  </a:lnTo>
                  <a:cubicBezTo>
                    <a:pt x="652116" y="2028410"/>
                    <a:pt x="649974" y="2030552"/>
                    <a:pt x="649974" y="2033194"/>
                  </a:cubicBezTo>
                  <a:lnTo>
                    <a:pt x="649974" y="2125717"/>
                  </a:lnTo>
                  <a:cubicBezTo>
                    <a:pt x="649841" y="2529695"/>
                    <a:pt x="649707" y="2933674"/>
                    <a:pt x="649574" y="3337652"/>
                  </a:cubicBezTo>
                  <a:cubicBezTo>
                    <a:pt x="649574" y="3426604"/>
                    <a:pt x="577464" y="3498714"/>
                    <a:pt x="488511" y="3498714"/>
                  </a:cubicBezTo>
                  <a:cubicBezTo>
                    <a:pt x="399560" y="3498714"/>
                    <a:pt x="327450" y="3426604"/>
                    <a:pt x="327450" y="3337652"/>
                  </a:cubicBezTo>
                  <a:lnTo>
                    <a:pt x="327450" y="1458216"/>
                  </a:lnTo>
                  <a:cubicBezTo>
                    <a:pt x="325775" y="1338213"/>
                    <a:pt x="324101" y="1218209"/>
                    <a:pt x="322427" y="1098205"/>
                  </a:cubicBezTo>
                  <a:cubicBezTo>
                    <a:pt x="322427" y="1095240"/>
                    <a:pt x="320022" y="1092836"/>
                    <a:pt x="317058" y="1092836"/>
                  </a:cubicBezTo>
                  <a:lnTo>
                    <a:pt x="263371" y="1092836"/>
                  </a:lnTo>
                  <a:cubicBezTo>
                    <a:pt x="260405" y="1092836"/>
                    <a:pt x="258001" y="1095240"/>
                    <a:pt x="258001" y="1098205"/>
                  </a:cubicBezTo>
                  <a:lnTo>
                    <a:pt x="258001" y="1444446"/>
                  </a:lnTo>
                  <a:cubicBezTo>
                    <a:pt x="257895" y="1444438"/>
                    <a:pt x="257798" y="1444405"/>
                    <a:pt x="257700" y="1444370"/>
                  </a:cubicBezTo>
                  <a:lnTo>
                    <a:pt x="257700" y="1912573"/>
                  </a:lnTo>
                  <a:cubicBezTo>
                    <a:pt x="257700" y="1983734"/>
                    <a:pt x="200011" y="2041423"/>
                    <a:pt x="128850" y="2041423"/>
                  </a:cubicBezTo>
                  <a:cubicBezTo>
                    <a:pt x="57687" y="2041423"/>
                    <a:pt x="0" y="1983734"/>
                    <a:pt x="0" y="1912573"/>
                  </a:cubicBezTo>
                  <a:lnTo>
                    <a:pt x="0" y="1101802"/>
                  </a:lnTo>
                  <a:lnTo>
                    <a:pt x="0" y="1003338"/>
                  </a:lnTo>
                  <a:lnTo>
                    <a:pt x="0" y="982486"/>
                  </a:lnTo>
                  <a:cubicBezTo>
                    <a:pt x="0" y="952006"/>
                    <a:pt x="3965" y="922453"/>
                    <a:pt x="12733" y="894663"/>
                  </a:cubicBezTo>
                  <a:cubicBezTo>
                    <a:pt x="15126" y="886107"/>
                    <a:pt x="14856" y="875418"/>
                    <a:pt x="20539" y="868773"/>
                  </a:cubicBezTo>
                  <a:cubicBezTo>
                    <a:pt x="72281" y="735385"/>
                    <a:pt x="207053" y="644545"/>
                    <a:pt x="358791" y="644545"/>
                  </a:cubicBezTo>
                  <a:close/>
                  <a:moveTo>
                    <a:pt x="682782" y="0"/>
                  </a:moveTo>
                  <a:cubicBezTo>
                    <a:pt x="730138" y="47356"/>
                    <a:pt x="917322" y="-43301"/>
                    <a:pt x="966919" y="284138"/>
                  </a:cubicBezTo>
                  <a:cubicBezTo>
                    <a:pt x="1016516" y="611577"/>
                    <a:pt x="839708" y="568275"/>
                    <a:pt x="682782" y="568275"/>
                  </a:cubicBezTo>
                  <a:cubicBezTo>
                    <a:pt x="525858" y="568275"/>
                    <a:pt x="398645" y="441063"/>
                    <a:pt x="398645" y="284138"/>
                  </a:cubicBezTo>
                  <a:cubicBezTo>
                    <a:pt x="398645" y="127213"/>
                    <a:pt x="525858" y="0"/>
                    <a:pt x="682782" y="0"/>
                  </a:cubicBezTo>
                  <a:lnTo>
                    <a:pt x="682782" y="0"/>
                  </a:lnTo>
                  <a:close/>
                </a:path>
              </a:pathLst>
            </a:custGeom>
            <a:solidFill>
              <a:schemeClr val="bg1">
                <a:lumMod val="50000"/>
              </a:schemeClr>
            </a:solidFill>
            <a:ln w="19050">
              <a:noFill/>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91416" rIns="91416" bIns="91416"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r"/>
              <a:endParaRPr lang="en-US" sz="1200" dirty="0">
                <a:solidFill>
                  <a:schemeClr val="tx1"/>
                </a:solidFill>
              </a:endParaRPr>
            </a:p>
          </p:txBody>
        </p:sp>
      </p:grpSp>
      <p:pic>
        <p:nvPicPr>
          <p:cNvPr id="25" name="Picture 33" descr="C:\Users\sakuu\Documents\Ballmer WPC\AI\Home.png"/>
          <p:cNvPicPr>
            <a:picLocks noChangeAspect="1" noChangeArrowheads="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black">
          <a:xfrm>
            <a:off x="5627892" y="4173471"/>
            <a:ext cx="245457" cy="213122"/>
          </a:xfrm>
          <a:prstGeom prst="rect">
            <a:avLst/>
          </a:prstGeom>
          <a:noFill/>
          <a:extLst/>
        </p:spPr>
      </p:pic>
      <p:sp>
        <p:nvSpPr>
          <p:cNvPr id="26" name="Freeform 5"/>
          <p:cNvSpPr>
            <a:spLocks noChangeAspect="1"/>
          </p:cNvSpPr>
          <p:nvPr/>
        </p:nvSpPr>
        <p:spPr bwMode="auto">
          <a:xfrm flipH="1">
            <a:off x="4581615" y="4482886"/>
            <a:ext cx="293353" cy="193903"/>
          </a:xfrm>
          <a:custGeom>
            <a:avLst/>
            <a:gdLst/>
            <a:ahLst/>
            <a:cxnLst/>
            <a:rect l="l" t="t" r="r" b="b"/>
            <a:pathLst>
              <a:path w="6776429" h="4409039">
                <a:moveTo>
                  <a:pt x="5567597" y="4312767"/>
                </a:moveTo>
                <a:lnTo>
                  <a:pt x="3745936" y="4312767"/>
                </a:lnTo>
                <a:lnTo>
                  <a:pt x="3745936" y="4409039"/>
                </a:lnTo>
                <a:lnTo>
                  <a:pt x="5567597" y="4409039"/>
                </a:lnTo>
                <a:close/>
                <a:moveTo>
                  <a:pt x="2248864" y="4188766"/>
                </a:moveTo>
                <a:lnTo>
                  <a:pt x="7064" y="4250296"/>
                </a:lnTo>
                <a:lnTo>
                  <a:pt x="7064" y="4323099"/>
                </a:lnTo>
                <a:lnTo>
                  <a:pt x="7064" y="4409039"/>
                </a:lnTo>
                <a:lnTo>
                  <a:pt x="2248864" y="4409039"/>
                </a:lnTo>
                <a:close/>
                <a:moveTo>
                  <a:pt x="5567597" y="4005612"/>
                </a:moveTo>
                <a:lnTo>
                  <a:pt x="3745936" y="4005612"/>
                </a:lnTo>
                <a:lnTo>
                  <a:pt x="3745936" y="4234831"/>
                </a:lnTo>
                <a:lnTo>
                  <a:pt x="5567597" y="4234831"/>
                </a:lnTo>
                <a:close/>
                <a:moveTo>
                  <a:pt x="5567597" y="3826820"/>
                </a:moveTo>
                <a:lnTo>
                  <a:pt x="3745936" y="3826820"/>
                </a:lnTo>
                <a:lnTo>
                  <a:pt x="3745936" y="3927677"/>
                </a:lnTo>
                <a:lnTo>
                  <a:pt x="5567597" y="3927677"/>
                </a:lnTo>
                <a:close/>
                <a:moveTo>
                  <a:pt x="2248864" y="3467092"/>
                </a:moveTo>
                <a:lnTo>
                  <a:pt x="7064" y="3496562"/>
                </a:lnTo>
                <a:lnTo>
                  <a:pt x="7064" y="3648517"/>
                </a:lnTo>
                <a:lnTo>
                  <a:pt x="7064" y="4072338"/>
                </a:lnTo>
                <a:lnTo>
                  <a:pt x="7064" y="4171229"/>
                </a:lnTo>
                <a:lnTo>
                  <a:pt x="7064" y="4198354"/>
                </a:lnTo>
                <a:lnTo>
                  <a:pt x="7064" y="4204261"/>
                </a:lnTo>
                <a:lnTo>
                  <a:pt x="2248864" y="4175922"/>
                </a:lnTo>
                <a:lnTo>
                  <a:pt x="2248864" y="4005612"/>
                </a:lnTo>
                <a:lnTo>
                  <a:pt x="1363292" y="4005612"/>
                </a:lnTo>
                <a:lnTo>
                  <a:pt x="1363292" y="3927677"/>
                </a:lnTo>
                <a:lnTo>
                  <a:pt x="2248864" y="3927677"/>
                </a:lnTo>
                <a:lnTo>
                  <a:pt x="2248864" y="3826820"/>
                </a:lnTo>
                <a:lnTo>
                  <a:pt x="395566" y="3826820"/>
                </a:lnTo>
                <a:lnTo>
                  <a:pt x="395566" y="3746593"/>
                </a:lnTo>
                <a:lnTo>
                  <a:pt x="2248864" y="3746593"/>
                </a:lnTo>
                <a:close/>
                <a:moveTo>
                  <a:pt x="2248864" y="3327119"/>
                </a:moveTo>
                <a:lnTo>
                  <a:pt x="7064" y="3327119"/>
                </a:lnTo>
                <a:lnTo>
                  <a:pt x="7064" y="3397756"/>
                </a:lnTo>
                <a:lnTo>
                  <a:pt x="7064" y="3455443"/>
                </a:lnTo>
                <a:lnTo>
                  <a:pt x="7064" y="3464505"/>
                </a:lnTo>
                <a:lnTo>
                  <a:pt x="2248864" y="3450933"/>
                </a:lnTo>
                <a:close/>
                <a:moveTo>
                  <a:pt x="3678126" y="3327119"/>
                </a:moveTo>
                <a:lnTo>
                  <a:pt x="3676646" y="3327119"/>
                </a:lnTo>
                <a:lnTo>
                  <a:pt x="2316674" y="3327119"/>
                </a:lnTo>
                <a:lnTo>
                  <a:pt x="2316674" y="3450522"/>
                </a:lnTo>
                <a:lnTo>
                  <a:pt x="2316674" y="3466201"/>
                </a:lnTo>
                <a:lnTo>
                  <a:pt x="2316674" y="3746593"/>
                </a:lnTo>
                <a:lnTo>
                  <a:pt x="2316674" y="3826820"/>
                </a:lnTo>
                <a:lnTo>
                  <a:pt x="2316674" y="3927677"/>
                </a:lnTo>
                <a:lnTo>
                  <a:pt x="2316674" y="4005612"/>
                </a:lnTo>
                <a:lnTo>
                  <a:pt x="2316674" y="4175065"/>
                </a:lnTo>
                <a:lnTo>
                  <a:pt x="2316674" y="4186905"/>
                </a:lnTo>
                <a:lnTo>
                  <a:pt x="2316674" y="4409039"/>
                </a:lnTo>
                <a:lnTo>
                  <a:pt x="3676646" y="4409039"/>
                </a:lnTo>
                <a:lnTo>
                  <a:pt x="3678126" y="4409039"/>
                </a:lnTo>
                <a:lnTo>
                  <a:pt x="3678126" y="4312767"/>
                </a:lnTo>
                <a:lnTo>
                  <a:pt x="3676646" y="4312767"/>
                </a:lnTo>
                <a:lnTo>
                  <a:pt x="3676646" y="4234831"/>
                </a:lnTo>
                <a:lnTo>
                  <a:pt x="3678126" y="4234831"/>
                </a:lnTo>
                <a:lnTo>
                  <a:pt x="3678126" y="4005612"/>
                </a:lnTo>
                <a:lnTo>
                  <a:pt x="3676646" y="4005612"/>
                </a:lnTo>
                <a:lnTo>
                  <a:pt x="3676646" y="3927677"/>
                </a:lnTo>
                <a:lnTo>
                  <a:pt x="3678126" y="3927677"/>
                </a:lnTo>
                <a:lnTo>
                  <a:pt x="3678126" y="3826820"/>
                </a:lnTo>
                <a:lnTo>
                  <a:pt x="3676646" y="3826820"/>
                </a:lnTo>
                <a:lnTo>
                  <a:pt x="3676646" y="3746593"/>
                </a:lnTo>
                <a:lnTo>
                  <a:pt x="3678126" y="3746593"/>
                </a:lnTo>
                <a:lnTo>
                  <a:pt x="3678126" y="3448305"/>
                </a:lnTo>
                <a:lnTo>
                  <a:pt x="3676646" y="3448324"/>
                </a:lnTo>
                <a:lnTo>
                  <a:pt x="3676646" y="3442289"/>
                </a:lnTo>
                <a:lnTo>
                  <a:pt x="3678126" y="3442280"/>
                </a:lnTo>
                <a:close/>
                <a:moveTo>
                  <a:pt x="5567597" y="3327119"/>
                </a:moveTo>
                <a:lnTo>
                  <a:pt x="3745936" y="3327119"/>
                </a:lnTo>
                <a:lnTo>
                  <a:pt x="3745936" y="3441869"/>
                </a:lnTo>
                <a:lnTo>
                  <a:pt x="4527642" y="3437136"/>
                </a:lnTo>
                <a:lnTo>
                  <a:pt x="4567848" y="3436607"/>
                </a:lnTo>
                <a:lnTo>
                  <a:pt x="4614939" y="3436607"/>
                </a:lnTo>
                <a:lnTo>
                  <a:pt x="4527642" y="3437136"/>
                </a:lnTo>
                <a:lnTo>
                  <a:pt x="3745936" y="3447413"/>
                </a:lnTo>
                <a:lnTo>
                  <a:pt x="3745936" y="3746593"/>
                </a:lnTo>
                <a:lnTo>
                  <a:pt x="5567597" y="3746593"/>
                </a:lnTo>
                <a:close/>
                <a:moveTo>
                  <a:pt x="233976" y="3083410"/>
                </a:moveTo>
                <a:lnTo>
                  <a:pt x="0" y="3296552"/>
                </a:lnTo>
                <a:lnTo>
                  <a:pt x="1040822" y="3288261"/>
                </a:lnTo>
                <a:cubicBezTo>
                  <a:pt x="651034" y="3226258"/>
                  <a:pt x="628344" y="3243118"/>
                  <a:pt x="233976" y="3083410"/>
                </a:cubicBezTo>
                <a:close/>
                <a:moveTo>
                  <a:pt x="6776429" y="2826778"/>
                </a:moveTo>
                <a:lnTo>
                  <a:pt x="5635408" y="3963226"/>
                </a:lnTo>
                <a:lnTo>
                  <a:pt x="5635408" y="4196285"/>
                </a:lnTo>
                <a:lnTo>
                  <a:pt x="6482110" y="3349488"/>
                </a:lnTo>
                <a:lnTo>
                  <a:pt x="6482110" y="3434149"/>
                </a:lnTo>
                <a:lnTo>
                  <a:pt x="5635408" y="4276423"/>
                </a:lnTo>
                <a:lnTo>
                  <a:pt x="5635408" y="4373588"/>
                </a:lnTo>
                <a:lnTo>
                  <a:pt x="6776429" y="3234056"/>
                </a:lnTo>
                <a:close/>
                <a:moveTo>
                  <a:pt x="1738028" y="2499490"/>
                </a:moveTo>
                <a:lnTo>
                  <a:pt x="1755660" y="2501846"/>
                </a:lnTo>
                <a:lnTo>
                  <a:pt x="1770940" y="2501846"/>
                </a:lnTo>
                <a:lnTo>
                  <a:pt x="1789746" y="2501846"/>
                </a:lnTo>
                <a:lnTo>
                  <a:pt x="1805028" y="2504200"/>
                </a:lnTo>
                <a:lnTo>
                  <a:pt x="1822658" y="2507731"/>
                </a:lnTo>
                <a:lnTo>
                  <a:pt x="1836764" y="2507731"/>
                </a:lnTo>
                <a:lnTo>
                  <a:pt x="1849694" y="2510086"/>
                </a:lnTo>
                <a:lnTo>
                  <a:pt x="1862622" y="2512440"/>
                </a:lnTo>
                <a:lnTo>
                  <a:pt x="1876728" y="2519505"/>
                </a:lnTo>
                <a:lnTo>
                  <a:pt x="1896710" y="2526568"/>
                </a:lnTo>
                <a:lnTo>
                  <a:pt x="1919042" y="2537163"/>
                </a:lnTo>
                <a:lnTo>
                  <a:pt x="1931974" y="2546582"/>
                </a:lnTo>
                <a:lnTo>
                  <a:pt x="1946078" y="2559531"/>
                </a:lnTo>
                <a:lnTo>
                  <a:pt x="1954306" y="2573659"/>
                </a:lnTo>
                <a:lnTo>
                  <a:pt x="1963710" y="2588964"/>
                </a:lnTo>
                <a:lnTo>
                  <a:pt x="1966060" y="2601913"/>
                </a:lnTo>
                <a:lnTo>
                  <a:pt x="1966060" y="2619574"/>
                </a:lnTo>
                <a:lnTo>
                  <a:pt x="1961358" y="2636055"/>
                </a:lnTo>
                <a:lnTo>
                  <a:pt x="1954306" y="2653714"/>
                </a:lnTo>
                <a:lnTo>
                  <a:pt x="1943728" y="2671374"/>
                </a:lnTo>
                <a:lnTo>
                  <a:pt x="1929622" y="2689033"/>
                </a:lnTo>
                <a:lnTo>
                  <a:pt x="1921394" y="2698451"/>
                </a:lnTo>
                <a:lnTo>
                  <a:pt x="1911990" y="2707869"/>
                </a:lnTo>
                <a:lnTo>
                  <a:pt x="1901412" y="2716110"/>
                </a:lnTo>
                <a:lnTo>
                  <a:pt x="1892008" y="2727882"/>
                </a:lnTo>
                <a:lnTo>
                  <a:pt x="1879078" y="2733769"/>
                </a:lnTo>
                <a:lnTo>
                  <a:pt x="1864974" y="2743187"/>
                </a:lnTo>
                <a:lnTo>
                  <a:pt x="1852044" y="2752605"/>
                </a:lnTo>
                <a:lnTo>
                  <a:pt x="1837940" y="2760846"/>
                </a:lnTo>
                <a:lnTo>
                  <a:pt x="1822658" y="2767910"/>
                </a:lnTo>
                <a:lnTo>
                  <a:pt x="1807378" y="2776151"/>
                </a:lnTo>
                <a:lnTo>
                  <a:pt x="1792096" y="2783215"/>
                </a:lnTo>
                <a:lnTo>
                  <a:pt x="1777992" y="2792634"/>
                </a:lnTo>
                <a:lnTo>
                  <a:pt x="1760360" y="2797343"/>
                </a:lnTo>
                <a:lnTo>
                  <a:pt x="1745080" y="2803228"/>
                </a:lnTo>
                <a:lnTo>
                  <a:pt x="1726272" y="2810292"/>
                </a:lnTo>
                <a:lnTo>
                  <a:pt x="1710992" y="2817355"/>
                </a:lnTo>
                <a:lnTo>
                  <a:pt x="1693360" y="2820888"/>
                </a:lnTo>
                <a:lnTo>
                  <a:pt x="1678082" y="2827951"/>
                </a:lnTo>
                <a:lnTo>
                  <a:pt x="1659274" y="2832660"/>
                </a:lnTo>
                <a:lnTo>
                  <a:pt x="1643992" y="2839725"/>
                </a:lnTo>
                <a:lnTo>
                  <a:pt x="1624012" y="2842079"/>
                </a:lnTo>
                <a:lnTo>
                  <a:pt x="1606380" y="2845610"/>
                </a:lnTo>
                <a:lnTo>
                  <a:pt x="1588748" y="2847965"/>
                </a:lnTo>
                <a:lnTo>
                  <a:pt x="1572292" y="2852675"/>
                </a:lnTo>
                <a:lnTo>
                  <a:pt x="1552310" y="2855028"/>
                </a:lnTo>
                <a:lnTo>
                  <a:pt x="1534678" y="2857384"/>
                </a:lnTo>
                <a:lnTo>
                  <a:pt x="1517046" y="2859738"/>
                </a:lnTo>
                <a:lnTo>
                  <a:pt x="1500590" y="2864447"/>
                </a:lnTo>
                <a:lnTo>
                  <a:pt x="1480608" y="2864447"/>
                </a:lnTo>
                <a:lnTo>
                  <a:pt x="1465328" y="2864447"/>
                </a:lnTo>
                <a:lnTo>
                  <a:pt x="1447696" y="2864447"/>
                </a:lnTo>
                <a:lnTo>
                  <a:pt x="1432416" y="2864447"/>
                </a:lnTo>
                <a:lnTo>
                  <a:pt x="1413610" y="2862093"/>
                </a:lnTo>
                <a:lnTo>
                  <a:pt x="1398328" y="2862093"/>
                </a:lnTo>
                <a:lnTo>
                  <a:pt x="1383048" y="2862093"/>
                </a:lnTo>
                <a:lnTo>
                  <a:pt x="1368944" y="2862093"/>
                </a:lnTo>
                <a:lnTo>
                  <a:pt x="1351312" y="2857384"/>
                </a:lnTo>
                <a:lnTo>
                  <a:pt x="1338382" y="2855028"/>
                </a:lnTo>
                <a:lnTo>
                  <a:pt x="1324276" y="2850319"/>
                </a:lnTo>
                <a:lnTo>
                  <a:pt x="1311346" y="2847965"/>
                </a:lnTo>
                <a:lnTo>
                  <a:pt x="1286664" y="2837370"/>
                </a:lnTo>
                <a:lnTo>
                  <a:pt x="1269032" y="2827951"/>
                </a:lnTo>
                <a:lnTo>
                  <a:pt x="1251400" y="2815002"/>
                </a:lnTo>
                <a:lnTo>
                  <a:pt x="1239646" y="2803228"/>
                </a:lnTo>
                <a:lnTo>
                  <a:pt x="1229066" y="2790278"/>
                </a:lnTo>
                <a:lnTo>
                  <a:pt x="1224364" y="2776151"/>
                </a:lnTo>
                <a:lnTo>
                  <a:pt x="1219664" y="2758492"/>
                </a:lnTo>
                <a:lnTo>
                  <a:pt x="1219664" y="2743187"/>
                </a:lnTo>
                <a:lnTo>
                  <a:pt x="1222014" y="2727882"/>
                </a:lnTo>
                <a:lnTo>
                  <a:pt x="1230242" y="2711401"/>
                </a:lnTo>
                <a:lnTo>
                  <a:pt x="1241996" y="2693742"/>
                </a:lnTo>
                <a:lnTo>
                  <a:pt x="1257276" y="2676083"/>
                </a:lnTo>
                <a:lnTo>
                  <a:pt x="1264330" y="2664310"/>
                </a:lnTo>
                <a:lnTo>
                  <a:pt x="1274908" y="2658423"/>
                </a:lnTo>
                <a:lnTo>
                  <a:pt x="1284312" y="2646651"/>
                </a:lnTo>
                <a:lnTo>
                  <a:pt x="1297242" y="2640764"/>
                </a:lnTo>
                <a:lnTo>
                  <a:pt x="1308996" y="2628992"/>
                </a:lnTo>
                <a:lnTo>
                  <a:pt x="1319576" y="2619574"/>
                </a:lnTo>
                <a:lnTo>
                  <a:pt x="1333680" y="2611332"/>
                </a:lnTo>
                <a:lnTo>
                  <a:pt x="1348960" y="2604269"/>
                </a:lnTo>
                <a:lnTo>
                  <a:pt x="1363066" y="2596028"/>
                </a:lnTo>
                <a:lnTo>
                  <a:pt x="1375996" y="2586610"/>
                </a:lnTo>
                <a:lnTo>
                  <a:pt x="1391276" y="2579546"/>
                </a:lnTo>
                <a:lnTo>
                  <a:pt x="1407732" y="2573659"/>
                </a:lnTo>
                <a:lnTo>
                  <a:pt x="1420662" y="2566596"/>
                </a:lnTo>
                <a:lnTo>
                  <a:pt x="1438292" y="2559531"/>
                </a:lnTo>
                <a:lnTo>
                  <a:pt x="1454748" y="2552468"/>
                </a:lnTo>
                <a:lnTo>
                  <a:pt x="1472380" y="2546582"/>
                </a:lnTo>
                <a:lnTo>
                  <a:pt x="1487660" y="2539519"/>
                </a:lnTo>
                <a:lnTo>
                  <a:pt x="1507644" y="2534810"/>
                </a:lnTo>
                <a:lnTo>
                  <a:pt x="1522924" y="2530101"/>
                </a:lnTo>
                <a:lnTo>
                  <a:pt x="1544080" y="2528923"/>
                </a:lnTo>
                <a:lnTo>
                  <a:pt x="1559362" y="2521858"/>
                </a:lnTo>
                <a:lnTo>
                  <a:pt x="1576992" y="2517149"/>
                </a:lnTo>
                <a:lnTo>
                  <a:pt x="1594624" y="2512440"/>
                </a:lnTo>
                <a:lnTo>
                  <a:pt x="1614608" y="2510086"/>
                </a:lnTo>
                <a:lnTo>
                  <a:pt x="1631064" y="2506555"/>
                </a:lnTo>
                <a:lnTo>
                  <a:pt x="1648694" y="2504200"/>
                </a:lnTo>
                <a:lnTo>
                  <a:pt x="1666326" y="2504200"/>
                </a:lnTo>
                <a:lnTo>
                  <a:pt x="1686308" y="2504200"/>
                </a:lnTo>
                <a:lnTo>
                  <a:pt x="1702764" y="2501846"/>
                </a:lnTo>
                <a:lnTo>
                  <a:pt x="1720396" y="2499490"/>
                </a:lnTo>
                <a:close/>
                <a:moveTo>
                  <a:pt x="5716446" y="2435917"/>
                </a:moveTo>
                <a:lnTo>
                  <a:pt x="4527382" y="2435917"/>
                </a:lnTo>
                <a:lnTo>
                  <a:pt x="3977045" y="3057829"/>
                </a:lnTo>
                <a:lnTo>
                  <a:pt x="3979018" y="3056988"/>
                </a:lnTo>
                <a:lnTo>
                  <a:pt x="3996666" y="3049964"/>
                </a:lnTo>
                <a:lnTo>
                  <a:pt x="4011962" y="3041768"/>
                </a:lnTo>
                <a:lnTo>
                  <a:pt x="4030787" y="3034743"/>
                </a:lnTo>
                <a:lnTo>
                  <a:pt x="4046083" y="3027719"/>
                </a:lnTo>
                <a:lnTo>
                  <a:pt x="4063732" y="3021865"/>
                </a:lnTo>
                <a:lnTo>
                  <a:pt x="4079028" y="3012498"/>
                </a:lnTo>
                <a:lnTo>
                  <a:pt x="4095500" y="3005474"/>
                </a:lnTo>
                <a:lnTo>
                  <a:pt x="4110796" y="2997279"/>
                </a:lnTo>
                <a:lnTo>
                  <a:pt x="4128445" y="2990254"/>
                </a:lnTo>
                <a:lnTo>
                  <a:pt x="4142565" y="2980887"/>
                </a:lnTo>
                <a:lnTo>
                  <a:pt x="4160213" y="2975035"/>
                </a:lnTo>
                <a:lnTo>
                  <a:pt x="4173156" y="2968009"/>
                </a:lnTo>
                <a:lnTo>
                  <a:pt x="4190806" y="2960984"/>
                </a:lnTo>
                <a:lnTo>
                  <a:pt x="5628712" y="2960984"/>
                </a:lnTo>
                <a:lnTo>
                  <a:pt x="6084380" y="2508115"/>
                </a:lnTo>
                <a:lnTo>
                  <a:pt x="6071820" y="2508858"/>
                </a:lnTo>
                <a:lnTo>
                  <a:pt x="6056540" y="2511221"/>
                </a:lnTo>
                <a:lnTo>
                  <a:pt x="6036559" y="2513584"/>
                </a:lnTo>
                <a:lnTo>
                  <a:pt x="6020104" y="2518309"/>
                </a:lnTo>
                <a:lnTo>
                  <a:pt x="6002474" y="2518309"/>
                </a:lnTo>
                <a:lnTo>
                  <a:pt x="5987194" y="2520672"/>
                </a:lnTo>
                <a:lnTo>
                  <a:pt x="5969565" y="2520672"/>
                </a:lnTo>
                <a:lnTo>
                  <a:pt x="5953109" y="2523035"/>
                </a:lnTo>
                <a:lnTo>
                  <a:pt x="5933129" y="2520672"/>
                </a:lnTo>
                <a:lnTo>
                  <a:pt x="5917850" y="2520672"/>
                </a:lnTo>
                <a:lnTo>
                  <a:pt x="5900218" y="2518309"/>
                </a:lnTo>
                <a:lnTo>
                  <a:pt x="5886115" y="2518309"/>
                </a:lnTo>
                <a:lnTo>
                  <a:pt x="5870835" y="2513584"/>
                </a:lnTo>
                <a:lnTo>
                  <a:pt x="5855556" y="2511221"/>
                </a:lnTo>
                <a:lnTo>
                  <a:pt x="5841452" y="2508858"/>
                </a:lnTo>
                <a:lnTo>
                  <a:pt x="5830874" y="2507676"/>
                </a:lnTo>
                <a:lnTo>
                  <a:pt x="5816770" y="2502951"/>
                </a:lnTo>
                <a:lnTo>
                  <a:pt x="5803841" y="2498225"/>
                </a:lnTo>
                <a:lnTo>
                  <a:pt x="5793263" y="2493500"/>
                </a:lnTo>
                <a:lnTo>
                  <a:pt x="5781508" y="2491137"/>
                </a:lnTo>
                <a:lnTo>
                  <a:pt x="5761528" y="2482867"/>
                </a:lnTo>
                <a:lnTo>
                  <a:pt x="5748600" y="2473416"/>
                </a:lnTo>
                <a:lnTo>
                  <a:pt x="5732144" y="2460420"/>
                </a:lnTo>
                <a:lnTo>
                  <a:pt x="5723916" y="2446244"/>
                </a:lnTo>
                <a:close/>
                <a:moveTo>
                  <a:pt x="3044326" y="2428965"/>
                </a:moveTo>
                <a:lnTo>
                  <a:pt x="3043462" y="2429229"/>
                </a:lnTo>
                <a:lnTo>
                  <a:pt x="3020896" y="2435645"/>
                </a:lnTo>
                <a:lnTo>
                  <a:pt x="3000368" y="2442784"/>
                </a:lnTo>
                <a:lnTo>
                  <a:pt x="2979892" y="2450765"/>
                </a:lnTo>
                <a:lnTo>
                  <a:pt x="2961352" y="2457785"/>
                </a:lnTo>
                <a:lnTo>
                  <a:pt x="2939780" y="2464142"/>
                </a:lnTo>
                <a:lnTo>
                  <a:pt x="2919302" y="2472121"/>
                </a:lnTo>
                <a:lnTo>
                  <a:pt x="2898774" y="2479261"/>
                </a:lnTo>
                <a:lnTo>
                  <a:pt x="2880286" y="2487122"/>
                </a:lnTo>
                <a:lnTo>
                  <a:pt x="2859758" y="2494261"/>
                </a:lnTo>
                <a:lnTo>
                  <a:pt x="2841372" y="2503805"/>
                </a:lnTo>
                <a:lnTo>
                  <a:pt x="2820892" y="2511786"/>
                </a:lnTo>
                <a:lnTo>
                  <a:pt x="2804544" y="2522053"/>
                </a:lnTo>
                <a:lnTo>
                  <a:pt x="2784066" y="2530034"/>
                </a:lnTo>
                <a:lnTo>
                  <a:pt x="2765628" y="2538737"/>
                </a:lnTo>
                <a:lnTo>
                  <a:pt x="2745150" y="2546717"/>
                </a:lnTo>
                <a:lnTo>
                  <a:pt x="2728700" y="2555301"/>
                </a:lnTo>
                <a:lnTo>
                  <a:pt x="2710314" y="2564846"/>
                </a:lnTo>
                <a:lnTo>
                  <a:pt x="2695852" y="2573310"/>
                </a:lnTo>
                <a:lnTo>
                  <a:pt x="2679452" y="2582736"/>
                </a:lnTo>
                <a:lnTo>
                  <a:pt x="2662108" y="2593062"/>
                </a:lnTo>
                <a:lnTo>
                  <a:pt x="2645708" y="2602487"/>
                </a:lnTo>
                <a:lnTo>
                  <a:pt x="2629360" y="2612756"/>
                </a:lnTo>
                <a:lnTo>
                  <a:pt x="2612960" y="2622180"/>
                </a:lnTo>
                <a:lnTo>
                  <a:pt x="2598600" y="2632328"/>
                </a:lnTo>
                <a:lnTo>
                  <a:pt x="2582250" y="2642596"/>
                </a:lnTo>
                <a:lnTo>
                  <a:pt x="2569928" y="2653466"/>
                </a:lnTo>
                <a:lnTo>
                  <a:pt x="2554572" y="2663673"/>
                </a:lnTo>
                <a:lnTo>
                  <a:pt x="2542252" y="2674544"/>
                </a:lnTo>
                <a:lnTo>
                  <a:pt x="2525802" y="2683128"/>
                </a:lnTo>
                <a:lnTo>
                  <a:pt x="2513428" y="2693158"/>
                </a:lnTo>
                <a:lnTo>
                  <a:pt x="2500112" y="2704087"/>
                </a:lnTo>
                <a:lnTo>
                  <a:pt x="2489730" y="2713998"/>
                </a:lnTo>
                <a:lnTo>
                  <a:pt x="2477308" y="2723185"/>
                </a:lnTo>
                <a:lnTo>
                  <a:pt x="2465930" y="2733155"/>
                </a:lnTo>
                <a:lnTo>
                  <a:pt x="2457586" y="2743788"/>
                </a:lnTo>
                <a:lnTo>
                  <a:pt x="2448196" y="2753638"/>
                </a:lnTo>
                <a:lnTo>
                  <a:pt x="2437710" y="2761865"/>
                </a:lnTo>
                <a:lnTo>
                  <a:pt x="2428372" y="2772557"/>
                </a:lnTo>
                <a:lnTo>
                  <a:pt x="2419978" y="2782349"/>
                </a:lnTo>
                <a:lnTo>
                  <a:pt x="2414616" y="2792803"/>
                </a:lnTo>
                <a:lnTo>
                  <a:pt x="2407216" y="2802535"/>
                </a:lnTo>
                <a:lnTo>
                  <a:pt x="2400810" y="2812207"/>
                </a:lnTo>
                <a:lnTo>
                  <a:pt x="2395448" y="2822661"/>
                </a:lnTo>
                <a:lnTo>
                  <a:pt x="2392022" y="2832155"/>
                </a:lnTo>
                <a:lnTo>
                  <a:pt x="2387556" y="2840867"/>
                </a:lnTo>
                <a:lnTo>
                  <a:pt x="2382042" y="2848798"/>
                </a:lnTo>
                <a:lnTo>
                  <a:pt x="2376580" y="2857569"/>
                </a:lnTo>
                <a:lnTo>
                  <a:pt x="2375146" y="2866944"/>
                </a:lnTo>
                <a:lnTo>
                  <a:pt x="2370676" y="2875655"/>
                </a:lnTo>
                <a:lnTo>
                  <a:pt x="2369240" y="2885030"/>
                </a:lnTo>
                <a:lnTo>
                  <a:pt x="2367756" y="2893565"/>
                </a:lnTo>
                <a:lnTo>
                  <a:pt x="2368310" y="2902820"/>
                </a:lnTo>
                <a:lnTo>
                  <a:pt x="2367278" y="2918927"/>
                </a:lnTo>
                <a:lnTo>
                  <a:pt x="2368234" y="2934914"/>
                </a:lnTo>
                <a:lnTo>
                  <a:pt x="2373168" y="2950664"/>
                </a:lnTo>
                <a:lnTo>
                  <a:pt x="2379194" y="2968038"/>
                </a:lnTo>
                <a:lnTo>
                  <a:pt x="2386016" y="2981986"/>
                </a:lnTo>
                <a:lnTo>
                  <a:pt x="2396816" y="2995695"/>
                </a:lnTo>
                <a:lnTo>
                  <a:pt x="2406618" y="3009465"/>
                </a:lnTo>
                <a:lnTo>
                  <a:pt x="2420400" y="3022998"/>
                </a:lnTo>
                <a:lnTo>
                  <a:pt x="2426668" y="3027689"/>
                </a:lnTo>
                <a:lnTo>
                  <a:pt x="2435024" y="3033945"/>
                </a:lnTo>
                <a:lnTo>
                  <a:pt x="2442336" y="3039420"/>
                </a:lnTo>
                <a:lnTo>
                  <a:pt x="2454672" y="3045437"/>
                </a:lnTo>
                <a:lnTo>
                  <a:pt x="2461984" y="3050912"/>
                </a:lnTo>
                <a:lnTo>
                  <a:pt x="2474318" y="3056930"/>
                </a:lnTo>
                <a:lnTo>
                  <a:pt x="2478452" y="3059145"/>
                </a:lnTo>
                <a:close/>
                <a:moveTo>
                  <a:pt x="2962718" y="2121625"/>
                </a:moveTo>
                <a:lnTo>
                  <a:pt x="1158398" y="2122762"/>
                </a:lnTo>
                <a:cubicBezTo>
                  <a:pt x="1153030" y="2127110"/>
                  <a:pt x="1147662" y="2131338"/>
                  <a:pt x="1142292" y="2135685"/>
                </a:cubicBezTo>
                <a:cubicBezTo>
                  <a:pt x="1137596" y="2140033"/>
                  <a:pt x="1133568" y="2144380"/>
                  <a:pt x="1128872" y="2148727"/>
                </a:cubicBezTo>
                <a:lnTo>
                  <a:pt x="1114780" y="2162826"/>
                </a:lnTo>
                <a:cubicBezTo>
                  <a:pt x="1110752" y="2167173"/>
                  <a:pt x="1106056" y="2171403"/>
                  <a:pt x="1102030" y="2175751"/>
                </a:cubicBezTo>
                <a:cubicBezTo>
                  <a:pt x="1098004" y="2180451"/>
                  <a:pt x="1093306" y="2185268"/>
                  <a:pt x="1089280" y="2189967"/>
                </a:cubicBezTo>
                <a:cubicBezTo>
                  <a:pt x="1084582" y="2194314"/>
                  <a:pt x="1079884" y="2198544"/>
                  <a:pt x="1075188" y="2202892"/>
                </a:cubicBezTo>
                <a:cubicBezTo>
                  <a:pt x="1070490" y="2207239"/>
                  <a:pt x="1066464" y="2211469"/>
                  <a:pt x="1061768" y="2215816"/>
                </a:cubicBezTo>
                <a:cubicBezTo>
                  <a:pt x="1057068" y="2220515"/>
                  <a:pt x="1052372" y="2225332"/>
                  <a:pt x="1047674" y="2230032"/>
                </a:cubicBezTo>
                <a:cubicBezTo>
                  <a:pt x="1042976" y="2234380"/>
                  <a:pt x="1037610" y="2238610"/>
                  <a:pt x="1032912" y="2242957"/>
                </a:cubicBezTo>
                <a:cubicBezTo>
                  <a:pt x="1028214" y="2247656"/>
                  <a:pt x="1024188" y="2252356"/>
                  <a:pt x="1019490" y="2257056"/>
                </a:cubicBezTo>
                <a:lnTo>
                  <a:pt x="1005398" y="2270098"/>
                </a:lnTo>
                <a:cubicBezTo>
                  <a:pt x="1001372" y="2274445"/>
                  <a:pt x="996674" y="2278674"/>
                  <a:pt x="992648" y="2283021"/>
                </a:cubicBezTo>
                <a:cubicBezTo>
                  <a:pt x="988622" y="2287721"/>
                  <a:pt x="983926" y="2292421"/>
                  <a:pt x="979898" y="2297120"/>
                </a:cubicBezTo>
                <a:lnTo>
                  <a:pt x="965806" y="2310162"/>
                </a:lnTo>
                <a:cubicBezTo>
                  <a:pt x="961110" y="2314862"/>
                  <a:pt x="957082" y="2319562"/>
                  <a:pt x="952386" y="2324261"/>
                </a:cubicBezTo>
                <a:cubicBezTo>
                  <a:pt x="947688" y="2328608"/>
                  <a:pt x="942990" y="2332838"/>
                  <a:pt x="938294" y="2337185"/>
                </a:cubicBezTo>
                <a:cubicBezTo>
                  <a:pt x="932926" y="2341179"/>
                  <a:pt x="928228" y="2345058"/>
                  <a:pt x="922860" y="2349052"/>
                </a:cubicBezTo>
                <a:cubicBezTo>
                  <a:pt x="918832" y="2353399"/>
                  <a:pt x="914136" y="2357630"/>
                  <a:pt x="910110" y="2361977"/>
                </a:cubicBezTo>
                <a:lnTo>
                  <a:pt x="894004" y="2372550"/>
                </a:lnTo>
                <a:cubicBezTo>
                  <a:pt x="889306" y="2377251"/>
                  <a:pt x="885280" y="2382068"/>
                  <a:pt x="880582" y="2386767"/>
                </a:cubicBezTo>
                <a:cubicBezTo>
                  <a:pt x="875214" y="2390292"/>
                  <a:pt x="870518" y="2393816"/>
                  <a:pt x="865148" y="2397342"/>
                </a:cubicBezTo>
                <a:lnTo>
                  <a:pt x="851056" y="2411441"/>
                </a:lnTo>
                <a:cubicBezTo>
                  <a:pt x="847032" y="2415788"/>
                  <a:pt x="842332" y="2420135"/>
                  <a:pt x="838308" y="2424483"/>
                </a:cubicBezTo>
                <a:lnTo>
                  <a:pt x="824216" y="2438582"/>
                </a:lnTo>
                <a:cubicBezTo>
                  <a:pt x="818846" y="2442106"/>
                  <a:pt x="814150" y="2445631"/>
                  <a:pt x="808782" y="2449156"/>
                </a:cubicBezTo>
                <a:cubicBezTo>
                  <a:pt x="803412" y="2453503"/>
                  <a:pt x="798716" y="2457850"/>
                  <a:pt x="793348" y="2462197"/>
                </a:cubicBezTo>
                <a:lnTo>
                  <a:pt x="777242" y="2476296"/>
                </a:lnTo>
                <a:cubicBezTo>
                  <a:pt x="773214" y="2480644"/>
                  <a:pt x="768518" y="2484874"/>
                  <a:pt x="764492" y="2489221"/>
                </a:cubicBezTo>
                <a:cubicBezTo>
                  <a:pt x="759122" y="2493215"/>
                  <a:pt x="754426" y="2497092"/>
                  <a:pt x="749058" y="2501088"/>
                </a:cubicBezTo>
                <a:cubicBezTo>
                  <a:pt x="743688" y="2505435"/>
                  <a:pt x="737650" y="2509664"/>
                  <a:pt x="732282" y="2514011"/>
                </a:cubicBezTo>
                <a:cubicBezTo>
                  <a:pt x="726912" y="2518711"/>
                  <a:pt x="722216" y="2523411"/>
                  <a:pt x="716848" y="2528110"/>
                </a:cubicBezTo>
                <a:cubicBezTo>
                  <a:pt x="712820" y="2532457"/>
                  <a:pt x="708124" y="2536805"/>
                  <a:pt x="704096" y="2541152"/>
                </a:cubicBezTo>
                <a:cubicBezTo>
                  <a:pt x="698056" y="2545030"/>
                  <a:pt x="691348" y="2549025"/>
                  <a:pt x="685308" y="2552902"/>
                </a:cubicBezTo>
                <a:cubicBezTo>
                  <a:pt x="679940" y="2556427"/>
                  <a:pt x="675242" y="2559951"/>
                  <a:pt x="669874" y="2563475"/>
                </a:cubicBezTo>
                <a:cubicBezTo>
                  <a:pt x="663834" y="2567471"/>
                  <a:pt x="658466" y="2571348"/>
                  <a:pt x="652426" y="2575342"/>
                </a:cubicBezTo>
                <a:cubicBezTo>
                  <a:pt x="647058" y="2579689"/>
                  <a:pt x="642360" y="2583919"/>
                  <a:pt x="636992" y="2588267"/>
                </a:cubicBezTo>
                <a:cubicBezTo>
                  <a:pt x="630954" y="2591792"/>
                  <a:pt x="624242" y="2595316"/>
                  <a:pt x="618202" y="2598842"/>
                </a:cubicBezTo>
                <a:cubicBezTo>
                  <a:pt x="612834" y="2603541"/>
                  <a:pt x="608138" y="2608358"/>
                  <a:pt x="602768" y="2613058"/>
                </a:cubicBezTo>
                <a:cubicBezTo>
                  <a:pt x="596728" y="2616582"/>
                  <a:pt x="591360" y="2620108"/>
                  <a:pt x="585322" y="2623632"/>
                </a:cubicBezTo>
                <a:cubicBezTo>
                  <a:pt x="579952" y="2628332"/>
                  <a:pt x="575254" y="2633031"/>
                  <a:pt x="569888" y="2637731"/>
                </a:cubicBezTo>
                <a:lnTo>
                  <a:pt x="549756" y="2648306"/>
                </a:lnTo>
                <a:cubicBezTo>
                  <a:pt x="543716" y="2652300"/>
                  <a:pt x="537004" y="2656177"/>
                  <a:pt x="530966" y="2660172"/>
                </a:cubicBezTo>
                <a:cubicBezTo>
                  <a:pt x="524928" y="2664519"/>
                  <a:pt x="519558" y="2668749"/>
                  <a:pt x="513518" y="2673096"/>
                </a:cubicBezTo>
                <a:lnTo>
                  <a:pt x="495400" y="2687195"/>
                </a:lnTo>
                <a:cubicBezTo>
                  <a:pt x="488690" y="2690721"/>
                  <a:pt x="482650" y="2694362"/>
                  <a:pt x="475940" y="2697888"/>
                </a:cubicBezTo>
                <a:cubicBezTo>
                  <a:pt x="470572" y="2701765"/>
                  <a:pt x="464532" y="2705759"/>
                  <a:pt x="459164" y="2709636"/>
                </a:cubicBezTo>
                <a:cubicBezTo>
                  <a:pt x="453124" y="2713983"/>
                  <a:pt x="447756" y="2718213"/>
                  <a:pt x="441716" y="2722560"/>
                </a:cubicBezTo>
                <a:lnTo>
                  <a:pt x="421584" y="2735602"/>
                </a:lnTo>
                <a:cubicBezTo>
                  <a:pt x="414202" y="2739479"/>
                  <a:pt x="406822" y="2743475"/>
                  <a:pt x="399440" y="2747352"/>
                </a:cubicBezTo>
                <a:lnTo>
                  <a:pt x="381322" y="2757926"/>
                </a:lnTo>
                <a:cubicBezTo>
                  <a:pt x="374612" y="2761921"/>
                  <a:pt x="367900" y="2765798"/>
                  <a:pt x="361190" y="2769793"/>
                </a:cubicBezTo>
                <a:cubicBezTo>
                  <a:pt x="354480" y="2774140"/>
                  <a:pt x="348440" y="2778370"/>
                  <a:pt x="341730" y="2782717"/>
                </a:cubicBezTo>
                <a:cubicBezTo>
                  <a:pt x="334348" y="2786594"/>
                  <a:pt x="326296" y="2790588"/>
                  <a:pt x="318914" y="2794465"/>
                </a:cubicBezTo>
                <a:lnTo>
                  <a:pt x="296770" y="2805041"/>
                </a:lnTo>
                <a:cubicBezTo>
                  <a:pt x="289388" y="2809035"/>
                  <a:pt x="282006" y="2812912"/>
                  <a:pt x="274624" y="2816907"/>
                </a:cubicBezTo>
                <a:cubicBezTo>
                  <a:pt x="267914" y="2821255"/>
                  <a:pt x="261204" y="2825485"/>
                  <a:pt x="254494" y="2829831"/>
                </a:cubicBezTo>
                <a:cubicBezTo>
                  <a:pt x="246440" y="2833709"/>
                  <a:pt x="237716" y="2837703"/>
                  <a:pt x="229664" y="2841580"/>
                </a:cubicBezTo>
                <a:cubicBezTo>
                  <a:pt x="222282" y="2845106"/>
                  <a:pt x="214900" y="2848747"/>
                  <a:pt x="207520" y="2852273"/>
                </a:cubicBezTo>
                <a:cubicBezTo>
                  <a:pt x="200138" y="2856150"/>
                  <a:pt x="192086" y="2860144"/>
                  <a:pt x="184704" y="2864021"/>
                </a:cubicBezTo>
                <a:cubicBezTo>
                  <a:pt x="177322" y="2868368"/>
                  <a:pt x="169942" y="2872598"/>
                  <a:pt x="162560" y="2876945"/>
                </a:cubicBezTo>
                <a:cubicBezTo>
                  <a:pt x="154506" y="2880941"/>
                  <a:pt x="145782" y="2884818"/>
                  <a:pt x="137730" y="2888812"/>
                </a:cubicBezTo>
                <a:cubicBezTo>
                  <a:pt x="129678" y="2893160"/>
                  <a:pt x="120954" y="2897390"/>
                  <a:pt x="112902" y="2901737"/>
                </a:cubicBezTo>
                <a:cubicBezTo>
                  <a:pt x="104850" y="2905614"/>
                  <a:pt x="96126" y="2909608"/>
                  <a:pt x="88074" y="2913485"/>
                </a:cubicBezTo>
                <a:lnTo>
                  <a:pt x="65928" y="2926527"/>
                </a:lnTo>
                <a:cubicBezTo>
                  <a:pt x="68612" y="2928878"/>
                  <a:pt x="70626" y="2931227"/>
                  <a:pt x="73310" y="2933577"/>
                </a:cubicBezTo>
                <a:lnTo>
                  <a:pt x="83376" y="2944152"/>
                </a:lnTo>
                <a:lnTo>
                  <a:pt x="95456" y="2951201"/>
                </a:lnTo>
                <a:cubicBezTo>
                  <a:pt x="99480" y="2954725"/>
                  <a:pt x="104178" y="2958251"/>
                  <a:pt x="108204" y="2961775"/>
                </a:cubicBezTo>
                <a:lnTo>
                  <a:pt x="120284" y="2971293"/>
                </a:lnTo>
                <a:cubicBezTo>
                  <a:pt x="124310" y="2974465"/>
                  <a:pt x="129006" y="2977519"/>
                  <a:pt x="133034" y="2980691"/>
                </a:cubicBezTo>
                <a:cubicBezTo>
                  <a:pt x="138402" y="2983394"/>
                  <a:pt x="143100" y="2986213"/>
                  <a:pt x="148468" y="2988916"/>
                </a:cubicBezTo>
                <a:cubicBezTo>
                  <a:pt x="153836" y="2992793"/>
                  <a:pt x="159204" y="2996789"/>
                  <a:pt x="164574" y="3000666"/>
                </a:cubicBezTo>
                <a:cubicBezTo>
                  <a:pt x="169270" y="3002662"/>
                  <a:pt x="173296" y="3004660"/>
                  <a:pt x="177994" y="3006658"/>
                </a:cubicBezTo>
                <a:cubicBezTo>
                  <a:pt x="184032" y="3010535"/>
                  <a:pt x="189402" y="3014529"/>
                  <a:pt x="195442" y="3018406"/>
                </a:cubicBezTo>
                <a:cubicBezTo>
                  <a:pt x="200810" y="3020757"/>
                  <a:pt x="205506" y="3023106"/>
                  <a:pt x="210876" y="3025456"/>
                </a:cubicBezTo>
                <a:cubicBezTo>
                  <a:pt x="217586" y="3028981"/>
                  <a:pt x="224968" y="3032505"/>
                  <a:pt x="231678" y="3036031"/>
                </a:cubicBezTo>
                <a:cubicBezTo>
                  <a:pt x="237716" y="3038380"/>
                  <a:pt x="243756" y="3040848"/>
                  <a:pt x="249796" y="3043197"/>
                </a:cubicBezTo>
                <a:lnTo>
                  <a:pt x="269928" y="3053771"/>
                </a:lnTo>
                <a:cubicBezTo>
                  <a:pt x="276638" y="3056122"/>
                  <a:pt x="282678" y="3058471"/>
                  <a:pt x="289388" y="3060821"/>
                </a:cubicBezTo>
                <a:lnTo>
                  <a:pt x="309520" y="3071396"/>
                </a:lnTo>
                <a:lnTo>
                  <a:pt x="329650" y="3078445"/>
                </a:lnTo>
                <a:lnTo>
                  <a:pt x="349782" y="3087962"/>
                </a:lnTo>
                <a:cubicBezTo>
                  <a:pt x="356494" y="3089960"/>
                  <a:pt x="363204" y="3091839"/>
                  <a:pt x="369914" y="3093837"/>
                </a:cubicBezTo>
                <a:cubicBezTo>
                  <a:pt x="377296" y="3097009"/>
                  <a:pt x="384678" y="3100065"/>
                  <a:pt x="392058" y="3103236"/>
                </a:cubicBezTo>
                <a:cubicBezTo>
                  <a:pt x="398098" y="3105587"/>
                  <a:pt x="404808" y="3107936"/>
                  <a:pt x="410848" y="3110285"/>
                </a:cubicBezTo>
                <a:cubicBezTo>
                  <a:pt x="419572" y="3112988"/>
                  <a:pt x="428296" y="3115809"/>
                  <a:pt x="437018" y="3118511"/>
                </a:cubicBezTo>
                <a:cubicBezTo>
                  <a:pt x="444400" y="3120861"/>
                  <a:pt x="451782" y="3123327"/>
                  <a:pt x="459164" y="3125678"/>
                </a:cubicBezTo>
                <a:cubicBezTo>
                  <a:pt x="467216" y="3128850"/>
                  <a:pt x="474598" y="3131904"/>
                  <a:pt x="482650" y="3135077"/>
                </a:cubicBezTo>
                <a:cubicBezTo>
                  <a:pt x="490032" y="3137075"/>
                  <a:pt x="498084" y="3138954"/>
                  <a:pt x="505466" y="3140952"/>
                </a:cubicBezTo>
                <a:cubicBezTo>
                  <a:pt x="513518" y="3143301"/>
                  <a:pt x="520900" y="3145651"/>
                  <a:pt x="528952" y="3148001"/>
                </a:cubicBezTo>
                <a:lnTo>
                  <a:pt x="551098" y="3155051"/>
                </a:lnTo>
                <a:cubicBezTo>
                  <a:pt x="559150" y="3157047"/>
                  <a:pt x="567874" y="3159045"/>
                  <a:pt x="575926" y="3161043"/>
                </a:cubicBezTo>
                <a:cubicBezTo>
                  <a:pt x="583980" y="3163392"/>
                  <a:pt x="592704" y="3165742"/>
                  <a:pt x="600756" y="3168093"/>
                </a:cubicBezTo>
                <a:lnTo>
                  <a:pt x="624914" y="3175142"/>
                </a:lnTo>
                <a:cubicBezTo>
                  <a:pt x="632966" y="3177492"/>
                  <a:pt x="641690" y="3179841"/>
                  <a:pt x="649742" y="3182192"/>
                </a:cubicBezTo>
                <a:cubicBezTo>
                  <a:pt x="659136" y="3184894"/>
                  <a:pt x="667860" y="3187714"/>
                  <a:pt x="677256" y="3190416"/>
                </a:cubicBezTo>
                <a:cubicBezTo>
                  <a:pt x="684638" y="3191944"/>
                  <a:pt x="692018" y="3193589"/>
                  <a:pt x="699400" y="3195115"/>
                </a:cubicBezTo>
                <a:cubicBezTo>
                  <a:pt x="707452" y="3197466"/>
                  <a:pt x="716176" y="3199932"/>
                  <a:pt x="724228" y="3202283"/>
                </a:cubicBezTo>
                <a:cubicBezTo>
                  <a:pt x="732282" y="3203458"/>
                  <a:pt x="741004" y="3204632"/>
                  <a:pt x="749058" y="3205807"/>
                </a:cubicBezTo>
                <a:cubicBezTo>
                  <a:pt x="757780" y="3208156"/>
                  <a:pt x="767176" y="3210507"/>
                  <a:pt x="775900" y="3212857"/>
                </a:cubicBezTo>
                <a:cubicBezTo>
                  <a:pt x="783952" y="3214384"/>
                  <a:pt x="791334" y="3216029"/>
                  <a:pt x="799386" y="3217557"/>
                </a:cubicBezTo>
                <a:cubicBezTo>
                  <a:pt x="807440" y="3219906"/>
                  <a:pt x="816162" y="3222256"/>
                  <a:pt x="824216" y="3224607"/>
                </a:cubicBezTo>
                <a:cubicBezTo>
                  <a:pt x="832268" y="3225781"/>
                  <a:pt x="840992" y="3226956"/>
                  <a:pt x="849044" y="3228131"/>
                </a:cubicBezTo>
                <a:cubicBezTo>
                  <a:pt x="857768" y="3230481"/>
                  <a:pt x="867162" y="3232831"/>
                  <a:pt x="875886" y="3235180"/>
                </a:cubicBezTo>
                <a:cubicBezTo>
                  <a:pt x="883268" y="3236003"/>
                  <a:pt x="891320" y="3236708"/>
                  <a:pt x="898702" y="3237531"/>
                </a:cubicBezTo>
                <a:cubicBezTo>
                  <a:pt x="906754" y="3239880"/>
                  <a:pt x="914808" y="3242347"/>
                  <a:pt x="922860" y="3244698"/>
                </a:cubicBezTo>
                <a:cubicBezTo>
                  <a:pt x="930912" y="3245519"/>
                  <a:pt x="939636" y="3246225"/>
                  <a:pt x="947688" y="3247047"/>
                </a:cubicBezTo>
                <a:cubicBezTo>
                  <a:pt x="955740" y="3249045"/>
                  <a:pt x="964464" y="3250924"/>
                  <a:pt x="972516" y="3252922"/>
                </a:cubicBezTo>
                <a:cubicBezTo>
                  <a:pt x="980570" y="3253744"/>
                  <a:pt x="989292" y="3254450"/>
                  <a:pt x="997346" y="3255271"/>
                </a:cubicBezTo>
                <a:lnTo>
                  <a:pt x="1022176" y="3259972"/>
                </a:lnTo>
                <a:lnTo>
                  <a:pt x="1047004" y="3264670"/>
                </a:lnTo>
                <a:cubicBezTo>
                  <a:pt x="1055056" y="3266198"/>
                  <a:pt x="1062438" y="3267843"/>
                  <a:pt x="1070490" y="3269371"/>
                </a:cubicBezTo>
                <a:cubicBezTo>
                  <a:pt x="1077872" y="3270194"/>
                  <a:pt x="1085254" y="3270898"/>
                  <a:pt x="1092636" y="3271720"/>
                </a:cubicBezTo>
                <a:cubicBezTo>
                  <a:pt x="1100016" y="3272543"/>
                  <a:pt x="1107398" y="3273248"/>
                  <a:pt x="1114780" y="3274071"/>
                </a:cubicBezTo>
                <a:cubicBezTo>
                  <a:pt x="1122162" y="3274422"/>
                  <a:pt x="1130214" y="3274893"/>
                  <a:pt x="1137596" y="3275246"/>
                </a:cubicBezTo>
                <a:cubicBezTo>
                  <a:pt x="1145648" y="3276890"/>
                  <a:pt x="1154372" y="3278418"/>
                  <a:pt x="1162424" y="3280063"/>
                </a:cubicBezTo>
                <a:lnTo>
                  <a:pt x="1183228" y="3280063"/>
                </a:lnTo>
                <a:lnTo>
                  <a:pt x="1206044" y="3284762"/>
                </a:lnTo>
                <a:lnTo>
                  <a:pt x="1228188" y="3284762"/>
                </a:lnTo>
                <a:cubicBezTo>
                  <a:pt x="1235568" y="3286289"/>
                  <a:pt x="1242950" y="3287934"/>
                  <a:pt x="1250332" y="3289462"/>
                </a:cubicBezTo>
                <a:lnTo>
                  <a:pt x="1268450" y="3289462"/>
                </a:lnTo>
                <a:cubicBezTo>
                  <a:pt x="1275162" y="3290285"/>
                  <a:pt x="1281200" y="3290990"/>
                  <a:pt x="1287910" y="3291811"/>
                </a:cubicBezTo>
                <a:lnTo>
                  <a:pt x="1308042" y="3291811"/>
                </a:lnTo>
                <a:cubicBezTo>
                  <a:pt x="1314752" y="3292634"/>
                  <a:pt x="1321464" y="3293339"/>
                  <a:pt x="1328174" y="3294162"/>
                </a:cubicBezTo>
                <a:lnTo>
                  <a:pt x="1345622" y="3294162"/>
                </a:lnTo>
                <a:cubicBezTo>
                  <a:pt x="1351660" y="3294984"/>
                  <a:pt x="1357700" y="3295690"/>
                  <a:pt x="1363738" y="3296511"/>
                </a:cubicBezTo>
                <a:lnTo>
                  <a:pt x="1382530" y="3296511"/>
                </a:lnTo>
                <a:cubicBezTo>
                  <a:pt x="1388568" y="3296864"/>
                  <a:pt x="1393936" y="3297335"/>
                  <a:pt x="1399976" y="3297686"/>
                </a:cubicBezTo>
                <a:lnTo>
                  <a:pt x="2268844" y="3292571"/>
                </a:lnTo>
                <a:lnTo>
                  <a:pt x="2382300" y="3166222"/>
                </a:lnTo>
                <a:lnTo>
                  <a:pt x="2373598" y="3162206"/>
                </a:lnTo>
                <a:lnTo>
                  <a:pt x="2358278" y="3156313"/>
                </a:lnTo>
                <a:lnTo>
                  <a:pt x="2344136" y="3149241"/>
                </a:lnTo>
                <a:lnTo>
                  <a:pt x="2333528" y="3142170"/>
                </a:lnTo>
                <a:lnTo>
                  <a:pt x="2319384" y="3133920"/>
                </a:lnTo>
                <a:lnTo>
                  <a:pt x="2306420" y="3124491"/>
                </a:lnTo>
                <a:lnTo>
                  <a:pt x="2292278" y="3115063"/>
                </a:lnTo>
                <a:lnTo>
                  <a:pt x="2284028" y="3106812"/>
                </a:lnTo>
                <a:lnTo>
                  <a:pt x="2269886" y="3097383"/>
                </a:lnTo>
                <a:lnTo>
                  <a:pt x="2261636" y="3089134"/>
                </a:lnTo>
                <a:lnTo>
                  <a:pt x="2252208" y="3079703"/>
                </a:lnTo>
                <a:lnTo>
                  <a:pt x="2245136" y="3072633"/>
                </a:lnTo>
                <a:lnTo>
                  <a:pt x="2229814" y="3052596"/>
                </a:lnTo>
                <a:lnTo>
                  <a:pt x="2219208" y="3032560"/>
                </a:lnTo>
                <a:lnTo>
                  <a:pt x="2207422" y="3012524"/>
                </a:lnTo>
                <a:lnTo>
                  <a:pt x="2200350" y="2992487"/>
                </a:lnTo>
                <a:lnTo>
                  <a:pt x="2194458" y="2967737"/>
                </a:lnTo>
                <a:lnTo>
                  <a:pt x="2189742" y="2945344"/>
                </a:lnTo>
                <a:lnTo>
                  <a:pt x="2189742" y="2922951"/>
                </a:lnTo>
                <a:lnTo>
                  <a:pt x="2192100" y="2900558"/>
                </a:lnTo>
                <a:lnTo>
                  <a:pt x="2192100" y="2887593"/>
                </a:lnTo>
                <a:lnTo>
                  <a:pt x="2194458" y="2875806"/>
                </a:lnTo>
                <a:lnTo>
                  <a:pt x="2196814" y="2862842"/>
                </a:lnTo>
                <a:lnTo>
                  <a:pt x="2202708" y="2851056"/>
                </a:lnTo>
                <a:lnTo>
                  <a:pt x="2205064" y="2838092"/>
                </a:lnTo>
                <a:lnTo>
                  <a:pt x="2212136" y="2826306"/>
                </a:lnTo>
                <a:lnTo>
                  <a:pt x="2219208" y="2815699"/>
                </a:lnTo>
                <a:lnTo>
                  <a:pt x="2225100" y="2803912"/>
                </a:lnTo>
                <a:lnTo>
                  <a:pt x="2229814" y="2790947"/>
                </a:lnTo>
                <a:lnTo>
                  <a:pt x="2236886" y="2776805"/>
                </a:lnTo>
                <a:lnTo>
                  <a:pt x="2245136" y="2763841"/>
                </a:lnTo>
                <a:lnTo>
                  <a:pt x="2254564" y="2750876"/>
                </a:lnTo>
                <a:lnTo>
                  <a:pt x="2261636" y="2736732"/>
                </a:lnTo>
                <a:lnTo>
                  <a:pt x="2272242" y="2723768"/>
                </a:lnTo>
                <a:lnTo>
                  <a:pt x="2284028" y="2709624"/>
                </a:lnTo>
                <a:lnTo>
                  <a:pt x="2296992" y="2699018"/>
                </a:lnTo>
                <a:lnTo>
                  <a:pt x="2308778" y="2686053"/>
                </a:lnTo>
                <a:lnTo>
                  <a:pt x="2319384" y="2671910"/>
                </a:lnTo>
                <a:lnTo>
                  <a:pt x="2333528" y="2658945"/>
                </a:lnTo>
                <a:lnTo>
                  <a:pt x="2348850" y="2647160"/>
                </a:lnTo>
                <a:lnTo>
                  <a:pt x="2361814" y="2634195"/>
                </a:lnTo>
                <a:lnTo>
                  <a:pt x="2378314" y="2620051"/>
                </a:lnTo>
                <a:lnTo>
                  <a:pt x="2393636" y="2607087"/>
                </a:lnTo>
                <a:lnTo>
                  <a:pt x="2413670" y="2596479"/>
                </a:lnTo>
                <a:lnTo>
                  <a:pt x="2428992" y="2582337"/>
                </a:lnTo>
                <a:lnTo>
                  <a:pt x="2447848" y="2569372"/>
                </a:lnTo>
                <a:lnTo>
                  <a:pt x="2463170" y="2555229"/>
                </a:lnTo>
                <a:lnTo>
                  <a:pt x="2483206" y="2542264"/>
                </a:lnTo>
                <a:lnTo>
                  <a:pt x="2500884" y="2529300"/>
                </a:lnTo>
                <a:lnTo>
                  <a:pt x="2520920" y="2517514"/>
                </a:lnTo>
                <a:lnTo>
                  <a:pt x="2540956" y="2504550"/>
                </a:lnTo>
                <a:lnTo>
                  <a:pt x="2560992" y="2492763"/>
                </a:lnTo>
                <a:lnTo>
                  <a:pt x="2582206" y="2479798"/>
                </a:lnTo>
                <a:lnTo>
                  <a:pt x="2602240" y="2468013"/>
                </a:lnTo>
                <a:lnTo>
                  <a:pt x="2619920" y="2457405"/>
                </a:lnTo>
                <a:lnTo>
                  <a:pt x="2642312" y="2445620"/>
                </a:lnTo>
                <a:lnTo>
                  <a:pt x="2662348" y="2435012"/>
                </a:lnTo>
                <a:lnTo>
                  <a:pt x="2687098" y="2425583"/>
                </a:lnTo>
                <a:lnTo>
                  <a:pt x="2709490" y="2414975"/>
                </a:lnTo>
                <a:lnTo>
                  <a:pt x="2734240" y="2405547"/>
                </a:lnTo>
                <a:lnTo>
                  <a:pt x="2754276" y="2392582"/>
                </a:lnTo>
                <a:lnTo>
                  <a:pt x="2779026" y="2383154"/>
                </a:lnTo>
                <a:lnTo>
                  <a:pt x="2801418" y="2371368"/>
                </a:lnTo>
                <a:lnTo>
                  <a:pt x="2826168" y="2363117"/>
                </a:lnTo>
                <a:lnTo>
                  <a:pt x="2848562" y="2353689"/>
                </a:lnTo>
                <a:lnTo>
                  <a:pt x="2873312" y="2345439"/>
                </a:lnTo>
                <a:lnTo>
                  <a:pt x="2898062" y="2336009"/>
                </a:lnTo>
                <a:lnTo>
                  <a:pt x="2923990" y="2328939"/>
                </a:lnTo>
                <a:lnTo>
                  <a:pt x="2946382" y="2320688"/>
                </a:lnTo>
                <a:lnTo>
                  <a:pt x="2971132" y="2311259"/>
                </a:lnTo>
                <a:lnTo>
                  <a:pt x="2995882" y="2303010"/>
                </a:lnTo>
                <a:lnTo>
                  <a:pt x="3022988" y="2295938"/>
                </a:lnTo>
                <a:lnTo>
                  <a:pt x="3047738" y="2288866"/>
                </a:lnTo>
                <a:lnTo>
                  <a:pt x="3074846" y="2281794"/>
                </a:lnTo>
                <a:lnTo>
                  <a:pt x="3087902" y="2278956"/>
                </a:lnTo>
                <a:lnTo>
                  <a:pt x="3047092" y="2227665"/>
                </a:lnTo>
                <a:lnTo>
                  <a:pt x="3043272" y="2228678"/>
                </a:lnTo>
                <a:lnTo>
                  <a:pt x="3025612" y="2233361"/>
                </a:lnTo>
                <a:lnTo>
                  <a:pt x="3007954" y="2239215"/>
                </a:lnTo>
                <a:lnTo>
                  <a:pt x="2987940" y="2243899"/>
                </a:lnTo>
                <a:lnTo>
                  <a:pt x="2969104" y="2248583"/>
                </a:lnTo>
                <a:lnTo>
                  <a:pt x="2951444" y="2255607"/>
                </a:lnTo>
                <a:lnTo>
                  <a:pt x="2933786" y="2261461"/>
                </a:lnTo>
                <a:lnTo>
                  <a:pt x="2913772" y="2266145"/>
                </a:lnTo>
                <a:lnTo>
                  <a:pt x="2898466" y="2273169"/>
                </a:lnTo>
                <a:lnTo>
                  <a:pt x="2878452" y="2280195"/>
                </a:lnTo>
                <a:lnTo>
                  <a:pt x="2861972" y="2286049"/>
                </a:lnTo>
                <a:lnTo>
                  <a:pt x="2844312" y="2293074"/>
                </a:lnTo>
                <a:lnTo>
                  <a:pt x="2829008" y="2300100"/>
                </a:lnTo>
                <a:lnTo>
                  <a:pt x="2810170" y="2305954"/>
                </a:lnTo>
                <a:lnTo>
                  <a:pt x="2794866" y="2312978"/>
                </a:lnTo>
                <a:lnTo>
                  <a:pt x="2774852" y="2320004"/>
                </a:lnTo>
                <a:lnTo>
                  <a:pt x="2759548" y="2327028"/>
                </a:lnTo>
                <a:lnTo>
                  <a:pt x="2741888" y="2332883"/>
                </a:lnTo>
                <a:lnTo>
                  <a:pt x="2725406" y="2339908"/>
                </a:lnTo>
                <a:lnTo>
                  <a:pt x="2707748" y="2346933"/>
                </a:lnTo>
                <a:lnTo>
                  <a:pt x="2692442" y="2352787"/>
                </a:lnTo>
                <a:lnTo>
                  <a:pt x="2674784" y="2362153"/>
                </a:lnTo>
                <a:lnTo>
                  <a:pt x="2660656" y="2371521"/>
                </a:lnTo>
                <a:lnTo>
                  <a:pt x="2642996" y="2377375"/>
                </a:lnTo>
                <a:lnTo>
                  <a:pt x="2627692" y="2384400"/>
                </a:lnTo>
                <a:lnTo>
                  <a:pt x="2613564" y="2393766"/>
                </a:lnTo>
                <a:lnTo>
                  <a:pt x="2595904" y="2401962"/>
                </a:lnTo>
                <a:lnTo>
                  <a:pt x="2582956" y="2408988"/>
                </a:lnTo>
                <a:lnTo>
                  <a:pt x="2564118" y="2417184"/>
                </a:lnTo>
                <a:lnTo>
                  <a:pt x="2553522" y="2426550"/>
                </a:lnTo>
                <a:lnTo>
                  <a:pt x="2539396" y="2435917"/>
                </a:lnTo>
                <a:lnTo>
                  <a:pt x="1235476" y="2435917"/>
                </a:lnTo>
                <a:lnTo>
                  <a:pt x="1230972" y="2439450"/>
                </a:lnTo>
                <a:lnTo>
                  <a:pt x="1217996" y="2453577"/>
                </a:lnTo>
                <a:lnTo>
                  <a:pt x="1202662" y="2464173"/>
                </a:lnTo>
                <a:lnTo>
                  <a:pt x="1186146" y="2478300"/>
                </a:lnTo>
                <a:lnTo>
                  <a:pt x="1170810" y="2488895"/>
                </a:lnTo>
                <a:lnTo>
                  <a:pt x="1157834" y="2503022"/>
                </a:lnTo>
                <a:lnTo>
                  <a:pt x="1141318" y="2513618"/>
                </a:lnTo>
                <a:lnTo>
                  <a:pt x="1125982" y="2527745"/>
                </a:lnTo>
                <a:lnTo>
                  <a:pt x="1110648" y="2540695"/>
                </a:lnTo>
                <a:lnTo>
                  <a:pt x="1096490" y="2553646"/>
                </a:lnTo>
                <a:lnTo>
                  <a:pt x="1078796" y="2565418"/>
                </a:lnTo>
                <a:lnTo>
                  <a:pt x="1063460" y="2578368"/>
                </a:lnTo>
                <a:lnTo>
                  <a:pt x="1048124" y="2590141"/>
                </a:lnTo>
                <a:lnTo>
                  <a:pt x="1033968" y="2603091"/>
                </a:lnTo>
                <a:lnTo>
                  <a:pt x="1016274" y="2614863"/>
                </a:lnTo>
                <a:lnTo>
                  <a:pt x="1000938" y="2627814"/>
                </a:lnTo>
                <a:lnTo>
                  <a:pt x="984422" y="2641942"/>
                </a:lnTo>
                <a:lnTo>
                  <a:pt x="971446" y="2654891"/>
                </a:lnTo>
                <a:lnTo>
                  <a:pt x="953752" y="2665487"/>
                </a:lnTo>
                <a:lnTo>
                  <a:pt x="934876" y="2677259"/>
                </a:lnTo>
                <a:lnTo>
                  <a:pt x="917182" y="2687855"/>
                </a:lnTo>
                <a:lnTo>
                  <a:pt x="901846" y="2701983"/>
                </a:lnTo>
                <a:lnTo>
                  <a:pt x="884152" y="2712579"/>
                </a:lnTo>
                <a:lnTo>
                  <a:pt x="867634" y="2726706"/>
                </a:lnTo>
                <a:lnTo>
                  <a:pt x="849940" y="2737300"/>
                </a:lnTo>
                <a:lnTo>
                  <a:pt x="834604" y="2751428"/>
                </a:lnTo>
                <a:lnTo>
                  <a:pt x="816910" y="2762024"/>
                </a:lnTo>
                <a:lnTo>
                  <a:pt x="799214" y="2773797"/>
                </a:lnTo>
                <a:lnTo>
                  <a:pt x="780340" y="2784392"/>
                </a:lnTo>
                <a:lnTo>
                  <a:pt x="765004" y="2798519"/>
                </a:lnTo>
                <a:lnTo>
                  <a:pt x="744950" y="2809115"/>
                </a:lnTo>
                <a:lnTo>
                  <a:pt x="729614" y="2820888"/>
                </a:lnTo>
                <a:lnTo>
                  <a:pt x="709560" y="2831483"/>
                </a:lnTo>
                <a:lnTo>
                  <a:pt x="693044" y="2844434"/>
                </a:lnTo>
                <a:lnTo>
                  <a:pt x="672990" y="2853852"/>
                </a:lnTo>
                <a:lnTo>
                  <a:pt x="655296" y="2867980"/>
                </a:lnTo>
                <a:lnTo>
                  <a:pt x="635240" y="2876220"/>
                </a:lnTo>
                <a:lnTo>
                  <a:pt x="617546" y="2890348"/>
                </a:lnTo>
                <a:lnTo>
                  <a:pt x="596312" y="2898588"/>
                </a:lnTo>
                <a:lnTo>
                  <a:pt x="576258" y="2912715"/>
                </a:lnTo>
                <a:lnTo>
                  <a:pt x="556202" y="2920956"/>
                </a:lnTo>
                <a:lnTo>
                  <a:pt x="538508" y="2935083"/>
                </a:lnTo>
                <a:lnTo>
                  <a:pt x="516094" y="2943326"/>
                </a:lnTo>
                <a:lnTo>
                  <a:pt x="496040" y="2955098"/>
                </a:lnTo>
                <a:lnTo>
                  <a:pt x="484898" y="2960984"/>
                </a:lnTo>
                <a:lnTo>
                  <a:pt x="2069548" y="2960984"/>
                </a:lnTo>
                <a:lnTo>
                  <a:pt x="2069548" y="2975035"/>
                </a:lnTo>
                <a:lnTo>
                  <a:pt x="2074260" y="2990254"/>
                </a:lnTo>
                <a:lnTo>
                  <a:pt x="2078972" y="3005474"/>
                </a:lnTo>
                <a:lnTo>
                  <a:pt x="2086040" y="3021865"/>
                </a:lnTo>
                <a:lnTo>
                  <a:pt x="2091930" y="3034743"/>
                </a:lnTo>
                <a:lnTo>
                  <a:pt x="2101354" y="3047622"/>
                </a:lnTo>
                <a:lnTo>
                  <a:pt x="2109600" y="3061672"/>
                </a:lnTo>
                <a:lnTo>
                  <a:pt x="2123734" y="3076891"/>
                </a:lnTo>
                <a:lnTo>
                  <a:pt x="2134336" y="3088600"/>
                </a:lnTo>
                <a:lnTo>
                  <a:pt x="2148472" y="3101478"/>
                </a:lnTo>
                <a:lnTo>
                  <a:pt x="2161432" y="3114357"/>
                </a:lnTo>
                <a:lnTo>
                  <a:pt x="2179100" y="3128406"/>
                </a:lnTo>
                <a:lnTo>
                  <a:pt x="2195592" y="3138944"/>
                </a:lnTo>
                <a:lnTo>
                  <a:pt x="2215618" y="3150650"/>
                </a:lnTo>
                <a:lnTo>
                  <a:pt x="2235644" y="3161188"/>
                </a:lnTo>
                <a:lnTo>
                  <a:pt x="2258026" y="3172895"/>
                </a:lnTo>
                <a:lnTo>
                  <a:pt x="893914" y="3172895"/>
                </a:lnTo>
                <a:lnTo>
                  <a:pt x="878602" y="3170555"/>
                </a:lnTo>
                <a:lnTo>
                  <a:pt x="863288" y="3168213"/>
                </a:lnTo>
                <a:lnTo>
                  <a:pt x="844440" y="3165871"/>
                </a:lnTo>
                <a:lnTo>
                  <a:pt x="829126" y="3165871"/>
                </a:lnTo>
                <a:lnTo>
                  <a:pt x="811456" y="3163529"/>
                </a:lnTo>
                <a:lnTo>
                  <a:pt x="793786" y="3161188"/>
                </a:lnTo>
                <a:lnTo>
                  <a:pt x="776118" y="3158846"/>
                </a:lnTo>
                <a:lnTo>
                  <a:pt x="757268" y="3157675"/>
                </a:lnTo>
                <a:lnTo>
                  <a:pt x="737242" y="3152992"/>
                </a:lnTo>
                <a:lnTo>
                  <a:pt x="717216" y="3148310"/>
                </a:lnTo>
                <a:lnTo>
                  <a:pt x="697190" y="3143626"/>
                </a:lnTo>
                <a:lnTo>
                  <a:pt x="677166" y="3141284"/>
                </a:lnTo>
                <a:lnTo>
                  <a:pt x="654784" y="3135431"/>
                </a:lnTo>
                <a:lnTo>
                  <a:pt x="634758" y="3133089"/>
                </a:lnTo>
                <a:lnTo>
                  <a:pt x="614732" y="3126065"/>
                </a:lnTo>
                <a:lnTo>
                  <a:pt x="594706" y="3123723"/>
                </a:lnTo>
                <a:lnTo>
                  <a:pt x="572324" y="3116699"/>
                </a:lnTo>
                <a:lnTo>
                  <a:pt x="549942" y="3110845"/>
                </a:lnTo>
                <a:lnTo>
                  <a:pt x="527562" y="3103820"/>
                </a:lnTo>
                <a:lnTo>
                  <a:pt x="506358" y="3096796"/>
                </a:lnTo>
                <a:lnTo>
                  <a:pt x="486332" y="3090942"/>
                </a:lnTo>
                <a:lnTo>
                  <a:pt x="466306" y="3083917"/>
                </a:lnTo>
                <a:lnTo>
                  <a:pt x="448636" y="3076891"/>
                </a:lnTo>
                <a:lnTo>
                  <a:pt x="430966" y="3069867"/>
                </a:lnTo>
                <a:lnTo>
                  <a:pt x="410940" y="3061672"/>
                </a:lnTo>
                <a:lnTo>
                  <a:pt x="390914" y="3052306"/>
                </a:lnTo>
                <a:lnTo>
                  <a:pt x="372066" y="3044110"/>
                </a:lnTo>
                <a:lnTo>
                  <a:pt x="356754" y="3034743"/>
                </a:lnTo>
                <a:lnTo>
                  <a:pt x="339082" y="3025377"/>
                </a:lnTo>
                <a:lnTo>
                  <a:pt x="323768" y="3017182"/>
                </a:lnTo>
                <a:lnTo>
                  <a:pt x="309634" y="3007816"/>
                </a:lnTo>
                <a:lnTo>
                  <a:pt x="297256" y="2999988"/>
                </a:lnTo>
                <a:lnTo>
                  <a:pt x="296676" y="2999833"/>
                </a:lnTo>
                <a:lnTo>
                  <a:pt x="296848" y="2999728"/>
                </a:lnTo>
                <a:lnTo>
                  <a:pt x="296676" y="2999620"/>
                </a:lnTo>
                <a:lnTo>
                  <a:pt x="297238" y="2999489"/>
                </a:lnTo>
                <a:lnTo>
                  <a:pt x="312012" y="2990415"/>
                </a:lnTo>
                <a:lnTo>
                  <a:pt x="329706" y="2980997"/>
                </a:lnTo>
                <a:lnTo>
                  <a:pt x="346220" y="2972756"/>
                </a:lnTo>
                <a:lnTo>
                  <a:pt x="363916" y="2965693"/>
                </a:lnTo>
                <a:lnTo>
                  <a:pt x="379252" y="2957453"/>
                </a:lnTo>
                <a:lnTo>
                  <a:pt x="399308" y="2950388"/>
                </a:lnTo>
                <a:lnTo>
                  <a:pt x="414642" y="2940970"/>
                </a:lnTo>
                <a:lnTo>
                  <a:pt x="433516" y="2935083"/>
                </a:lnTo>
                <a:lnTo>
                  <a:pt x="451212" y="2923311"/>
                </a:lnTo>
                <a:lnTo>
                  <a:pt x="466548" y="2913893"/>
                </a:lnTo>
                <a:lnTo>
                  <a:pt x="483062" y="2903297"/>
                </a:lnTo>
                <a:lnTo>
                  <a:pt x="503118" y="2893879"/>
                </a:lnTo>
                <a:lnTo>
                  <a:pt x="516094" y="2883283"/>
                </a:lnTo>
                <a:lnTo>
                  <a:pt x="536148" y="2873865"/>
                </a:lnTo>
                <a:lnTo>
                  <a:pt x="551484" y="2865624"/>
                </a:lnTo>
                <a:lnTo>
                  <a:pt x="572718" y="2856206"/>
                </a:lnTo>
                <a:lnTo>
                  <a:pt x="588054" y="2844434"/>
                </a:lnTo>
                <a:lnTo>
                  <a:pt x="605750" y="2833838"/>
                </a:lnTo>
                <a:lnTo>
                  <a:pt x="623444" y="2822065"/>
                </a:lnTo>
                <a:lnTo>
                  <a:pt x="641138" y="2813824"/>
                </a:lnTo>
                <a:lnTo>
                  <a:pt x="657654" y="2799697"/>
                </a:lnTo>
                <a:lnTo>
                  <a:pt x="675350" y="2791456"/>
                </a:lnTo>
                <a:lnTo>
                  <a:pt x="693044" y="2777329"/>
                </a:lnTo>
                <a:lnTo>
                  <a:pt x="710740" y="2769088"/>
                </a:lnTo>
                <a:lnTo>
                  <a:pt x="727256" y="2754961"/>
                </a:lnTo>
                <a:lnTo>
                  <a:pt x="744950" y="2744365"/>
                </a:lnTo>
                <a:lnTo>
                  <a:pt x="762644" y="2732591"/>
                </a:lnTo>
                <a:lnTo>
                  <a:pt x="780340" y="2721997"/>
                </a:lnTo>
                <a:lnTo>
                  <a:pt x="796856" y="2709046"/>
                </a:lnTo>
                <a:lnTo>
                  <a:pt x="816910" y="2697274"/>
                </a:lnTo>
                <a:lnTo>
                  <a:pt x="832246" y="2686678"/>
                </a:lnTo>
                <a:lnTo>
                  <a:pt x="852300" y="2674906"/>
                </a:lnTo>
                <a:lnTo>
                  <a:pt x="867634" y="2661954"/>
                </a:lnTo>
                <a:lnTo>
                  <a:pt x="884152" y="2647827"/>
                </a:lnTo>
                <a:lnTo>
                  <a:pt x="899486" y="2634877"/>
                </a:lnTo>
                <a:lnTo>
                  <a:pt x="917182" y="2623105"/>
                </a:lnTo>
                <a:lnTo>
                  <a:pt x="933698" y="2610156"/>
                </a:lnTo>
                <a:lnTo>
                  <a:pt x="951392" y="2598382"/>
                </a:lnTo>
                <a:lnTo>
                  <a:pt x="966728" y="2585432"/>
                </a:lnTo>
                <a:lnTo>
                  <a:pt x="984422" y="2574836"/>
                </a:lnTo>
                <a:lnTo>
                  <a:pt x="1000938" y="2560709"/>
                </a:lnTo>
                <a:lnTo>
                  <a:pt x="1016274" y="2547759"/>
                </a:lnTo>
                <a:lnTo>
                  <a:pt x="1031610" y="2533632"/>
                </a:lnTo>
                <a:lnTo>
                  <a:pt x="1049304" y="2523036"/>
                </a:lnTo>
                <a:lnTo>
                  <a:pt x="1065820" y="2508909"/>
                </a:lnTo>
                <a:lnTo>
                  <a:pt x="1083514" y="2495959"/>
                </a:lnTo>
                <a:lnTo>
                  <a:pt x="1098850" y="2483009"/>
                </a:lnTo>
                <a:lnTo>
                  <a:pt x="1116544" y="2471236"/>
                </a:lnTo>
                <a:lnTo>
                  <a:pt x="1130702" y="2458286"/>
                </a:lnTo>
                <a:lnTo>
                  <a:pt x="1148396" y="2444159"/>
                </a:lnTo>
                <a:lnTo>
                  <a:pt x="1161372" y="2431209"/>
                </a:lnTo>
                <a:lnTo>
                  <a:pt x="1180248" y="2417082"/>
                </a:lnTo>
                <a:lnTo>
                  <a:pt x="1195584" y="2404130"/>
                </a:lnTo>
                <a:lnTo>
                  <a:pt x="1210918" y="2391181"/>
                </a:lnTo>
                <a:lnTo>
                  <a:pt x="1227434" y="2377053"/>
                </a:lnTo>
                <a:lnTo>
                  <a:pt x="1245130" y="2366457"/>
                </a:lnTo>
                <a:lnTo>
                  <a:pt x="1258106" y="2352330"/>
                </a:lnTo>
                <a:lnTo>
                  <a:pt x="1275800" y="2339380"/>
                </a:lnTo>
                <a:lnTo>
                  <a:pt x="1289956" y="2326431"/>
                </a:lnTo>
                <a:lnTo>
                  <a:pt x="1296212" y="2322267"/>
                </a:lnTo>
                <a:lnTo>
                  <a:pt x="1405674" y="2221652"/>
                </a:lnTo>
                <a:lnTo>
                  <a:pt x="3042306" y="2221652"/>
                </a:lnTo>
                <a:close/>
                <a:moveTo>
                  <a:pt x="4742645" y="2120503"/>
                </a:moveTo>
                <a:lnTo>
                  <a:pt x="4511920" y="2120649"/>
                </a:lnTo>
                <a:cubicBezTo>
                  <a:pt x="4304727" y="2331630"/>
                  <a:pt x="4106824" y="2548586"/>
                  <a:pt x="3904354" y="2783741"/>
                </a:cubicBezTo>
                <a:cubicBezTo>
                  <a:pt x="3791201" y="2956610"/>
                  <a:pt x="3615816" y="3016738"/>
                  <a:pt x="3463059" y="2795016"/>
                </a:cubicBezTo>
                <a:cubicBezTo>
                  <a:pt x="3362750" y="2649534"/>
                  <a:pt x="3261400" y="2507423"/>
                  <a:pt x="3155651" y="2368626"/>
                </a:cubicBezTo>
                <a:cubicBezTo>
                  <a:pt x="2891338" y="2672175"/>
                  <a:pt x="2579518" y="3025677"/>
                  <a:pt x="2347038" y="3292111"/>
                </a:cubicBezTo>
                <a:lnTo>
                  <a:pt x="3709764" y="3284087"/>
                </a:lnTo>
                <a:close/>
                <a:moveTo>
                  <a:pt x="6776429" y="2120407"/>
                </a:moveTo>
                <a:lnTo>
                  <a:pt x="5635408" y="3272708"/>
                </a:lnTo>
                <a:lnTo>
                  <a:pt x="5635408" y="3693807"/>
                </a:lnTo>
                <a:lnTo>
                  <a:pt x="5980589" y="3351844"/>
                </a:lnTo>
                <a:lnTo>
                  <a:pt x="5980589" y="3436608"/>
                </a:lnTo>
                <a:lnTo>
                  <a:pt x="5635408" y="3777499"/>
                </a:lnTo>
                <a:lnTo>
                  <a:pt x="5635408" y="3880680"/>
                </a:lnTo>
                <a:lnTo>
                  <a:pt x="6776429" y="2739659"/>
                </a:lnTo>
                <a:lnTo>
                  <a:pt x="6776429" y="2352374"/>
                </a:lnTo>
                <a:lnTo>
                  <a:pt x="5933493" y="3178782"/>
                </a:lnTo>
                <a:lnTo>
                  <a:pt x="6776429" y="2322828"/>
                </a:lnTo>
                <a:close/>
                <a:moveTo>
                  <a:pt x="6751600" y="2119237"/>
                </a:moveTo>
                <a:lnTo>
                  <a:pt x="4806532" y="2120463"/>
                </a:lnTo>
                <a:lnTo>
                  <a:pt x="4716988" y="2221652"/>
                </a:lnTo>
                <a:lnTo>
                  <a:pt x="5942928" y="2221652"/>
                </a:lnTo>
                <a:lnTo>
                  <a:pt x="5957811" y="2217050"/>
                </a:lnTo>
                <a:lnTo>
                  <a:pt x="5975442" y="2213505"/>
                </a:lnTo>
                <a:lnTo>
                  <a:pt x="5991896" y="2206417"/>
                </a:lnTo>
                <a:lnTo>
                  <a:pt x="6009526" y="2204054"/>
                </a:lnTo>
                <a:lnTo>
                  <a:pt x="6024806" y="2199329"/>
                </a:lnTo>
                <a:lnTo>
                  <a:pt x="6044786" y="2196966"/>
                </a:lnTo>
                <a:lnTo>
                  <a:pt x="6061242" y="2192241"/>
                </a:lnTo>
                <a:lnTo>
                  <a:pt x="6078872" y="2191059"/>
                </a:lnTo>
                <a:lnTo>
                  <a:pt x="6094152" y="2188696"/>
                </a:lnTo>
                <a:lnTo>
                  <a:pt x="6114133" y="2188696"/>
                </a:lnTo>
                <a:lnTo>
                  <a:pt x="6130588" y="2186333"/>
                </a:lnTo>
                <a:lnTo>
                  <a:pt x="6148218" y="2186333"/>
                </a:lnTo>
                <a:lnTo>
                  <a:pt x="6165848" y="2186333"/>
                </a:lnTo>
                <a:lnTo>
                  <a:pt x="6185829" y="2186333"/>
                </a:lnTo>
                <a:lnTo>
                  <a:pt x="6201108" y="2186333"/>
                </a:lnTo>
                <a:lnTo>
                  <a:pt x="6217563" y="2186333"/>
                </a:lnTo>
                <a:lnTo>
                  <a:pt x="6232843" y="2186333"/>
                </a:lnTo>
                <a:lnTo>
                  <a:pt x="6250472" y="2188696"/>
                </a:lnTo>
                <a:lnTo>
                  <a:pt x="6264577" y="2188696"/>
                </a:lnTo>
                <a:lnTo>
                  <a:pt x="6277506" y="2191059"/>
                </a:lnTo>
                <a:lnTo>
                  <a:pt x="6290435" y="2192241"/>
                </a:lnTo>
                <a:lnTo>
                  <a:pt x="6306890" y="2196966"/>
                </a:lnTo>
                <a:lnTo>
                  <a:pt x="6317468" y="2199329"/>
                </a:lnTo>
                <a:lnTo>
                  <a:pt x="6331572" y="2204054"/>
                </a:lnTo>
                <a:lnTo>
                  <a:pt x="6342150" y="2206417"/>
                </a:lnTo>
                <a:lnTo>
                  <a:pt x="6353904" y="2213505"/>
                </a:lnTo>
                <a:lnTo>
                  <a:pt x="6371533" y="2221775"/>
                </a:lnTo>
                <a:lnTo>
                  <a:pt x="6389164" y="2235953"/>
                </a:lnTo>
                <a:lnTo>
                  <a:pt x="6400918" y="2244222"/>
                </a:lnTo>
                <a:lnTo>
                  <a:pt x="6411496" y="2258400"/>
                </a:lnTo>
                <a:lnTo>
                  <a:pt x="6418547" y="2271395"/>
                </a:lnTo>
                <a:lnTo>
                  <a:pt x="6425600" y="2286752"/>
                </a:lnTo>
                <a:lnTo>
                  <a:pt x="6423248" y="2300930"/>
                </a:lnTo>
                <a:lnTo>
                  <a:pt x="6423248" y="2318651"/>
                </a:lnTo>
                <a:lnTo>
                  <a:pt x="6413847" y="2334010"/>
                </a:lnTo>
                <a:lnTo>
                  <a:pt x="6406794" y="2354094"/>
                </a:lnTo>
                <a:lnTo>
                  <a:pt x="6391514" y="2370633"/>
                </a:lnTo>
                <a:lnTo>
                  <a:pt x="6373884" y="2385991"/>
                </a:lnTo>
                <a:lnTo>
                  <a:pt x="6362131" y="2393081"/>
                </a:lnTo>
                <a:lnTo>
                  <a:pt x="6353904" y="2401349"/>
                </a:lnTo>
                <a:lnTo>
                  <a:pt x="6342150" y="2410802"/>
                </a:lnTo>
                <a:lnTo>
                  <a:pt x="6333922" y="2419071"/>
                </a:lnTo>
                <a:lnTo>
                  <a:pt x="6319818" y="2426160"/>
                </a:lnTo>
                <a:lnTo>
                  <a:pt x="6306890" y="2433248"/>
                </a:lnTo>
                <a:lnTo>
                  <a:pt x="6292786" y="2439154"/>
                </a:lnTo>
                <a:lnTo>
                  <a:pt x="6282208" y="2446244"/>
                </a:lnTo>
                <a:lnTo>
                  <a:pt x="6266928" y="2453332"/>
                </a:lnTo>
                <a:lnTo>
                  <a:pt x="6252823" y="2460420"/>
                </a:lnTo>
                <a:lnTo>
                  <a:pt x="6237544" y="2466328"/>
                </a:lnTo>
                <a:lnTo>
                  <a:pt x="6223440" y="2473416"/>
                </a:lnTo>
                <a:lnTo>
                  <a:pt x="6205810" y="2478141"/>
                </a:lnTo>
                <a:lnTo>
                  <a:pt x="6196356" y="2481065"/>
                </a:lnTo>
                <a:lnTo>
                  <a:pt x="5499197" y="3172895"/>
                </a:lnTo>
                <a:lnTo>
                  <a:pt x="5439174" y="3172895"/>
                </a:lnTo>
                <a:lnTo>
                  <a:pt x="5415492" y="3172895"/>
                </a:lnTo>
                <a:lnTo>
                  <a:pt x="3875223" y="3172895"/>
                </a:lnTo>
                <a:lnTo>
                  <a:pt x="3777180" y="3283691"/>
                </a:lnTo>
                <a:lnTo>
                  <a:pt x="5590683" y="3273013"/>
                </a:lnTo>
                <a:close/>
                <a:moveTo>
                  <a:pt x="2112844" y="510"/>
                </a:moveTo>
                <a:cubicBezTo>
                  <a:pt x="2064192" y="4407"/>
                  <a:pt x="2011858" y="31095"/>
                  <a:pt x="1953160" y="96624"/>
                </a:cubicBezTo>
                <a:lnTo>
                  <a:pt x="1726854" y="412297"/>
                </a:lnTo>
                <a:cubicBezTo>
                  <a:pt x="1694796" y="468666"/>
                  <a:pt x="1526950" y="558861"/>
                  <a:pt x="1732512" y="767430"/>
                </a:cubicBezTo>
                <a:cubicBezTo>
                  <a:pt x="2511380" y="1361195"/>
                  <a:pt x="3001710" y="1966236"/>
                  <a:pt x="3469409" y="2644557"/>
                </a:cubicBezTo>
                <a:cubicBezTo>
                  <a:pt x="3622166" y="2866279"/>
                  <a:pt x="3797551" y="2806151"/>
                  <a:pt x="3910704" y="2633282"/>
                </a:cubicBezTo>
                <a:cubicBezTo>
                  <a:pt x="4229418" y="2263118"/>
                  <a:pt x="4536816" y="1938049"/>
                  <a:pt x="4883818" y="1607344"/>
                </a:cubicBezTo>
                <a:cubicBezTo>
                  <a:pt x="4964913" y="1475813"/>
                  <a:pt x="4978111" y="1423203"/>
                  <a:pt x="4804613" y="1212754"/>
                </a:cubicBezTo>
                <a:lnTo>
                  <a:pt x="4600937" y="1009822"/>
                </a:lnTo>
                <a:cubicBezTo>
                  <a:pt x="4500985" y="925266"/>
                  <a:pt x="4321827" y="902718"/>
                  <a:pt x="4216218" y="1077466"/>
                </a:cubicBezTo>
                <a:lnTo>
                  <a:pt x="3752290" y="1539700"/>
                </a:lnTo>
                <a:cubicBezTo>
                  <a:pt x="3410947" y="1143228"/>
                  <a:pt x="3092232" y="583288"/>
                  <a:pt x="2337880" y="96624"/>
                </a:cubicBezTo>
                <a:cubicBezTo>
                  <a:pt x="2264802" y="50824"/>
                  <a:pt x="2193934" y="-5986"/>
                  <a:pt x="2112844" y="51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pPr defTabSz="914400"/>
            <a:endParaRPr lang="en-US" sz="1800" dirty="0"/>
          </a:p>
        </p:txBody>
      </p:sp>
      <p:pic>
        <p:nvPicPr>
          <p:cNvPr id="27" name="Picture 2" descr="\\MAGNUM\Projects\Microsoft\Cloud Power FY12\Design\ICONS_PNG\Pie.png"/>
          <p:cNvPicPr>
            <a:picLocks noChangeAspect="1" noChangeArrowheads="1"/>
          </p:cNvPicPr>
          <p:nvPr/>
        </p:nvPicPr>
        <p: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4741924" y="4120183"/>
            <a:ext cx="325948" cy="331131"/>
          </a:xfrm>
          <a:prstGeom prst="rect">
            <a:avLst/>
          </a:prstGeom>
          <a:noFill/>
        </p:spPr>
      </p:pic>
      <p:pic>
        <p:nvPicPr>
          <p:cNvPr id="28" name="Picture 2" descr="\\MAGNUM\Projects\Microsoft\Cloud Power FY12\Design\ICONS_PNG\Devices.png"/>
          <p:cNvPicPr>
            <a:picLocks noChangeAspect="1" noChangeArrowheads="1"/>
          </p:cNvPicPr>
          <p:nvPr/>
        </p:nvPicPr>
        <p:blipFill>
          <a:blip r:embed="rId6" cstate="print">
            <a:duotone>
              <a:schemeClr val="accent5">
                <a:shade val="45000"/>
                <a:satMod val="135000"/>
              </a:schemeClr>
              <a:prstClr val="white"/>
            </a:duotone>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bwMode="auto">
          <a:xfrm>
            <a:off x="5567196" y="4832879"/>
            <a:ext cx="293353" cy="298018"/>
          </a:xfrm>
          <a:prstGeom prst="rect">
            <a:avLst/>
          </a:prstGeom>
          <a:noFill/>
          <a:ln>
            <a:noFill/>
          </a:ln>
        </p:spPr>
      </p:pic>
      <p:sp>
        <p:nvSpPr>
          <p:cNvPr id="29" name="Freeform 18"/>
          <p:cNvSpPr>
            <a:spLocks noChangeAspect="1" noEditPoints="1"/>
          </p:cNvSpPr>
          <p:nvPr/>
        </p:nvSpPr>
        <p:spPr bwMode="black">
          <a:xfrm>
            <a:off x="4728264" y="4786821"/>
            <a:ext cx="213737" cy="264905"/>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lumMod val="50000"/>
            </a:schemeClr>
          </a:solidFill>
          <a:ln>
            <a:noFill/>
          </a:ln>
        </p:spPr>
        <p:txBody>
          <a:bodyPr vert="horz" wrap="square" lIns="82305" tIns="41153" rIns="82305" bIns="41153" numCol="1" anchor="t" anchorCtr="0" compatLnSpc="1">
            <a:prstTxWarp prst="textNoShape">
              <a:avLst/>
            </a:prstTxWarp>
          </a:bodyPr>
          <a:lstStyle/>
          <a:p>
            <a:pPr defTabSz="914400"/>
            <a:endParaRPr lang="en-US" sz="1600" dirty="0"/>
          </a:p>
        </p:txBody>
      </p:sp>
      <p:pic>
        <p:nvPicPr>
          <p:cNvPr id="30" name="Picture 3" descr="\\MAGNUM\Projects\Microsoft\Cloud Power FY12\Design\Icons\PNGs\Scalable_Elastic_4.png"/>
          <p:cNvPicPr>
            <a:picLocks noChangeAspect="1" noChangeArrowheads="1"/>
          </p:cNvPicPr>
          <p:nvPr/>
        </p:nvPicPr>
        <p:blipFill>
          <a:blip r:embed="rId8" cstate="print">
            <a:duotone>
              <a:schemeClr val="accent5">
                <a:shade val="45000"/>
                <a:satMod val="135000"/>
              </a:schemeClr>
              <a:prstClr val="white"/>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5747049" y="4450306"/>
            <a:ext cx="322518" cy="327646"/>
          </a:xfrm>
          <a:prstGeom prst="rect">
            <a:avLst/>
          </a:prstGeom>
          <a:noFill/>
        </p:spPr>
      </p:pic>
      <p:sp>
        <p:nvSpPr>
          <p:cNvPr id="31" name="TextBox 30"/>
          <p:cNvSpPr txBox="1"/>
          <p:nvPr/>
        </p:nvSpPr>
        <p:spPr>
          <a:xfrm>
            <a:off x="4500340" y="5764857"/>
            <a:ext cx="1630254" cy="307777"/>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Customize solution for each</a:t>
            </a:r>
          </a:p>
          <a:p>
            <a:pPr algn="ctr" defTabSz="1088105"/>
            <a:r>
              <a:rPr lang="en-US" sz="1000" dirty="0">
                <a:latin typeface="Segoe UI Semibold" panose="020B0702040204020203" pitchFamily="34" charset="0"/>
                <a:ea typeface="Segoe UI" pitchFamily="34" charset="0"/>
                <a:cs typeface="Segoe UI Semibold" panose="020B0702040204020203" pitchFamily="34" charset="0"/>
              </a:rPr>
              <a:t>Customer</a:t>
            </a:r>
          </a:p>
        </p:txBody>
      </p:sp>
      <p:sp>
        <p:nvSpPr>
          <p:cNvPr id="35" name="Rounded Rectangle 24"/>
          <p:cNvSpPr>
            <a:spLocks noChangeAspect="1"/>
          </p:cNvSpPr>
          <p:nvPr/>
        </p:nvSpPr>
        <p:spPr>
          <a:xfrm>
            <a:off x="5181645" y="5487820"/>
            <a:ext cx="273080" cy="268020"/>
          </a:xfrm>
          <a:custGeom>
            <a:avLst/>
            <a:gdLst/>
            <a:ahLst/>
            <a:cxnLst/>
            <a:rect l="l" t="t" r="r" b="b"/>
            <a:pathLst>
              <a:path w="3822882" h="3752059">
                <a:moveTo>
                  <a:pt x="2604943" y="2461449"/>
                </a:moveTo>
                <a:lnTo>
                  <a:pt x="2630879" y="2470525"/>
                </a:lnTo>
                <a:lnTo>
                  <a:pt x="2894956" y="2554885"/>
                </a:lnTo>
                <a:lnTo>
                  <a:pt x="3410638" y="2728005"/>
                </a:lnTo>
                <a:cubicBezTo>
                  <a:pt x="3419198" y="2761012"/>
                  <a:pt x="3557344" y="2838035"/>
                  <a:pt x="3577150" y="2920925"/>
                </a:cubicBezTo>
                <a:cubicBezTo>
                  <a:pt x="3656617" y="3048682"/>
                  <a:pt x="3706860" y="3281093"/>
                  <a:pt x="3822882" y="3570839"/>
                </a:cubicBezTo>
                <a:cubicBezTo>
                  <a:pt x="3805767" y="3641748"/>
                  <a:pt x="3080550" y="3625614"/>
                  <a:pt x="3058543" y="3679407"/>
                </a:cubicBezTo>
                <a:cubicBezTo>
                  <a:pt x="3022354" y="3635396"/>
                  <a:pt x="3009638" y="3556178"/>
                  <a:pt x="2949975" y="3547376"/>
                </a:cubicBezTo>
                <a:lnTo>
                  <a:pt x="2994719" y="3677943"/>
                </a:lnTo>
                <a:cubicBezTo>
                  <a:pt x="2182996" y="3772392"/>
                  <a:pt x="1751312" y="3776865"/>
                  <a:pt x="816080" y="3689680"/>
                </a:cubicBezTo>
                <a:lnTo>
                  <a:pt x="776278" y="3679175"/>
                </a:lnTo>
                <a:cubicBezTo>
                  <a:pt x="760130" y="3663903"/>
                  <a:pt x="805875" y="3632123"/>
                  <a:pt x="831814" y="3564035"/>
                </a:cubicBezTo>
                <a:cubicBezTo>
                  <a:pt x="732053" y="3577727"/>
                  <a:pt x="767263" y="3644235"/>
                  <a:pt x="702710" y="3681400"/>
                </a:cubicBezTo>
                <a:lnTo>
                  <a:pt x="1119" y="3652995"/>
                </a:lnTo>
                <a:cubicBezTo>
                  <a:pt x="-13552" y="3579639"/>
                  <a:pt x="119464" y="3256395"/>
                  <a:pt x="197708" y="3016286"/>
                </a:cubicBezTo>
                <a:cubicBezTo>
                  <a:pt x="194039" y="2969828"/>
                  <a:pt x="311651" y="2866151"/>
                  <a:pt x="327543" y="2834366"/>
                </a:cubicBezTo>
                <a:lnTo>
                  <a:pt x="548340" y="2730937"/>
                </a:lnTo>
                <a:lnTo>
                  <a:pt x="778672" y="2657580"/>
                </a:lnTo>
                <a:lnTo>
                  <a:pt x="1086761" y="2536545"/>
                </a:lnTo>
                <a:lnTo>
                  <a:pt x="1169485" y="2505031"/>
                </a:lnTo>
                <a:cubicBezTo>
                  <a:pt x="1272474" y="2674804"/>
                  <a:pt x="1481574" y="2992820"/>
                  <a:pt x="1618157" y="3135652"/>
                </a:cubicBezTo>
                <a:cubicBezTo>
                  <a:pt x="1767799" y="3292139"/>
                  <a:pt x="1921350" y="3411461"/>
                  <a:pt x="2040672" y="3399726"/>
                </a:cubicBezTo>
                <a:cubicBezTo>
                  <a:pt x="2159994" y="3387991"/>
                  <a:pt x="2226503" y="3257907"/>
                  <a:pt x="2334086" y="3065233"/>
                </a:cubicBezTo>
                <a:cubicBezTo>
                  <a:pt x="2407845" y="2933141"/>
                  <a:pt x="2524811" y="2664523"/>
                  <a:pt x="2604943" y="2461449"/>
                </a:cubicBezTo>
                <a:close/>
                <a:moveTo>
                  <a:pt x="2267850" y="2101353"/>
                </a:moveTo>
                <a:cubicBezTo>
                  <a:pt x="2269703" y="2150001"/>
                  <a:pt x="2247364" y="2261996"/>
                  <a:pt x="2256770" y="2275399"/>
                </a:cubicBezTo>
                <a:cubicBezTo>
                  <a:pt x="2320188" y="2359599"/>
                  <a:pt x="2448156" y="2355777"/>
                  <a:pt x="2523310" y="2410636"/>
                </a:cubicBezTo>
                <a:cubicBezTo>
                  <a:pt x="2468874" y="2575788"/>
                  <a:pt x="2403443" y="2783807"/>
                  <a:pt x="2339954" y="2900922"/>
                </a:cubicBezTo>
                <a:cubicBezTo>
                  <a:pt x="2239216" y="3086749"/>
                  <a:pt x="2134567" y="3299966"/>
                  <a:pt x="1999596" y="3305833"/>
                </a:cubicBezTo>
                <a:cubicBezTo>
                  <a:pt x="1864625" y="3311701"/>
                  <a:pt x="1682710" y="3119028"/>
                  <a:pt x="1530135" y="2936132"/>
                </a:cubicBezTo>
                <a:cubicBezTo>
                  <a:pt x="1443963" y="2832838"/>
                  <a:pt x="1333459" y="2639383"/>
                  <a:pt x="1242021" y="2476255"/>
                </a:cubicBezTo>
                <a:cubicBezTo>
                  <a:pt x="1271310" y="2451589"/>
                  <a:pt x="1478555" y="2354846"/>
                  <a:pt x="1518086" y="2295208"/>
                </a:cubicBezTo>
                <a:cubicBezTo>
                  <a:pt x="1520752" y="2238782"/>
                  <a:pt x="1523195" y="2205155"/>
                  <a:pt x="1514557" y="2115191"/>
                </a:cubicBezTo>
                <a:cubicBezTo>
                  <a:pt x="1572565" y="2150194"/>
                  <a:pt x="1615563" y="2196830"/>
                  <a:pt x="1688578" y="2220200"/>
                </a:cubicBezTo>
                <a:cubicBezTo>
                  <a:pt x="1761595" y="2243569"/>
                  <a:pt x="1870497" y="2266169"/>
                  <a:pt x="1952653" y="2255411"/>
                </a:cubicBezTo>
                <a:cubicBezTo>
                  <a:pt x="2034807" y="2244654"/>
                  <a:pt x="2128980" y="2181327"/>
                  <a:pt x="2181513" y="2155651"/>
                </a:cubicBezTo>
                <a:cubicBezTo>
                  <a:pt x="2234046" y="2129975"/>
                  <a:pt x="2241173" y="2107598"/>
                  <a:pt x="2267850" y="2101353"/>
                </a:cubicBezTo>
                <a:close/>
                <a:moveTo>
                  <a:pt x="864552" y="1475582"/>
                </a:moveTo>
                <a:lnTo>
                  <a:pt x="914366" y="1565290"/>
                </a:lnTo>
                <a:cubicBezTo>
                  <a:pt x="1025722" y="1673305"/>
                  <a:pt x="1079954" y="1706803"/>
                  <a:pt x="1205720" y="1714301"/>
                </a:cubicBezTo>
                <a:cubicBezTo>
                  <a:pt x="1203848" y="1728293"/>
                  <a:pt x="1191911" y="1750231"/>
                  <a:pt x="1213910" y="1795664"/>
                </a:cubicBezTo>
                <a:cubicBezTo>
                  <a:pt x="1235909" y="1841097"/>
                  <a:pt x="1315706" y="1937993"/>
                  <a:pt x="1337712" y="1986896"/>
                </a:cubicBezTo>
                <a:cubicBezTo>
                  <a:pt x="1359717" y="2035799"/>
                  <a:pt x="1362506" y="2067160"/>
                  <a:pt x="1345948" y="2089081"/>
                </a:cubicBezTo>
                <a:cubicBezTo>
                  <a:pt x="1329390" y="2111002"/>
                  <a:pt x="1282372" y="2110274"/>
                  <a:pt x="1238362" y="2118424"/>
                </a:cubicBezTo>
                <a:cubicBezTo>
                  <a:pt x="1194348" y="2126574"/>
                  <a:pt x="1131589" y="2140431"/>
                  <a:pt x="1081872" y="2137984"/>
                </a:cubicBezTo>
                <a:cubicBezTo>
                  <a:pt x="1032153" y="2135540"/>
                  <a:pt x="974285" y="2127389"/>
                  <a:pt x="940053" y="2103754"/>
                </a:cubicBezTo>
                <a:cubicBezTo>
                  <a:pt x="905821" y="2080116"/>
                  <a:pt x="891963" y="2045883"/>
                  <a:pt x="876477" y="1996165"/>
                </a:cubicBezTo>
                <a:cubicBezTo>
                  <a:pt x="860991" y="1946449"/>
                  <a:pt x="850398" y="1878799"/>
                  <a:pt x="847137" y="1805442"/>
                </a:cubicBezTo>
                <a:cubicBezTo>
                  <a:pt x="843876" y="1732089"/>
                  <a:pt x="854015" y="1611013"/>
                  <a:pt x="856917" y="1556036"/>
                </a:cubicBezTo>
                <a:cubicBezTo>
                  <a:pt x="859820" y="1501060"/>
                  <a:pt x="858522" y="1527380"/>
                  <a:pt x="864552" y="1475582"/>
                </a:cubicBezTo>
                <a:close/>
                <a:moveTo>
                  <a:pt x="2887321" y="1462498"/>
                </a:moveTo>
                <a:cubicBezTo>
                  <a:pt x="2900003" y="1567686"/>
                  <a:pt x="2894907" y="1656391"/>
                  <a:pt x="2894956" y="1736980"/>
                </a:cubicBezTo>
                <a:cubicBezTo>
                  <a:pt x="2895006" y="1817570"/>
                  <a:pt x="2899234" y="1886133"/>
                  <a:pt x="2887619" y="1946039"/>
                </a:cubicBezTo>
                <a:cubicBezTo>
                  <a:pt x="2876005" y="2005948"/>
                  <a:pt x="2854609" y="2067688"/>
                  <a:pt x="2825269" y="2096417"/>
                </a:cubicBezTo>
                <a:cubicBezTo>
                  <a:pt x="2795926" y="2125147"/>
                  <a:pt x="2760473" y="2117202"/>
                  <a:pt x="2711568" y="2118424"/>
                </a:cubicBezTo>
                <a:cubicBezTo>
                  <a:pt x="2662665" y="2119646"/>
                  <a:pt x="2584419" y="2114146"/>
                  <a:pt x="2531850" y="2103754"/>
                </a:cubicBezTo>
                <a:cubicBezTo>
                  <a:pt x="2479279" y="2093362"/>
                  <a:pt x="2415707" y="2072577"/>
                  <a:pt x="2396144" y="2056073"/>
                </a:cubicBezTo>
                <a:cubicBezTo>
                  <a:pt x="2376582" y="2039567"/>
                  <a:pt x="2399200" y="2029787"/>
                  <a:pt x="2414481" y="2004724"/>
                </a:cubicBezTo>
                <a:cubicBezTo>
                  <a:pt x="2429764" y="1979661"/>
                  <a:pt x="2465065" y="1955513"/>
                  <a:pt x="2487836" y="1905695"/>
                </a:cubicBezTo>
                <a:cubicBezTo>
                  <a:pt x="2510607" y="1855878"/>
                  <a:pt x="2536106" y="1748272"/>
                  <a:pt x="2551107" y="1705821"/>
                </a:cubicBezTo>
                <a:cubicBezTo>
                  <a:pt x="2674231" y="1695933"/>
                  <a:pt x="2790473" y="1647787"/>
                  <a:pt x="2850919" y="1511681"/>
                </a:cubicBezTo>
                <a:close/>
                <a:moveTo>
                  <a:pt x="2725207" y="774572"/>
                </a:moveTo>
                <a:lnTo>
                  <a:pt x="2740910" y="790703"/>
                </a:lnTo>
                <a:cubicBezTo>
                  <a:pt x="2757236" y="822871"/>
                  <a:pt x="2775069" y="904440"/>
                  <a:pt x="2792635" y="987426"/>
                </a:cubicBezTo>
                <a:cubicBezTo>
                  <a:pt x="2752116" y="934386"/>
                  <a:pt x="2701043" y="894859"/>
                  <a:pt x="2644236" y="872837"/>
                </a:cubicBezTo>
                <a:cubicBezTo>
                  <a:pt x="2643982" y="869631"/>
                  <a:pt x="2644720" y="866757"/>
                  <a:pt x="2645550" y="864058"/>
                </a:cubicBezTo>
                <a:cubicBezTo>
                  <a:pt x="2652886" y="840218"/>
                  <a:pt x="2666335" y="821270"/>
                  <a:pt x="2682228" y="809043"/>
                </a:cubicBezTo>
                <a:cubicBezTo>
                  <a:pt x="2694147" y="799873"/>
                  <a:pt x="2709504" y="771104"/>
                  <a:pt x="2725207" y="774572"/>
                </a:cubicBezTo>
                <a:close/>
                <a:moveTo>
                  <a:pt x="2521733" y="389743"/>
                </a:moveTo>
                <a:cubicBezTo>
                  <a:pt x="2566478" y="443277"/>
                  <a:pt x="2609083" y="497174"/>
                  <a:pt x="2636991" y="533961"/>
                </a:cubicBezTo>
                <a:cubicBezTo>
                  <a:pt x="2690784" y="604871"/>
                  <a:pt x="2716865" y="640734"/>
                  <a:pt x="2725015" y="680672"/>
                </a:cubicBezTo>
                <a:cubicBezTo>
                  <a:pt x="2733165" y="720609"/>
                  <a:pt x="2706270" y="750767"/>
                  <a:pt x="2685894" y="773586"/>
                </a:cubicBezTo>
                <a:cubicBezTo>
                  <a:pt x="2672847" y="788201"/>
                  <a:pt x="2652111" y="802480"/>
                  <a:pt x="2632455" y="810122"/>
                </a:cubicBezTo>
                <a:cubicBezTo>
                  <a:pt x="2624524" y="643811"/>
                  <a:pt x="2584245" y="503902"/>
                  <a:pt x="2521733" y="389743"/>
                </a:cubicBezTo>
                <a:close/>
                <a:moveTo>
                  <a:pt x="1743075" y="297656"/>
                </a:moveTo>
                <a:cubicBezTo>
                  <a:pt x="1852613" y="544512"/>
                  <a:pt x="2371725" y="517526"/>
                  <a:pt x="2471738" y="916781"/>
                </a:cubicBezTo>
                <a:cubicBezTo>
                  <a:pt x="2386013" y="474662"/>
                  <a:pt x="1912144" y="534987"/>
                  <a:pt x="1743075" y="297656"/>
                </a:cubicBezTo>
                <a:close/>
                <a:moveTo>
                  <a:pt x="1676846" y="236727"/>
                </a:moveTo>
                <a:cubicBezTo>
                  <a:pt x="1864628" y="706186"/>
                  <a:pt x="1406907" y="817686"/>
                  <a:pt x="1412774" y="1064151"/>
                </a:cubicBezTo>
                <a:cubicBezTo>
                  <a:pt x="1477326" y="759005"/>
                  <a:pt x="1841158" y="735526"/>
                  <a:pt x="1770738" y="453849"/>
                </a:cubicBezTo>
                <a:close/>
                <a:moveTo>
                  <a:pt x="1472593" y="96505"/>
                </a:moveTo>
                <a:cubicBezTo>
                  <a:pt x="1244666" y="225442"/>
                  <a:pt x="1081525" y="478905"/>
                  <a:pt x="1105095" y="846218"/>
                </a:cubicBezTo>
                <a:lnTo>
                  <a:pt x="1106315" y="873140"/>
                </a:lnTo>
                <a:cubicBezTo>
                  <a:pt x="1038208" y="901745"/>
                  <a:pt x="978198" y="954650"/>
                  <a:pt x="934614" y="1025702"/>
                </a:cubicBezTo>
                <a:cubicBezTo>
                  <a:pt x="934731" y="1024782"/>
                  <a:pt x="934945" y="1023887"/>
                  <a:pt x="935162" y="1022993"/>
                </a:cubicBezTo>
                <a:cubicBezTo>
                  <a:pt x="978359" y="843683"/>
                  <a:pt x="1060678" y="612207"/>
                  <a:pt x="1116102" y="480168"/>
                </a:cubicBezTo>
                <a:cubicBezTo>
                  <a:pt x="1171528" y="348131"/>
                  <a:pt x="1217986" y="292705"/>
                  <a:pt x="1267702" y="230764"/>
                </a:cubicBezTo>
                <a:cubicBezTo>
                  <a:pt x="1317421" y="168818"/>
                  <a:pt x="1367955" y="132141"/>
                  <a:pt x="1414413" y="108503"/>
                </a:cubicBezTo>
                <a:cubicBezTo>
                  <a:pt x="1434160" y="98457"/>
                  <a:pt x="1453614" y="96362"/>
                  <a:pt x="1472593" y="96505"/>
                </a:cubicBezTo>
                <a:close/>
                <a:moveTo>
                  <a:pt x="1825923" y="91201"/>
                </a:moveTo>
                <a:cubicBezTo>
                  <a:pt x="2135956" y="87199"/>
                  <a:pt x="2458209" y="314634"/>
                  <a:pt x="2508361" y="706119"/>
                </a:cubicBezTo>
                <a:lnTo>
                  <a:pt x="2509839" y="707231"/>
                </a:lnTo>
                <a:lnTo>
                  <a:pt x="2510597" y="717679"/>
                </a:lnTo>
                <a:cubicBezTo>
                  <a:pt x="2512640" y="723049"/>
                  <a:pt x="2513245" y="728616"/>
                  <a:pt x="2513795" y="734215"/>
                </a:cubicBezTo>
                <a:lnTo>
                  <a:pt x="2511610" y="731650"/>
                </a:lnTo>
                <a:cubicBezTo>
                  <a:pt x="2513320" y="753373"/>
                  <a:pt x="2514497" y="771732"/>
                  <a:pt x="2515051" y="789484"/>
                </a:cubicBezTo>
                <a:cubicBezTo>
                  <a:pt x="2515942" y="790378"/>
                  <a:pt x="2516777" y="791315"/>
                  <a:pt x="2517609" y="792251"/>
                </a:cubicBezTo>
                <a:cubicBezTo>
                  <a:pt x="2517932" y="809950"/>
                  <a:pt x="2518255" y="827651"/>
                  <a:pt x="2518578" y="845350"/>
                </a:cubicBezTo>
                <a:cubicBezTo>
                  <a:pt x="2518506" y="846580"/>
                  <a:pt x="2518434" y="847809"/>
                  <a:pt x="2518362" y="849038"/>
                </a:cubicBezTo>
                <a:lnTo>
                  <a:pt x="2516075" y="848928"/>
                </a:lnTo>
                <a:cubicBezTo>
                  <a:pt x="2515937" y="865978"/>
                  <a:pt x="2515432" y="884823"/>
                  <a:pt x="2514601" y="907256"/>
                </a:cubicBezTo>
                <a:lnTo>
                  <a:pt x="2512918" y="906169"/>
                </a:lnTo>
                <a:lnTo>
                  <a:pt x="2508589" y="1016247"/>
                </a:lnTo>
                <a:lnTo>
                  <a:pt x="2470675" y="1664816"/>
                </a:lnTo>
                <a:cubicBezTo>
                  <a:pt x="2472968" y="1666152"/>
                  <a:pt x="2475192" y="1667415"/>
                  <a:pt x="2477521" y="1668311"/>
                </a:cubicBezTo>
                <a:lnTo>
                  <a:pt x="2471891" y="1688712"/>
                </a:lnTo>
                <a:cubicBezTo>
                  <a:pt x="2326817" y="1810204"/>
                  <a:pt x="2143990" y="1903249"/>
                  <a:pt x="2037270" y="1929145"/>
                </a:cubicBezTo>
                <a:lnTo>
                  <a:pt x="2034920" y="1922197"/>
                </a:lnTo>
                <a:cubicBezTo>
                  <a:pt x="2026869" y="1898414"/>
                  <a:pt x="2001060" y="1885659"/>
                  <a:pt x="1977277" y="1893710"/>
                </a:cubicBezTo>
                <a:lnTo>
                  <a:pt x="1785695" y="1958561"/>
                </a:lnTo>
                <a:cubicBezTo>
                  <a:pt x="1761911" y="1966612"/>
                  <a:pt x="1749156" y="1992419"/>
                  <a:pt x="1757207" y="2016203"/>
                </a:cubicBezTo>
                <a:lnTo>
                  <a:pt x="1778033" y="2077723"/>
                </a:lnTo>
                <a:cubicBezTo>
                  <a:pt x="1786084" y="2101508"/>
                  <a:pt x="1811890" y="2114262"/>
                  <a:pt x="1835675" y="2106211"/>
                </a:cubicBezTo>
                <a:lnTo>
                  <a:pt x="2027257" y="2041359"/>
                </a:lnTo>
                <a:cubicBezTo>
                  <a:pt x="2051041" y="2033309"/>
                  <a:pt x="2063795" y="2007502"/>
                  <a:pt x="2055744" y="1983718"/>
                </a:cubicBezTo>
                <a:lnTo>
                  <a:pt x="2053617" y="1977433"/>
                </a:lnTo>
                <a:cubicBezTo>
                  <a:pt x="2219167" y="1921374"/>
                  <a:pt x="2336955" y="1853107"/>
                  <a:pt x="2449571" y="1759626"/>
                </a:cubicBezTo>
                <a:cubicBezTo>
                  <a:pt x="2393537" y="1905843"/>
                  <a:pt x="2294866" y="1993793"/>
                  <a:pt x="2239957" y="2053707"/>
                </a:cubicBezTo>
                <a:cubicBezTo>
                  <a:pt x="2147337" y="2147552"/>
                  <a:pt x="2079757" y="2177782"/>
                  <a:pt x="2005466" y="2202597"/>
                </a:cubicBezTo>
                <a:cubicBezTo>
                  <a:pt x="1931175" y="2227412"/>
                  <a:pt x="1879141" y="2232093"/>
                  <a:pt x="1794209" y="2202597"/>
                </a:cubicBezTo>
                <a:cubicBezTo>
                  <a:pt x="1709278" y="2173101"/>
                  <a:pt x="1583436" y="2128314"/>
                  <a:pt x="1495871" y="2025623"/>
                </a:cubicBezTo>
                <a:cubicBezTo>
                  <a:pt x="1472168" y="1985334"/>
                  <a:pt x="1274277" y="1806037"/>
                  <a:pt x="1268806" y="1586454"/>
                </a:cubicBezTo>
                <a:lnTo>
                  <a:pt x="1267622" y="1585942"/>
                </a:lnTo>
                <a:lnTo>
                  <a:pt x="1238626" y="848883"/>
                </a:lnTo>
                <a:lnTo>
                  <a:pt x="1214876" y="849628"/>
                </a:lnTo>
                <a:lnTo>
                  <a:pt x="1214341" y="837692"/>
                </a:lnTo>
                <a:cubicBezTo>
                  <a:pt x="1228424" y="322534"/>
                  <a:pt x="1521273" y="95133"/>
                  <a:pt x="1825923" y="91201"/>
                </a:cubicBezTo>
                <a:close/>
                <a:moveTo>
                  <a:pt x="1905282" y="5199"/>
                </a:moveTo>
                <a:cubicBezTo>
                  <a:pt x="2312327" y="29922"/>
                  <a:pt x="2628640" y="447901"/>
                  <a:pt x="2603911" y="853166"/>
                </a:cubicBezTo>
                <a:lnTo>
                  <a:pt x="2600905" y="920993"/>
                </a:lnTo>
                <a:cubicBezTo>
                  <a:pt x="2712585" y="938794"/>
                  <a:pt x="2810054" y="1018284"/>
                  <a:pt x="2858389" y="1134307"/>
                </a:cubicBezTo>
                <a:cubicBezTo>
                  <a:pt x="2906511" y="1249815"/>
                  <a:pt x="2898731" y="1384615"/>
                  <a:pt x="2837727" y="1492317"/>
                </a:cubicBezTo>
                <a:cubicBezTo>
                  <a:pt x="2768709" y="1614166"/>
                  <a:pt x="2643368" y="1680939"/>
                  <a:pt x="2515534" y="1664359"/>
                </a:cubicBezTo>
                <a:lnTo>
                  <a:pt x="2540726" y="1668803"/>
                </a:lnTo>
                <a:cubicBezTo>
                  <a:pt x="2391386" y="1816870"/>
                  <a:pt x="2108017" y="1963020"/>
                  <a:pt x="2031430" y="1961743"/>
                </a:cubicBezTo>
                <a:lnTo>
                  <a:pt x="2028761" y="1955738"/>
                </a:lnTo>
                <a:lnTo>
                  <a:pt x="2037609" y="1981874"/>
                </a:lnTo>
                <a:cubicBezTo>
                  <a:pt x="2043938" y="2000572"/>
                  <a:pt x="2033912" y="2020859"/>
                  <a:pt x="2015215" y="2027188"/>
                </a:cubicBezTo>
                <a:lnTo>
                  <a:pt x="1838934" y="2086860"/>
                </a:lnTo>
                <a:cubicBezTo>
                  <a:pt x="1820236" y="2093188"/>
                  <a:pt x="1799949" y="2083163"/>
                  <a:pt x="1793620" y="2064465"/>
                </a:cubicBezTo>
                <a:lnTo>
                  <a:pt x="1777250" y="2016105"/>
                </a:lnTo>
                <a:cubicBezTo>
                  <a:pt x="1770922" y="1997408"/>
                  <a:pt x="1780947" y="1977121"/>
                  <a:pt x="1799645" y="1970791"/>
                </a:cubicBezTo>
                <a:lnTo>
                  <a:pt x="1975926" y="1911120"/>
                </a:lnTo>
                <a:cubicBezTo>
                  <a:pt x="1980600" y="1909538"/>
                  <a:pt x="1985373" y="1908978"/>
                  <a:pt x="1990003" y="1909320"/>
                </a:cubicBezTo>
                <a:cubicBezTo>
                  <a:pt x="2003895" y="1910346"/>
                  <a:pt x="2016493" y="1919491"/>
                  <a:pt x="2021239" y="1933515"/>
                </a:cubicBezTo>
                <a:lnTo>
                  <a:pt x="2024847" y="1944172"/>
                </a:lnTo>
                <a:cubicBezTo>
                  <a:pt x="2213660" y="1894300"/>
                  <a:pt x="2451303" y="1742341"/>
                  <a:pt x="2507587" y="1663724"/>
                </a:cubicBezTo>
                <a:cubicBezTo>
                  <a:pt x="2506384" y="1663812"/>
                  <a:pt x="2505220" y="1663630"/>
                  <a:pt x="2504057" y="1663441"/>
                </a:cubicBezTo>
                <a:lnTo>
                  <a:pt x="2513198" y="1528561"/>
                </a:lnTo>
                <a:lnTo>
                  <a:pt x="2542642" y="914436"/>
                </a:lnTo>
                <a:cubicBezTo>
                  <a:pt x="2561363" y="574055"/>
                  <a:pt x="2404788" y="129007"/>
                  <a:pt x="1884006" y="56678"/>
                </a:cubicBezTo>
                <a:cubicBezTo>
                  <a:pt x="1189629" y="66038"/>
                  <a:pt x="1180269" y="757860"/>
                  <a:pt x="1194736" y="909329"/>
                </a:cubicBezTo>
                <a:lnTo>
                  <a:pt x="1211177" y="1211447"/>
                </a:lnTo>
                <a:lnTo>
                  <a:pt x="1243376" y="1663441"/>
                </a:lnTo>
                <a:lnTo>
                  <a:pt x="1194310" y="1667373"/>
                </a:lnTo>
                <a:lnTo>
                  <a:pt x="1179418" y="1670080"/>
                </a:lnTo>
                <a:lnTo>
                  <a:pt x="1179145" y="1666144"/>
                </a:lnTo>
                <a:cubicBezTo>
                  <a:pt x="1070665" y="1661389"/>
                  <a:pt x="969621" y="1597582"/>
                  <a:pt x="910103" y="1493017"/>
                </a:cubicBezTo>
                <a:cubicBezTo>
                  <a:pt x="849020" y="1385701"/>
                  <a:pt x="840867" y="1251257"/>
                  <a:pt x="888437" y="1135772"/>
                </a:cubicBezTo>
                <a:cubicBezTo>
                  <a:pt x="933813" y="1025611"/>
                  <a:pt x="1023453" y="948016"/>
                  <a:pt x="1127888" y="925245"/>
                </a:cubicBezTo>
                <a:lnTo>
                  <a:pt x="1123255" y="858272"/>
                </a:lnTo>
                <a:cubicBezTo>
                  <a:pt x="1105385" y="260905"/>
                  <a:pt x="1524904" y="1364"/>
                  <a:pt x="1822737" y="5619"/>
                </a:cubicBezTo>
                <a:cubicBezTo>
                  <a:pt x="1850606" y="3652"/>
                  <a:pt x="1878146" y="3552"/>
                  <a:pt x="1905282" y="5199"/>
                </a:cubicBezTo>
                <a:close/>
                <a:moveTo>
                  <a:pt x="1764375" y="0"/>
                </a:moveTo>
                <a:lnTo>
                  <a:pt x="1784561" y="169"/>
                </a:lnTo>
                <a:cubicBezTo>
                  <a:pt x="1727259" y="4527"/>
                  <a:pt x="1670664" y="15855"/>
                  <a:pt x="1616014" y="33313"/>
                </a:cubicBezTo>
                <a:cubicBezTo>
                  <a:pt x="1627407" y="23458"/>
                  <a:pt x="1641157" y="15402"/>
                  <a:pt x="1658927" y="10698"/>
                </a:cubicBezTo>
                <a:cubicBezTo>
                  <a:pt x="1686640" y="3364"/>
                  <a:pt x="1725153" y="715"/>
                  <a:pt x="1764375"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sz="1800" dirty="0">
              <a:solidFill>
                <a:schemeClr val="tx1"/>
              </a:solidFill>
            </a:endParaRPr>
          </a:p>
        </p:txBody>
      </p:sp>
      <p:sp>
        <p:nvSpPr>
          <p:cNvPr id="36" name="TextBox 35"/>
          <p:cNvSpPr txBox="1"/>
          <p:nvPr/>
        </p:nvSpPr>
        <p:spPr>
          <a:xfrm>
            <a:off x="7125676" y="5557419"/>
            <a:ext cx="1582896" cy="461665"/>
          </a:xfrm>
          <a:prstGeom prst="rect">
            <a:avLst/>
          </a:prstGeom>
        </p:spPr>
        <p:txBody>
          <a:bodyPr vert="horz" wrap="squar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Capture and Catalog</a:t>
            </a:r>
          </a:p>
          <a:p>
            <a:pPr algn="ctr" defTabSz="1088105"/>
            <a:r>
              <a:rPr lang="en-US" sz="1000" dirty="0">
                <a:latin typeface="Segoe UI Semibold" panose="020B0702040204020203" pitchFamily="34" charset="0"/>
                <a:ea typeface="Segoe UI" pitchFamily="34" charset="0"/>
                <a:cs typeface="Segoe UI Semibold" panose="020B0702040204020203" pitchFamily="34" charset="0"/>
              </a:rPr>
              <a:t>Each new solution in </a:t>
            </a:r>
            <a:r>
              <a:rPr lang="en-US" sz="1000" dirty="0" err="1">
                <a:latin typeface="Segoe UI Semibold" panose="020B0702040204020203" pitchFamily="34" charset="0"/>
                <a:ea typeface="Segoe UI" pitchFamily="34" charset="0"/>
                <a:cs typeface="Segoe UI Semibold" panose="020B0702040204020203" pitchFamily="34" charset="0"/>
              </a:rPr>
              <a:t>Github</a:t>
            </a:r>
            <a:endParaRPr lang="en-US" sz="1000" dirty="0">
              <a:latin typeface="Segoe UI Semibold" panose="020B0702040204020203" pitchFamily="34" charset="0"/>
              <a:ea typeface="Segoe UI" pitchFamily="34" charset="0"/>
              <a:cs typeface="Segoe UI Semibold" panose="020B0702040204020203" pitchFamily="34" charset="0"/>
            </a:endParaRPr>
          </a:p>
        </p:txBody>
      </p:sp>
      <p:sp>
        <p:nvSpPr>
          <p:cNvPr id="37" name="Freeform 25"/>
          <p:cNvSpPr>
            <a:spLocks noChangeAspect="1" noEditPoints="1"/>
          </p:cNvSpPr>
          <p:nvPr/>
        </p:nvSpPr>
        <p:spPr bwMode="black">
          <a:xfrm>
            <a:off x="7826933" y="5154643"/>
            <a:ext cx="411480" cy="350364"/>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bg1">
              <a:lumMod val="50000"/>
            </a:schemeClr>
          </a:solidFill>
          <a:ln>
            <a:noFill/>
          </a:ln>
        </p:spPr>
        <p:txBody>
          <a:bodyPr vert="horz" wrap="square" lIns="82305" tIns="41153" rIns="82305" bIns="41153" numCol="1" anchor="t" anchorCtr="0" compatLnSpc="1">
            <a:prstTxWarp prst="textNoShape">
              <a:avLst/>
            </a:prstTxWarp>
          </a:bodyPr>
          <a:lstStyle/>
          <a:p>
            <a:pPr defTabSz="914400"/>
            <a:endParaRPr lang="en-US" sz="1600" dirty="0"/>
          </a:p>
        </p:txBody>
      </p:sp>
      <p:sp>
        <p:nvSpPr>
          <p:cNvPr id="38" name="TextBox 37"/>
          <p:cNvSpPr txBox="1"/>
          <p:nvPr/>
        </p:nvSpPr>
        <p:spPr>
          <a:xfrm>
            <a:off x="7574097" y="4635873"/>
            <a:ext cx="896079" cy="307777"/>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Review Success</a:t>
            </a:r>
          </a:p>
          <a:p>
            <a:pPr algn="ctr" defTabSz="1088105"/>
            <a:r>
              <a:rPr lang="en-US" sz="1000" dirty="0">
                <a:latin typeface="Segoe UI Semibold" panose="020B0702040204020203" pitchFamily="34" charset="0"/>
                <a:ea typeface="Segoe UI" pitchFamily="34" charset="0"/>
                <a:cs typeface="Segoe UI Semibold" panose="020B0702040204020203" pitchFamily="34" charset="0"/>
              </a:rPr>
              <a:t>Criteria</a:t>
            </a:r>
          </a:p>
        </p:txBody>
      </p:sp>
      <p:sp>
        <p:nvSpPr>
          <p:cNvPr id="41" name="Freeform 22"/>
          <p:cNvSpPr>
            <a:spLocks noChangeAspect="1" noEditPoints="1"/>
          </p:cNvSpPr>
          <p:nvPr/>
        </p:nvSpPr>
        <p:spPr bwMode="black">
          <a:xfrm>
            <a:off x="7843686" y="4280236"/>
            <a:ext cx="365856" cy="365760"/>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lumMod val="50000"/>
            </a:schemeClr>
          </a:solidFill>
          <a:ln>
            <a:noFill/>
          </a:ln>
          <a:extLst/>
        </p:spPr>
        <p:txBody>
          <a:bodyPr vert="horz" wrap="square" lIns="82305" tIns="41153" rIns="82305" bIns="41153" numCol="1" anchor="t" anchorCtr="0" compatLnSpc="1">
            <a:prstTxWarp prst="textNoShape">
              <a:avLst/>
            </a:prstTxWarp>
          </a:bodyPr>
          <a:lstStyle/>
          <a:p>
            <a:pPr defTabSz="914400"/>
            <a:endParaRPr lang="en-US" sz="1600" dirty="0"/>
          </a:p>
        </p:txBody>
      </p:sp>
      <p:grpSp>
        <p:nvGrpSpPr>
          <p:cNvPr id="42" name="Group 41"/>
          <p:cNvGrpSpPr/>
          <p:nvPr/>
        </p:nvGrpSpPr>
        <p:grpSpPr>
          <a:xfrm>
            <a:off x="2393727" y="5276981"/>
            <a:ext cx="221808" cy="449696"/>
            <a:chOff x="2209287" y="3149579"/>
            <a:chExt cx="285893" cy="579618"/>
          </a:xfrm>
        </p:grpSpPr>
        <p:sp>
          <p:nvSpPr>
            <p:cNvPr id="43" name="Round Same Side Corner Rectangle 2"/>
            <p:cNvSpPr>
              <a:spLocks noChangeAspect="1"/>
            </p:cNvSpPr>
            <p:nvPr/>
          </p:nvSpPr>
          <p:spPr>
            <a:xfrm>
              <a:off x="2209287" y="3149579"/>
              <a:ext cx="285893" cy="579618"/>
            </a:xfrm>
            <a:custGeom>
              <a:avLst/>
              <a:gdLst/>
              <a:ahLst/>
              <a:cxnLst/>
              <a:rect l="l" t="t" r="r" b="b"/>
              <a:pathLst>
                <a:path w="639317" h="1296147">
                  <a:moveTo>
                    <a:pt x="319659" y="1176926"/>
                  </a:moveTo>
                  <a:cubicBezTo>
                    <a:pt x="302977" y="1176926"/>
                    <a:pt x="289454" y="1190449"/>
                    <a:pt x="289454" y="1207131"/>
                  </a:cubicBezTo>
                  <a:cubicBezTo>
                    <a:pt x="289454" y="1223812"/>
                    <a:pt x="302977" y="1237335"/>
                    <a:pt x="319659" y="1237335"/>
                  </a:cubicBezTo>
                  <a:cubicBezTo>
                    <a:pt x="336340" y="1237335"/>
                    <a:pt x="349863" y="1223812"/>
                    <a:pt x="349863" y="1207131"/>
                  </a:cubicBezTo>
                  <a:cubicBezTo>
                    <a:pt x="349863" y="1190449"/>
                    <a:pt x="336340" y="1176926"/>
                    <a:pt x="319659" y="1176926"/>
                  </a:cubicBezTo>
                  <a:close/>
                  <a:moveTo>
                    <a:pt x="66614" y="178851"/>
                  </a:moveTo>
                  <a:lnTo>
                    <a:pt x="66614" y="1092553"/>
                  </a:lnTo>
                  <a:lnTo>
                    <a:pt x="79934" y="1092553"/>
                  </a:lnTo>
                  <a:lnTo>
                    <a:pt x="79934" y="1094228"/>
                  </a:lnTo>
                  <a:lnTo>
                    <a:pt x="518084" y="1094228"/>
                  </a:lnTo>
                  <a:lnTo>
                    <a:pt x="518084" y="1092553"/>
                  </a:lnTo>
                  <a:lnTo>
                    <a:pt x="572703" y="1092553"/>
                  </a:lnTo>
                  <a:lnTo>
                    <a:pt x="572703" y="178851"/>
                  </a:lnTo>
                  <a:close/>
                  <a:moveTo>
                    <a:pt x="240430" y="73898"/>
                  </a:moveTo>
                  <a:cubicBezTo>
                    <a:pt x="234747" y="73898"/>
                    <a:pt x="230141" y="78505"/>
                    <a:pt x="230141" y="84188"/>
                  </a:cubicBezTo>
                  <a:cubicBezTo>
                    <a:pt x="230141" y="89870"/>
                    <a:pt x="234747" y="94477"/>
                    <a:pt x="240430" y="94477"/>
                  </a:cubicBezTo>
                  <a:lnTo>
                    <a:pt x="398887" y="94478"/>
                  </a:lnTo>
                  <a:cubicBezTo>
                    <a:pt x="404570" y="94478"/>
                    <a:pt x="409177" y="89871"/>
                    <a:pt x="409177" y="84188"/>
                  </a:cubicBezTo>
                  <a:lnTo>
                    <a:pt x="409177" y="84188"/>
                  </a:lnTo>
                  <a:cubicBezTo>
                    <a:pt x="409177" y="78505"/>
                    <a:pt x="404571" y="73898"/>
                    <a:pt x="398888" y="73898"/>
                  </a:cubicBezTo>
                  <a:close/>
                  <a:moveTo>
                    <a:pt x="313485" y="119"/>
                  </a:moveTo>
                  <a:cubicBezTo>
                    <a:pt x="467512" y="-2326"/>
                    <a:pt x="623597" y="32935"/>
                    <a:pt x="639317" y="113230"/>
                  </a:cubicBezTo>
                  <a:lnTo>
                    <a:pt x="639317" y="540401"/>
                  </a:lnTo>
                  <a:lnTo>
                    <a:pt x="639317" y="755746"/>
                  </a:lnTo>
                  <a:lnTo>
                    <a:pt x="639317" y="1182917"/>
                  </a:lnTo>
                  <a:cubicBezTo>
                    <a:pt x="607877" y="1343508"/>
                    <a:pt x="14977" y="1323958"/>
                    <a:pt x="0" y="1182917"/>
                  </a:cubicBezTo>
                  <a:lnTo>
                    <a:pt x="0" y="755746"/>
                  </a:lnTo>
                  <a:lnTo>
                    <a:pt x="0" y="540401"/>
                  </a:lnTo>
                  <a:lnTo>
                    <a:pt x="0" y="113230"/>
                  </a:lnTo>
                  <a:cubicBezTo>
                    <a:pt x="7489" y="42710"/>
                    <a:pt x="159458" y="2562"/>
                    <a:pt x="313485" y="119"/>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schemeClr val="tx1"/>
                </a:solidFill>
              </a:endParaRPr>
            </a:p>
          </p:txBody>
        </p:sp>
        <p:sp>
          <p:nvSpPr>
            <p:cNvPr id="44" name="Freeform 61"/>
            <p:cNvSpPr>
              <a:spLocks noChangeAspect="1" noEditPoints="1"/>
            </p:cNvSpPr>
            <p:nvPr/>
          </p:nvSpPr>
          <p:spPr bwMode="black">
            <a:xfrm>
              <a:off x="2229091" y="3290153"/>
              <a:ext cx="238215" cy="298469"/>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lumMod val="50000"/>
              </a:schemeClr>
            </a:solidFill>
            <a:ln>
              <a:noFill/>
            </a:ln>
          </p:spPr>
          <p:txBody>
            <a:bodyPr vert="horz" wrap="square" lIns="82305" tIns="41153" rIns="82305" bIns="41153" numCol="1" anchor="t" anchorCtr="0" compatLnSpc="1">
              <a:prstTxWarp prst="textNoShape">
                <a:avLst/>
              </a:prstTxWarp>
            </a:bodyPr>
            <a:lstStyle/>
            <a:p>
              <a:pPr defTabSz="914400"/>
              <a:endParaRPr lang="en-US" sz="1600" dirty="0"/>
            </a:p>
          </p:txBody>
        </p:sp>
      </p:grpSp>
      <p:sp>
        <p:nvSpPr>
          <p:cNvPr id="45" name="TextBox 44"/>
          <p:cNvSpPr txBox="1"/>
          <p:nvPr/>
        </p:nvSpPr>
        <p:spPr>
          <a:xfrm>
            <a:off x="584918" y="5874388"/>
            <a:ext cx="1428276" cy="153888"/>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Traditional Data Sources</a:t>
            </a:r>
          </a:p>
        </p:txBody>
      </p:sp>
      <p:sp>
        <p:nvSpPr>
          <p:cNvPr id="46" name="TextBox 45"/>
          <p:cNvSpPr txBox="1"/>
          <p:nvPr/>
        </p:nvSpPr>
        <p:spPr>
          <a:xfrm>
            <a:off x="940271" y="4927676"/>
            <a:ext cx="738985" cy="153888"/>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Social media</a:t>
            </a:r>
          </a:p>
        </p:txBody>
      </p:sp>
      <p:sp>
        <p:nvSpPr>
          <p:cNvPr id="47" name="TextBox 46"/>
          <p:cNvSpPr txBox="1"/>
          <p:nvPr/>
        </p:nvSpPr>
        <p:spPr>
          <a:xfrm>
            <a:off x="2226518" y="4913628"/>
            <a:ext cx="278924" cy="153888"/>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CRM</a:t>
            </a:r>
          </a:p>
        </p:txBody>
      </p:sp>
      <p:sp>
        <p:nvSpPr>
          <p:cNvPr id="48" name="TextBox 47"/>
          <p:cNvSpPr txBox="1"/>
          <p:nvPr/>
        </p:nvSpPr>
        <p:spPr>
          <a:xfrm>
            <a:off x="2313594" y="5811671"/>
            <a:ext cx="444032" cy="153888"/>
          </a:xfrm>
          <a:prstGeom prst="rect">
            <a:avLst/>
          </a:prstGeom>
        </p:spPr>
        <p:txBody>
          <a:bodyPr vert="horz" wrap="none" lIns="0" tIns="0" rIns="0" bIns="0" rtlCol="0" anchor="t">
            <a:spAutoFit/>
          </a:bodyPr>
          <a:lstStyle/>
          <a:p>
            <a:pPr algn="ctr" defTabSz="1088105"/>
            <a:r>
              <a:rPr lang="en-US" sz="1000" dirty="0">
                <a:latin typeface="Segoe UI Semibold" panose="020B0702040204020203" pitchFamily="34" charset="0"/>
                <a:ea typeface="Segoe UI" pitchFamily="34" charset="0"/>
                <a:cs typeface="Segoe UI Semibold" panose="020B0702040204020203" pitchFamily="34" charset="0"/>
              </a:rPr>
              <a:t>Devices</a:t>
            </a:r>
          </a:p>
        </p:txBody>
      </p:sp>
      <p:grpSp>
        <p:nvGrpSpPr>
          <p:cNvPr id="49" name="Group 48"/>
          <p:cNvGrpSpPr/>
          <p:nvPr/>
        </p:nvGrpSpPr>
        <p:grpSpPr>
          <a:xfrm>
            <a:off x="9155179" y="5344774"/>
            <a:ext cx="533528" cy="534764"/>
            <a:chOff x="10235665" y="2193363"/>
            <a:chExt cx="580477" cy="581821"/>
          </a:xfrm>
        </p:grpSpPr>
        <p:sp>
          <p:nvSpPr>
            <p:cNvPr id="50" name="Freeform 153"/>
            <p:cNvSpPr>
              <a:spLocks noChangeAspect="1"/>
            </p:cNvSpPr>
            <p:nvPr/>
          </p:nvSpPr>
          <p:spPr bwMode="auto">
            <a:xfrm>
              <a:off x="10235665" y="2193363"/>
              <a:ext cx="580477" cy="581821"/>
            </a:xfrm>
            <a:custGeom>
              <a:avLst/>
              <a:gdLst/>
              <a:ahLst/>
              <a:cxnLst/>
              <a:rect l="l" t="t" r="r" b="b"/>
              <a:pathLst>
                <a:path w="4302474" h="4244921">
                  <a:moveTo>
                    <a:pt x="662474" y="3031306"/>
                  </a:moveTo>
                  <a:lnTo>
                    <a:pt x="1339698" y="3086511"/>
                  </a:lnTo>
                  <a:lnTo>
                    <a:pt x="1189316" y="3212867"/>
                  </a:lnTo>
                  <a:cubicBezTo>
                    <a:pt x="1361738" y="3339494"/>
                    <a:pt x="1899676" y="3610086"/>
                    <a:pt x="2421111" y="3521876"/>
                  </a:cubicBezTo>
                  <a:lnTo>
                    <a:pt x="2206882" y="3794685"/>
                  </a:lnTo>
                  <a:lnTo>
                    <a:pt x="2512604" y="4104137"/>
                  </a:lnTo>
                  <a:cubicBezTo>
                    <a:pt x="1778146" y="4225364"/>
                    <a:pt x="1188060" y="3987486"/>
                    <a:pt x="709988" y="3532493"/>
                  </a:cubicBezTo>
                  <a:lnTo>
                    <a:pt x="551662" y="3684753"/>
                  </a:lnTo>
                  <a:close/>
                  <a:moveTo>
                    <a:pt x="3525512" y="2472932"/>
                  </a:moveTo>
                  <a:lnTo>
                    <a:pt x="3736350" y="2855417"/>
                  </a:lnTo>
                  <a:lnTo>
                    <a:pt x="4067130" y="2735505"/>
                  </a:lnTo>
                  <a:cubicBezTo>
                    <a:pt x="3910343" y="3276383"/>
                    <a:pt x="3434822" y="3814468"/>
                    <a:pt x="2761327" y="4046261"/>
                  </a:cubicBezTo>
                  <a:lnTo>
                    <a:pt x="2775115" y="4244921"/>
                  </a:lnTo>
                  <a:lnTo>
                    <a:pt x="2336714" y="3800527"/>
                  </a:lnTo>
                  <a:lnTo>
                    <a:pt x="2699735" y="3292318"/>
                  </a:lnTo>
                  <a:lnTo>
                    <a:pt x="2716265" y="3448052"/>
                  </a:lnTo>
                  <a:cubicBezTo>
                    <a:pt x="2913217" y="3364543"/>
                    <a:pt x="3450254" y="3000009"/>
                    <a:pt x="3525512" y="2472932"/>
                  </a:cubicBezTo>
                  <a:close/>
                  <a:moveTo>
                    <a:pt x="647776" y="1318635"/>
                  </a:moveTo>
                  <a:lnTo>
                    <a:pt x="912024" y="1889568"/>
                  </a:lnTo>
                  <a:lnTo>
                    <a:pt x="724354" y="1824308"/>
                  </a:lnTo>
                  <a:cubicBezTo>
                    <a:pt x="680520" y="2033694"/>
                    <a:pt x="670035" y="2536527"/>
                    <a:pt x="988263" y="2969836"/>
                  </a:cubicBezTo>
                  <a:lnTo>
                    <a:pt x="578667" y="2940790"/>
                  </a:lnTo>
                  <a:lnTo>
                    <a:pt x="519757" y="3323386"/>
                  </a:lnTo>
                  <a:cubicBezTo>
                    <a:pt x="142529" y="2837302"/>
                    <a:pt x="74113" y="2104852"/>
                    <a:pt x="196686" y="1642899"/>
                  </a:cubicBezTo>
                  <a:lnTo>
                    <a:pt x="0" y="1594841"/>
                  </a:lnTo>
                  <a:close/>
                  <a:moveTo>
                    <a:pt x="3620260" y="730478"/>
                  </a:moveTo>
                  <a:cubicBezTo>
                    <a:pt x="4033733" y="1098029"/>
                    <a:pt x="4275138" y="1844086"/>
                    <a:pt x="4120540" y="2491437"/>
                  </a:cubicBezTo>
                  <a:lnTo>
                    <a:pt x="4302474" y="2563960"/>
                  </a:lnTo>
                  <a:lnTo>
                    <a:pt x="3798677" y="2749109"/>
                  </a:lnTo>
                  <a:lnTo>
                    <a:pt x="3472387" y="2208919"/>
                  </a:lnTo>
                  <a:lnTo>
                    <a:pt x="3585155" y="2254985"/>
                  </a:lnTo>
                  <a:cubicBezTo>
                    <a:pt x="3611001" y="1852129"/>
                    <a:pt x="3432844" y="1328610"/>
                    <a:pt x="3114005" y="1104075"/>
                  </a:cubicBezTo>
                  <a:lnTo>
                    <a:pt x="3585698" y="1050994"/>
                  </a:lnTo>
                  <a:close/>
                  <a:moveTo>
                    <a:pt x="1892533" y="133349"/>
                  </a:moveTo>
                  <a:cubicBezTo>
                    <a:pt x="2384988" y="60439"/>
                    <a:pt x="2955319" y="178992"/>
                    <a:pt x="3438386" y="560947"/>
                  </a:cubicBezTo>
                  <a:lnTo>
                    <a:pt x="3550393" y="467694"/>
                  </a:lnTo>
                  <a:lnTo>
                    <a:pt x="3502246" y="970368"/>
                  </a:lnTo>
                  <a:cubicBezTo>
                    <a:pt x="3271583" y="1000546"/>
                    <a:pt x="3040920" y="1015483"/>
                    <a:pt x="2810256" y="1038041"/>
                  </a:cubicBezTo>
                  <a:lnTo>
                    <a:pt x="2933313" y="934789"/>
                  </a:lnTo>
                  <a:cubicBezTo>
                    <a:pt x="2656424" y="758977"/>
                    <a:pt x="2363689" y="669355"/>
                    <a:pt x="1969181" y="705095"/>
                  </a:cubicBezTo>
                  <a:lnTo>
                    <a:pt x="2154737" y="335131"/>
                  </a:lnTo>
                  <a:close/>
                  <a:moveTo>
                    <a:pt x="1460851" y="0"/>
                  </a:moveTo>
                  <a:cubicBezTo>
                    <a:pt x="1609533" y="83809"/>
                    <a:pt x="1867446" y="214583"/>
                    <a:pt x="2054478" y="354019"/>
                  </a:cubicBezTo>
                  <a:lnTo>
                    <a:pt x="1741070" y="954311"/>
                  </a:lnTo>
                  <a:lnTo>
                    <a:pt x="1656922" y="757789"/>
                  </a:lnTo>
                  <a:cubicBezTo>
                    <a:pt x="1340856" y="892862"/>
                    <a:pt x="931601" y="1317770"/>
                    <a:pt x="856671" y="1587702"/>
                  </a:cubicBezTo>
                  <a:lnTo>
                    <a:pt x="694928" y="1212887"/>
                  </a:lnTo>
                  <a:lnTo>
                    <a:pt x="269556" y="1396576"/>
                  </a:lnTo>
                  <a:cubicBezTo>
                    <a:pt x="520909" y="684763"/>
                    <a:pt x="1206237" y="294700"/>
                    <a:pt x="1528653" y="200296"/>
                  </a:cubicBezTo>
                  <a:close/>
                </a:path>
              </a:pathLst>
            </a:custGeom>
            <a:solidFill>
              <a:schemeClr val="bg1">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Arial" charset="0"/>
              </a:endParaRPr>
            </a:p>
          </p:txBody>
        </p:sp>
        <p:sp>
          <p:nvSpPr>
            <p:cNvPr id="51" name="Trapezoid 3"/>
            <p:cNvSpPr/>
            <p:nvPr/>
          </p:nvSpPr>
          <p:spPr>
            <a:xfrm>
              <a:off x="10486659" y="2319606"/>
              <a:ext cx="169700" cy="314706"/>
            </a:xfrm>
            <a:custGeom>
              <a:avLst/>
              <a:gdLst>
                <a:gd name="connsiteX0" fmla="*/ 2052754 w 6499195"/>
                <a:gd name="connsiteY0" fmla="*/ 2902312 h 3498714"/>
                <a:gd name="connsiteX1" fmla="*/ 4707054 w 6499195"/>
                <a:gd name="connsiteY1" fmla="*/ 2902312 h 3498714"/>
                <a:gd name="connsiteX2" fmla="*/ 4818179 w 6499195"/>
                <a:gd name="connsiteY2" fmla="*/ 3013437 h 3498714"/>
                <a:gd name="connsiteX3" fmla="*/ 4707054 w 6499195"/>
                <a:gd name="connsiteY3" fmla="*/ 3124562 h 3498714"/>
                <a:gd name="connsiteX4" fmla="*/ 4545125 w 6499195"/>
                <a:gd name="connsiteY4" fmla="*/ 3124562 h 3498714"/>
                <a:gd name="connsiteX5" fmla="*/ 4545125 w 6499195"/>
                <a:gd name="connsiteY5" fmla="*/ 3361625 h 3498714"/>
                <a:gd name="connsiteX6" fmla="*/ 4436113 w 6499195"/>
                <a:gd name="connsiteY6" fmla="*/ 3470637 h 3498714"/>
                <a:gd name="connsiteX7" fmla="*/ 4235039 w 6499195"/>
                <a:gd name="connsiteY7" fmla="*/ 3470637 h 3498714"/>
                <a:gd name="connsiteX8" fmla="*/ 4126027 w 6499195"/>
                <a:gd name="connsiteY8" fmla="*/ 3361625 h 3498714"/>
                <a:gd name="connsiteX9" fmla="*/ 4126027 w 6499195"/>
                <a:gd name="connsiteY9" fmla="*/ 3124562 h 3498714"/>
                <a:gd name="connsiteX10" fmla="*/ 2589325 w 6499195"/>
                <a:gd name="connsiteY10" fmla="*/ 3124562 h 3498714"/>
                <a:gd name="connsiteX11" fmla="*/ 2589325 w 6499195"/>
                <a:gd name="connsiteY11" fmla="*/ 3361625 h 3498714"/>
                <a:gd name="connsiteX12" fmla="*/ 2480313 w 6499195"/>
                <a:gd name="connsiteY12" fmla="*/ 3470637 h 3498714"/>
                <a:gd name="connsiteX13" fmla="*/ 2279239 w 6499195"/>
                <a:gd name="connsiteY13" fmla="*/ 3470637 h 3498714"/>
                <a:gd name="connsiteX14" fmla="*/ 2170227 w 6499195"/>
                <a:gd name="connsiteY14" fmla="*/ 3361625 h 3498714"/>
                <a:gd name="connsiteX15" fmla="*/ 2170227 w 6499195"/>
                <a:gd name="connsiteY15" fmla="*/ 3124562 h 3498714"/>
                <a:gd name="connsiteX16" fmla="*/ 2052754 w 6499195"/>
                <a:gd name="connsiteY16" fmla="*/ 3124562 h 3498714"/>
                <a:gd name="connsiteX17" fmla="*/ 1941629 w 6499195"/>
                <a:gd name="connsiteY17" fmla="*/ 3013437 h 3498714"/>
                <a:gd name="connsiteX18" fmla="*/ 2052754 w 6499195"/>
                <a:gd name="connsiteY18" fmla="*/ 2902312 h 3498714"/>
                <a:gd name="connsiteX19" fmla="*/ 4492583 w 6499195"/>
                <a:gd name="connsiteY19" fmla="*/ 2089512 h 3498714"/>
                <a:gd name="connsiteX20" fmla="*/ 4311608 w 6499195"/>
                <a:gd name="connsiteY20" fmla="*/ 2270487 h 3498714"/>
                <a:gd name="connsiteX21" fmla="*/ 4492583 w 6499195"/>
                <a:gd name="connsiteY21" fmla="*/ 2451462 h 3498714"/>
                <a:gd name="connsiteX22" fmla="*/ 6498753 w 6499195"/>
                <a:gd name="connsiteY22" fmla="*/ 2404799 h 3498714"/>
                <a:gd name="connsiteX23" fmla="*/ 4673558 w 6499195"/>
                <a:gd name="connsiteY23" fmla="*/ 2270487 h 3498714"/>
                <a:gd name="connsiteX24" fmla="*/ 4492583 w 6499195"/>
                <a:gd name="connsiteY24" fmla="*/ 2089512 h 3498714"/>
                <a:gd name="connsiteX25" fmla="*/ 2979061 w 6499195"/>
                <a:gd name="connsiteY25" fmla="*/ 2089512 h 3498714"/>
                <a:gd name="connsiteX26" fmla="*/ 2671086 w 6499195"/>
                <a:gd name="connsiteY26" fmla="*/ 2397487 h 3498714"/>
                <a:gd name="connsiteX27" fmla="*/ 2671086 w 6499195"/>
                <a:gd name="connsiteY27" fmla="*/ 2584811 h 3498714"/>
                <a:gd name="connsiteX28" fmla="*/ 4083961 w 6499195"/>
                <a:gd name="connsiteY28" fmla="*/ 2584811 h 3498714"/>
                <a:gd name="connsiteX29" fmla="*/ 4083961 w 6499195"/>
                <a:gd name="connsiteY29" fmla="*/ 2397487 h 3498714"/>
                <a:gd name="connsiteX30" fmla="*/ 3775986 w 6499195"/>
                <a:gd name="connsiteY30" fmla="*/ 2089512 h 3498714"/>
                <a:gd name="connsiteX31" fmla="*/ 2979061 w 6499195"/>
                <a:gd name="connsiteY31" fmla="*/ 2089512 h 3498714"/>
                <a:gd name="connsiteX32" fmla="*/ 2251033 w 6499195"/>
                <a:gd name="connsiteY32" fmla="*/ 2089512 h 3498714"/>
                <a:gd name="connsiteX33" fmla="*/ 2070058 w 6499195"/>
                <a:gd name="connsiteY33" fmla="*/ 2270487 h 3498714"/>
                <a:gd name="connsiteX34" fmla="*/ 2251033 w 6499195"/>
                <a:gd name="connsiteY34" fmla="*/ 2451462 h 3498714"/>
                <a:gd name="connsiteX35" fmla="*/ 2432008 w 6499195"/>
                <a:gd name="connsiteY35" fmla="*/ 2270487 h 3498714"/>
                <a:gd name="connsiteX36" fmla="*/ 2251033 w 6499195"/>
                <a:gd name="connsiteY36" fmla="*/ 2089512 h 3498714"/>
                <a:gd name="connsiteX37" fmla="*/ 2651061 w 6499195"/>
                <a:gd name="connsiteY37" fmla="*/ 1167548 h 3498714"/>
                <a:gd name="connsiteX38" fmla="*/ 2392797 w 6499195"/>
                <a:gd name="connsiteY38" fmla="*/ 1878907 h 3498714"/>
                <a:gd name="connsiteX39" fmla="*/ 2478781 w 6499195"/>
                <a:gd name="connsiteY39" fmla="*/ 1920808 h 3498714"/>
                <a:gd name="connsiteX40" fmla="*/ 2842751 w 6499195"/>
                <a:gd name="connsiteY40" fmla="*/ 1749356 h 3498714"/>
                <a:gd name="connsiteX41" fmla="*/ 3912296 w 6499195"/>
                <a:gd name="connsiteY41" fmla="*/ 1749356 h 3498714"/>
                <a:gd name="connsiteX42" fmla="*/ 4277738 w 6499195"/>
                <a:gd name="connsiteY42" fmla="*/ 1922593 h 3498714"/>
                <a:gd name="connsiteX43" fmla="*/ 4370569 w 6499195"/>
                <a:gd name="connsiteY43" fmla="*/ 1877441 h 3498714"/>
                <a:gd name="connsiteX44" fmla="*/ 4112835 w 6499195"/>
                <a:gd name="connsiteY44" fmla="*/ 1167548 h 3498714"/>
                <a:gd name="connsiteX45" fmla="*/ 2651061 w 6499195"/>
                <a:gd name="connsiteY45" fmla="*/ 1167548 h 3498714"/>
                <a:gd name="connsiteX46" fmla="*/ 2534724 w 6499195"/>
                <a:gd name="connsiteY46" fmla="*/ 982297 h 3498714"/>
                <a:gd name="connsiteX47" fmla="*/ 4229172 w 6499195"/>
                <a:gd name="connsiteY47" fmla="*/ 982297 h 3498714"/>
                <a:gd name="connsiteX48" fmla="*/ 4546612 w 6499195"/>
                <a:gd name="connsiteY48" fmla="*/ 1856643 h 3498714"/>
                <a:gd name="connsiteX49" fmla="*/ 4936448 w 6499195"/>
                <a:gd name="connsiteY49" fmla="*/ 2279217 h 3498714"/>
                <a:gd name="connsiteX50" fmla="*/ 4802103 w 6499195"/>
                <a:gd name="connsiteY50" fmla="*/ 2588456 h 3498714"/>
                <a:gd name="connsiteX51" fmla="*/ 4904699 w 6499195"/>
                <a:gd name="connsiteY51" fmla="*/ 2705462 h 3498714"/>
                <a:gd name="connsiteX52" fmla="*/ 4904698 w 6499195"/>
                <a:gd name="connsiteY52" fmla="*/ 2705462 h 3498714"/>
                <a:gd name="connsiteX53" fmla="*/ 4784047 w 6499195"/>
                <a:gd name="connsiteY53" fmla="*/ 2826113 h 3498714"/>
                <a:gd name="connsiteX54" fmla="*/ 1970999 w 6499195"/>
                <a:gd name="connsiteY54" fmla="*/ 2826112 h 3498714"/>
                <a:gd name="connsiteX55" fmla="*/ 1850348 w 6499195"/>
                <a:gd name="connsiteY55" fmla="*/ 2705462 h 3498714"/>
                <a:gd name="connsiteX56" fmla="*/ 1956769 w 6499195"/>
                <a:gd name="connsiteY56" fmla="*/ 2587684 h 3498714"/>
                <a:gd name="connsiteX57" fmla="*/ 1823360 w 6499195"/>
                <a:gd name="connsiteY57" fmla="*/ 2279217 h 3498714"/>
                <a:gd name="connsiteX58" fmla="*/ 2217440 w 6499195"/>
                <a:gd name="connsiteY58" fmla="*/ 1856216 h 3498714"/>
                <a:gd name="connsiteX59" fmla="*/ 2534724 w 6499195"/>
                <a:gd name="connsiteY59" fmla="*/ 982297 h 3498714"/>
                <a:gd name="connsiteX60" fmla="*/ 358791 w 6499195"/>
                <a:gd name="connsiteY60" fmla="*/ 644545 h 3498714"/>
                <a:gd name="connsiteX61" fmla="*/ 1006774 w 6499195"/>
                <a:gd name="connsiteY61" fmla="*/ 644545 h 3498714"/>
                <a:gd name="connsiteX62" fmla="*/ 1542636 w 6499195"/>
                <a:gd name="connsiteY62" fmla="*/ 1193969 h 3498714"/>
                <a:gd name="connsiteX63" fmla="*/ 1929878 w 6499195"/>
                <a:gd name="connsiteY63" fmla="*/ 1193970 h 3498714"/>
                <a:gd name="connsiteX64" fmla="*/ 2070059 w 6499195"/>
                <a:gd name="connsiteY64" fmla="*/ 1334152 h 3498714"/>
                <a:gd name="connsiteX65" fmla="*/ 1929878 w 6499195"/>
                <a:gd name="connsiteY65" fmla="*/ 1474333 h 3498714"/>
                <a:gd name="connsiteX66" fmla="*/ 1520943 w 6499195"/>
                <a:gd name="connsiteY66" fmla="*/ 1470388 h 3498714"/>
                <a:gd name="connsiteX67" fmla="*/ 1332825 w 6499195"/>
                <a:gd name="connsiteY67" fmla="*/ 1367201 h 3498714"/>
                <a:gd name="connsiteX68" fmla="*/ 1106501 w 6499195"/>
                <a:gd name="connsiteY68" fmla="*/ 1098289 h 3498714"/>
                <a:gd name="connsiteX69" fmla="*/ 1101049 w 6499195"/>
                <a:gd name="connsiteY69" fmla="*/ 1092836 h 3498714"/>
                <a:gd name="connsiteX70" fmla="*/ 1046523 w 6499195"/>
                <a:gd name="connsiteY70" fmla="*/ 1092836 h 3498714"/>
                <a:gd name="connsiteX71" fmla="*/ 1041071 w 6499195"/>
                <a:gd name="connsiteY71" fmla="*/ 1098289 h 3498714"/>
                <a:gd name="connsiteX72" fmla="*/ 1042136 w 6499195"/>
                <a:gd name="connsiteY72" fmla="*/ 1419754 h 3498714"/>
                <a:gd name="connsiteX73" fmla="*/ 1042136 w 6499195"/>
                <a:gd name="connsiteY73" fmla="*/ 3337652 h 3498714"/>
                <a:gd name="connsiteX74" fmla="*/ 881075 w 6499195"/>
                <a:gd name="connsiteY74" fmla="*/ 3498714 h 3498714"/>
                <a:gd name="connsiteX75" fmla="*/ 720012 w 6499195"/>
                <a:gd name="connsiteY75" fmla="*/ 3337652 h 3498714"/>
                <a:gd name="connsiteX76" fmla="*/ 720012 w 6499195"/>
                <a:gd name="connsiteY76" fmla="*/ 2125717 h 3498714"/>
                <a:gd name="connsiteX77" fmla="*/ 718947 w 6499195"/>
                <a:gd name="connsiteY77" fmla="*/ 2033194 h 3498714"/>
                <a:gd name="connsiteX78" fmla="*/ 714162 w 6499195"/>
                <a:gd name="connsiteY78" fmla="*/ 2028410 h 3498714"/>
                <a:gd name="connsiteX79" fmla="*/ 654759 w 6499195"/>
                <a:gd name="connsiteY79" fmla="*/ 2028410 h 3498714"/>
                <a:gd name="connsiteX80" fmla="*/ 649974 w 6499195"/>
                <a:gd name="connsiteY80" fmla="*/ 2033194 h 3498714"/>
                <a:gd name="connsiteX81" fmla="*/ 649974 w 6499195"/>
                <a:gd name="connsiteY81" fmla="*/ 2125717 h 3498714"/>
                <a:gd name="connsiteX82" fmla="*/ 649574 w 6499195"/>
                <a:gd name="connsiteY82" fmla="*/ 3337652 h 3498714"/>
                <a:gd name="connsiteX83" fmla="*/ 488511 w 6499195"/>
                <a:gd name="connsiteY83" fmla="*/ 3498714 h 3498714"/>
                <a:gd name="connsiteX84" fmla="*/ 327450 w 6499195"/>
                <a:gd name="connsiteY84" fmla="*/ 3337652 h 3498714"/>
                <a:gd name="connsiteX85" fmla="*/ 327450 w 6499195"/>
                <a:gd name="connsiteY85" fmla="*/ 1458216 h 3498714"/>
                <a:gd name="connsiteX86" fmla="*/ 322427 w 6499195"/>
                <a:gd name="connsiteY86" fmla="*/ 1098205 h 3498714"/>
                <a:gd name="connsiteX87" fmla="*/ 317058 w 6499195"/>
                <a:gd name="connsiteY87" fmla="*/ 1092836 h 3498714"/>
                <a:gd name="connsiteX88" fmla="*/ 263371 w 6499195"/>
                <a:gd name="connsiteY88" fmla="*/ 1092836 h 3498714"/>
                <a:gd name="connsiteX89" fmla="*/ 258001 w 6499195"/>
                <a:gd name="connsiteY89" fmla="*/ 1098205 h 3498714"/>
                <a:gd name="connsiteX90" fmla="*/ 258001 w 6499195"/>
                <a:gd name="connsiteY90" fmla="*/ 1444446 h 3498714"/>
                <a:gd name="connsiteX91" fmla="*/ 257700 w 6499195"/>
                <a:gd name="connsiteY91" fmla="*/ 1444370 h 3498714"/>
                <a:gd name="connsiteX92" fmla="*/ 257700 w 6499195"/>
                <a:gd name="connsiteY92" fmla="*/ 1912573 h 3498714"/>
                <a:gd name="connsiteX93" fmla="*/ 128850 w 6499195"/>
                <a:gd name="connsiteY93" fmla="*/ 2041423 h 3498714"/>
                <a:gd name="connsiteX94" fmla="*/ 0 w 6499195"/>
                <a:gd name="connsiteY94" fmla="*/ 1912573 h 3498714"/>
                <a:gd name="connsiteX95" fmla="*/ 0 w 6499195"/>
                <a:gd name="connsiteY95" fmla="*/ 1101802 h 3498714"/>
                <a:gd name="connsiteX96" fmla="*/ 0 w 6499195"/>
                <a:gd name="connsiteY96" fmla="*/ 1003338 h 3498714"/>
                <a:gd name="connsiteX97" fmla="*/ 0 w 6499195"/>
                <a:gd name="connsiteY97" fmla="*/ 982486 h 3498714"/>
                <a:gd name="connsiteX98" fmla="*/ 12733 w 6499195"/>
                <a:gd name="connsiteY98" fmla="*/ 894663 h 3498714"/>
                <a:gd name="connsiteX99" fmla="*/ 20539 w 6499195"/>
                <a:gd name="connsiteY99" fmla="*/ 868773 h 3498714"/>
                <a:gd name="connsiteX100" fmla="*/ 358791 w 6499195"/>
                <a:gd name="connsiteY100" fmla="*/ 644545 h 3498714"/>
                <a:gd name="connsiteX101" fmla="*/ 682782 w 6499195"/>
                <a:gd name="connsiteY101" fmla="*/ 0 h 3498714"/>
                <a:gd name="connsiteX102" fmla="*/ 966919 w 6499195"/>
                <a:gd name="connsiteY102" fmla="*/ 284138 h 3498714"/>
                <a:gd name="connsiteX103" fmla="*/ 682782 w 6499195"/>
                <a:gd name="connsiteY103" fmla="*/ 568275 h 3498714"/>
                <a:gd name="connsiteX104" fmla="*/ 398645 w 6499195"/>
                <a:gd name="connsiteY104" fmla="*/ 284138 h 3498714"/>
                <a:gd name="connsiteX105" fmla="*/ 682782 w 6499195"/>
                <a:gd name="connsiteY105" fmla="*/ 0 h 3498714"/>
                <a:gd name="connsiteX0" fmla="*/ 2052754 w 6499473"/>
                <a:gd name="connsiteY0" fmla="*/ 2902312 h 3498714"/>
                <a:gd name="connsiteX1" fmla="*/ 4707054 w 6499473"/>
                <a:gd name="connsiteY1" fmla="*/ 2902312 h 3498714"/>
                <a:gd name="connsiteX2" fmla="*/ 4818179 w 6499473"/>
                <a:gd name="connsiteY2" fmla="*/ 3013437 h 3498714"/>
                <a:gd name="connsiteX3" fmla="*/ 4707054 w 6499473"/>
                <a:gd name="connsiteY3" fmla="*/ 3124562 h 3498714"/>
                <a:gd name="connsiteX4" fmla="*/ 4545125 w 6499473"/>
                <a:gd name="connsiteY4" fmla="*/ 3124562 h 3498714"/>
                <a:gd name="connsiteX5" fmla="*/ 4545125 w 6499473"/>
                <a:gd name="connsiteY5" fmla="*/ 3361625 h 3498714"/>
                <a:gd name="connsiteX6" fmla="*/ 4436113 w 6499473"/>
                <a:gd name="connsiteY6" fmla="*/ 3470637 h 3498714"/>
                <a:gd name="connsiteX7" fmla="*/ 4235039 w 6499473"/>
                <a:gd name="connsiteY7" fmla="*/ 3470637 h 3498714"/>
                <a:gd name="connsiteX8" fmla="*/ 4126027 w 6499473"/>
                <a:gd name="connsiteY8" fmla="*/ 3361625 h 3498714"/>
                <a:gd name="connsiteX9" fmla="*/ 4126027 w 6499473"/>
                <a:gd name="connsiteY9" fmla="*/ 3124562 h 3498714"/>
                <a:gd name="connsiteX10" fmla="*/ 2589325 w 6499473"/>
                <a:gd name="connsiteY10" fmla="*/ 3124562 h 3498714"/>
                <a:gd name="connsiteX11" fmla="*/ 2589325 w 6499473"/>
                <a:gd name="connsiteY11" fmla="*/ 3361625 h 3498714"/>
                <a:gd name="connsiteX12" fmla="*/ 2480313 w 6499473"/>
                <a:gd name="connsiteY12" fmla="*/ 3470637 h 3498714"/>
                <a:gd name="connsiteX13" fmla="*/ 2279239 w 6499473"/>
                <a:gd name="connsiteY13" fmla="*/ 3470637 h 3498714"/>
                <a:gd name="connsiteX14" fmla="*/ 2170227 w 6499473"/>
                <a:gd name="connsiteY14" fmla="*/ 3361625 h 3498714"/>
                <a:gd name="connsiteX15" fmla="*/ 2170227 w 6499473"/>
                <a:gd name="connsiteY15" fmla="*/ 3124562 h 3498714"/>
                <a:gd name="connsiteX16" fmla="*/ 2052754 w 6499473"/>
                <a:gd name="connsiteY16" fmla="*/ 3124562 h 3498714"/>
                <a:gd name="connsiteX17" fmla="*/ 1941629 w 6499473"/>
                <a:gd name="connsiteY17" fmla="*/ 3013437 h 3498714"/>
                <a:gd name="connsiteX18" fmla="*/ 2052754 w 6499473"/>
                <a:gd name="connsiteY18" fmla="*/ 2902312 h 3498714"/>
                <a:gd name="connsiteX19" fmla="*/ 4492583 w 6499473"/>
                <a:gd name="connsiteY19" fmla="*/ 2089512 h 3498714"/>
                <a:gd name="connsiteX20" fmla="*/ 4311608 w 6499473"/>
                <a:gd name="connsiteY20" fmla="*/ 2270487 h 3498714"/>
                <a:gd name="connsiteX21" fmla="*/ 4492583 w 6499473"/>
                <a:gd name="connsiteY21" fmla="*/ 2451462 h 3498714"/>
                <a:gd name="connsiteX22" fmla="*/ 6498753 w 6499473"/>
                <a:gd name="connsiteY22" fmla="*/ 2404799 h 3498714"/>
                <a:gd name="connsiteX23" fmla="*/ 5268722 w 6499473"/>
                <a:gd name="connsiteY23" fmla="*/ 1972085 h 3498714"/>
                <a:gd name="connsiteX24" fmla="*/ 4492583 w 6499473"/>
                <a:gd name="connsiteY24" fmla="*/ 2089512 h 3498714"/>
                <a:gd name="connsiteX25" fmla="*/ 2979061 w 6499473"/>
                <a:gd name="connsiteY25" fmla="*/ 2089512 h 3498714"/>
                <a:gd name="connsiteX26" fmla="*/ 2671086 w 6499473"/>
                <a:gd name="connsiteY26" fmla="*/ 2397487 h 3498714"/>
                <a:gd name="connsiteX27" fmla="*/ 2671086 w 6499473"/>
                <a:gd name="connsiteY27" fmla="*/ 2584811 h 3498714"/>
                <a:gd name="connsiteX28" fmla="*/ 4083961 w 6499473"/>
                <a:gd name="connsiteY28" fmla="*/ 2584811 h 3498714"/>
                <a:gd name="connsiteX29" fmla="*/ 4083961 w 6499473"/>
                <a:gd name="connsiteY29" fmla="*/ 2397487 h 3498714"/>
                <a:gd name="connsiteX30" fmla="*/ 3775986 w 6499473"/>
                <a:gd name="connsiteY30" fmla="*/ 2089512 h 3498714"/>
                <a:gd name="connsiteX31" fmla="*/ 2979061 w 6499473"/>
                <a:gd name="connsiteY31" fmla="*/ 2089512 h 3498714"/>
                <a:gd name="connsiteX32" fmla="*/ 2251033 w 6499473"/>
                <a:gd name="connsiteY32" fmla="*/ 2089512 h 3498714"/>
                <a:gd name="connsiteX33" fmla="*/ 2070058 w 6499473"/>
                <a:gd name="connsiteY33" fmla="*/ 2270487 h 3498714"/>
                <a:gd name="connsiteX34" fmla="*/ 2251033 w 6499473"/>
                <a:gd name="connsiteY34" fmla="*/ 2451462 h 3498714"/>
                <a:gd name="connsiteX35" fmla="*/ 2432008 w 6499473"/>
                <a:gd name="connsiteY35" fmla="*/ 2270487 h 3498714"/>
                <a:gd name="connsiteX36" fmla="*/ 2251033 w 6499473"/>
                <a:gd name="connsiteY36" fmla="*/ 2089512 h 3498714"/>
                <a:gd name="connsiteX37" fmla="*/ 2651061 w 6499473"/>
                <a:gd name="connsiteY37" fmla="*/ 1167548 h 3498714"/>
                <a:gd name="connsiteX38" fmla="*/ 2392797 w 6499473"/>
                <a:gd name="connsiteY38" fmla="*/ 1878907 h 3498714"/>
                <a:gd name="connsiteX39" fmla="*/ 2478781 w 6499473"/>
                <a:gd name="connsiteY39" fmla="*/ 1920808 h 3498714"/>
                <a:gd name="connsiteX40" fmla="*/ 2842751 w 6499473"/>
                <a:gd name="connsiteY40" fmla="*/ 1749356 h 3498714"/>
                <a:gd name="connsiteX41" fmla="*/ 3912296 w 6499473"/>
                <a:gd name="connsiteY41" fmla="*/ 1749356 h 3498714"/>
                <a:gd name="connsiteX42" fmla="*/ 4277738 w 6499473"/>
                <a:gd name="connsiteY42" fmla="*/ 1922593 h 3498714"/>
                <a:gd name="connsiteX43" fmla="*/ 4370569 w 6499473"/>
                <a:gd name="connsiteY43" fmla="*/ 1877441 h 3498714"/>
                <a:gd name="connsiteX44" fmla="*/ 4112835 w 6499473"/>
                <a:gd name="connsiteY44" fmla="*/ 1167548 h 3498714"/>
                <a:gd name="connsiteX45" fmla="*/ 2651061 w 6499473"/>
                <a:gd name="connsiteY45" fmla="*/ 1167548 h 3498714"/>
                <a:gd name="connsiteX46" fmla="*/ 2534724 w 6499473"/>
                <a:gd name="connsiteY46" fmla="*/ 982297 h 3498714"/>
                <a:gd name="connsiteX47" fmla="*/ 4229172 w 6499473"/>
                <a:gd name="connsiteY47" fmla="*/ 982297 h 3498714"/>
                <a:gd name="connsiteX48" fmla="*/ 4546612 w 6499473"/>
                <a:gd name="connsiteY48" fmla="*/ 1856643 h 3498714"/>
                <a:gd name="connsiteX49" fmla="*/ 4936448 w 6499473"/>
                <a:gd name="connsiteY49" fmla="*/ 2279217 h 3498714"/>
                <a:gd name="connsiteX50" fmla="*/ 4802103 w 6499473"/>
                <a:gd name="connsiteY50" fmla="*/ 2588456 h 3498714"/>
                <a:gd name="connsiteX51" fmla="*/ 4904699 w 6499473"/>
                <a:gd name="connsiteY51" fmla="*/ 2705462 h 3498714"/>
                <a:gd name="connsiteX52" fmla="*/ 4904698 w 6499473"/>
                <a:gd name="connsiteY52" fmla="*/ 2705462 h 3498714"/>
                <a:gd name="connsiteX53" fmla="*/ 4784047 w 6499473"/>
                <a:gd name="connsiteY53" fmla="*/ 2826113 h 3498714"/>
                <a:gd name="connsiteX54" fmla="*/ 1970999 w 6499473"/>
                <a:gd name="connsiteY54" fmla="*/ 2826112 h 3498714"/>
                <a:gd name="connsiteX55" fmla="*/ 1850348 w 6499473"/>
                <a:gd name="connsiteY55" fmla="*/ 2705462 h 3498714"/>
                <a:gd name="connsiteX56" fmla="*/ 1956769 w 6499473"/>
                <a:gd name="connsiteY56" fmla="*/ 2587684 h 3498714"/>
                <a:gd name="connsiteX57" fmla="*/ 1823360 w 6499473"/>
                <a:gd name="connsiteY57" fmla="*/ 2279217 h 3498714"/>
                <a:gd name="connsiteX58" fmla="*/ 2217440 w 6499473"/>
                <a:gd name="connsiteY58" fmla="*/ 1856216 h 3498714"/>
                <a:gd name="connsiteX59" fmla="*/ 2534724 w 6499473"/>
                <a:gd name="connsiteY59" fmla="*/ 982297 h 3498714"/>
                <a:gd name="connsiteX60" fmla="*/ 358791 w 6499473"/>
                <a:gd name="connsiteY60" fmla="*/ 644545 h 3498714"/>
                <a:gd name="connsiteX61" fmla="*/ 1006774 w 6499473"/>
                <a:gd name="connsiteY61" fmla="*/ 644545 h 3498714"/>
                <a:gd name="connsiteX62" fmla="*/ 1542636 w 6499473"/>
                <a:gd name="connsiteY62" fmla="*/ 1193969 h 3498714"/>
                <a:gd name="connsiteX63" fmla="*/ 1929878 w 6499473"/>
                <a:gd name="connsiteY63" fmla="*/ 1193970 h 3498714"/>
                <a:gd name="connsiteX64" fmla="*/ 2070059 w 6499473"/>
                <a:gd name="connsiteY64" fmla="*/ 1334152 h 3498714"/>
                <a:gd name="connsiteX65" fmla="*/ 1929878 w 6499473"/>
                <a:gd name="connsiteY65" fmla="*/ 1474333 h 3498714"/>
                <a:gd name="connsiteX66" fmla="*/ 1520943 w 6499473"/>
                <a:gd name="connsiteY66" fmla="*/ 1470388 h 3498714"/>
                <a:gd name="connsiteX67" fmla="*/ 1332825 w 6499473"/>
                <a:gd name="connsiteY67" fmla="*/ 1367201 h 3498714"/>
                <a:gd name="connsiteX68" fmla="*/ 1106501 w 6499473"/>
                <a:gd name="connsiteY68" fmla="*/ 1098289 h 3498714"/>
                <a:gd name="connsiteX69" fmla="*/ 1101049 w 6499473"/>
                <a:gd name="connsiteY69" fmla="*/ 1092836 h 3498714"/>
                <a:gd name="connsiteX70" fmla="*/ 1046523 w 6499473"/>
                <a:gd name="connsiteY70" fmla="*/ 1092836 h 3498714"/>
                <a:gd name="connsiteX71" fmla="*/ 1041071 w 6499473"/>
                <a:gd name="connsiteY71" fmla="*/ 1098289 h 3498714"/>
                <a:gd name="connsiteX72" fmla="*/ 1042136 w 6499473"/>
                <a:gd name="connsiteY72" fmla="*/ 1419754 h 3498714"/>
                <a:gd name="connsiteX73" fmla="*/ 1042136 w 6499473"/>
                <a:gd name="connsiteY73" fmla="*/ 3337652 h 3498714"/>
                <a:gd name="connsiteX74" fmla="*/ 881075 w 6499473"/>
                <a:gd name="connsiteY74" fmla="*/ 3498714 h 3498714"/>
                <a:gd name="connsiteX75" fmla="*/ 720012 w 6499473"/>
                <a:gd name="connsiteY75" fmla="*/ 3337652 h 3498714"/>
                <a:gd name="connsiteX76" fmla="*/ 720012 w 6499473"/>
                <a:gd name="connsiteY76" fmla="*/ 2125717 h 3498714"/>
                <a:gd name="connsiteX77" fmla="*/ 718947 w 6499473"/>
                <a:gd name="connsiteY77" fmla="*/ 2033194 h 3498714"/>
                <a:gd name="connsiteX78" fmla="*/ 714162 w 6499473"/>
                <a:gd name="connsiteY78" fmla="*/ 2028410 h 3498714"/>
                <a:gd name="connsiteX79" fmla="*/ 654759 w 6499473"/>
                <a:gd name="connsiteY79" fmla="*/ 2028410 h 3498714"/>
                <a:gd name="connsiteX80" fmla="*/ 649974 w 6499473"/>
                <a:gd name="connsiteY80" fmla="*/ 2033194 h 3498714"/>
                <a:gd name="connsiteX81" fmla="*/ 649974 w 6499473"/>
                <a:gd name="connsiteY81" fmla="*/ 2125717 h 3498714"/>
                <a:gd name="connsiteX82" fmla="*/ 649574 w 6499473"/>
                <a:gd name="connsiteY82" fmla="*/ 3337652 h 3498714"/>
                <a:gd name="connsiteX83" fmla="*/ 488511 w 6499473"/>
                <a:gd name="connsiteY83" fmla="*/ 3498714 h 3498714"/>
                <a:gd name="connsiteX84" fmla="*/ 327450 w 6499473"/>
                <a:gd name="connsiteY84" fmla="*/ 3337652 h 3498714"/>
                <a:gd name="connsiteX85" fmla="*/ 327450 w 6499473"/>
                <a:gd name="connsiteY85" fmla="*/ 1458216 h 3498714"/>
                <a:gd name="connsiteX86" fmla="*/ 322427 w 6499473"/>
                <a:gd name="connsiteY86" fmla="*/ 1098205 h 3498714"/>
                <a:gd name="connsiteX87" fmla="*/ 317058 w 6499473"/>
                <a:gd name="connsiteY87" fmla="*/ 1092836 h 3498714"/>
                <a:gd name="connsiteX88" fmla="*/ 263371 w 6499473"/>
                <a:gd name="connsiteY88" fmla="*/ 1092836 h 3498714"/>
                <a:gd name="connsiteX89" fmla="*/ 258001 w 6499473"/>
                <a:gd name="connsiteY89" fmla="*/ 1098205 h 3498714"/>
                <a:gd name="connsiteX90" fmla="*/ 258001 w 6499473"/>
                <a:gd name="connsiteY90" fmla="*/ 1444446 h 3498714"/>
                <a:gd name="connsiteX91" fmla="*/ 257700 w 6499473"/>
                <a:gd name="connsiteY91" fmla="*/ 1444370 h 3498714"/>
                <a:gd name="connsiteX92" fmla="*/ 257700 w 6499473"/>
                <a:gd name="connsiteY92" fmla="*/ 1912573 h 3498714"/>
                <a:gd name="connsiteX93" fmla="*/ 128850 w 6499473"/>
                <a:gd name="connsiteY93" fmla="*/ 2041423 h 3498714"/>
                <a:gd name="connsiteX94" fmla="*/ 0 w 6499473"/>
                <a:gd name="connsiteY94" fmla="*/ 1912573 h 3498714"/>
                <a:gd name="connsiteX95" fmla="*/ 0 w 6499473"/>
                <a:gd name="connsiteY95" fmla="*/ 1101802 h 3498714"/>
                <a:gd name="connsiteX96" fmla="*/ 0 w 6499473"/>
                <a:gd name="connsiteY96" fmla="*/ 1003338 h 3498714"/>
                <a:gd name="connsiteX97" fmla="*/ 0 w 6499473"/>
                <a:gd name="connsiteY97" fmla="*/ 982486 h 3498714"/>
                <a:gd name="connsiteX98" fmla="*/ 12733 w 6499473"/>
                <a:gd name="connsiteY98" fmla="*/ 894663 h 3498714"/>
                <a:gd name="connsiteX99" fmla="*/ 20539 w 6499473"/>
                <a:gd name="connsiteY99" fmla="*/ 868773 h 3498714"/>
                <a:gd name="connsiteX100" fmla="*/ 358791 w 6499473"/>
                <a:gd name="connsiteY100" fmla="*/ 644545 h 3498714"/>
                <a:gd name="connsiteX101" fmla="*/ 682782 w 6499473"/>
                <a:gd name="connsiteY101" fmla="*/ 0 h 3498714"/>
                <a:gd name="connsiteX102" fmla="*/ 966919 w 6499473"/>
                <a:gd name="connsiteY102" fmla="*/ 284138 h 3498714"/>
                <a:gd name="connsiteX103" fmla="*/ 682782 w 6499473"/>
                <a:gd name="connsiteY103" fmla="*/ 568275 h 3498714"/>
                <a:gd name="connsiteX104" fmla="*/ 398645 w 6499473"/>
                <a:gd name="connsiteY104" fmla="*/ 284138 h 3498714"/>
                <a:gd name="connsiteX105" fmla="*/ 682782 w 6499473"/>
                <a:gd name="connsiteY105" fmla="*/ 0 h 3498714"/>
                <a:gd name="connsiteX0" fmla="*/ 2052754 w 6499257"/>
                <a:gd name="connsiteY0" fmla="*/ 2902312 h 3498714"/>
                <a:gd name="connsiteX1" fmla="*/ 4707054 w 6499257"/>
                <a:gd name="connsiteY1" fmla="*/ 2902312 h 3498714"/>
                <a:gd name="connsiteX2" fmla="*/ 4818179 w 6499257"/>
                <a:gd name="connsiteY2" fmla="*/ 3013437 h 3498714"/>
                <a:gd name="connsiteX3" fmla="*/ 4707054 w 6499257"/>
                <a:gd name="connsiteY3" fmla="*/ 3124562 h 3498714"/>
                <a:gd name="connsiteX4" fmla="*/ 4545125 w 6499257"/>
                <a:gd name="connsiteY4" fmla="*/ 3124562 h 3498714"/>
                <a:gd name="connsiteX5" fmla="*/ 4545125 w 6499257"/>
                <a:gd name="connsiteY5" fmla="*/ 3361625 h 3498714"/>
                <a:gd name="connsiteX6" fmla="*/ 4436113 w 6499257"/>
                <a:gd name="connsiteY6" fmla="*/ 3470637 h 3498714"/>
                <a:gd name="connsiteX7" fmla="*/ 4235039 w 6499257"/>
                <a:gd name="connsiteY7" fmla="*/ 3470637 h 3498714"/>
                <a:gd name="connsiteX8" fmla="*/ 4126027 w 6499257"/>
                <a:gd name="connsiteY8" fmla="*/ 3361625 h 3498714"/>
                <a:gd name="connsiteX9" fmla="*/ 4126027 w 6499257"/>
                <a:gd name="connsiteY9" fmla="*/ 3124562 h 3498714"/>
                <a:gd name="connsiteX10" fmla="*/ 2589325 w 6499257"/>
                <a:gd name="connsiteY10" fmla="*/ 3124562 h 3498714"/>
                <a:gd name="connsiteX11" fmla="*/ 2589325 w 6499257"/>
                <a:gd name="connsiteY11" fmla="*/ 3361625 h 3498714"/>
                <a:gd name="connsiteX12" fmla="*/ 2480313 w 6499257"/>
                <a:gd name="connsiteY12" fmla="*/ 3470637 h 3498714"/>
                <a:gd name="connsiteX13" fmla="*/ 2279239 w 6499257"/>
                <a:gd name="connsiteY13" fmla="*/ 3470637 h 3498714"/>
                <a:gd name="connsiteX14" fmla="*/ 2170227 w 6499257"/>
                <a:gd name="connsiteY14" fmla="*/ 3361625 h 3498714"/>
                <a:gd name="connsiteX15" fmla="*/ 2170227 w 6499257"/>
                <a:gd name="connsiteY15" fmla="*/ 3124562 h 3498714"/>
                <a:gd name="connsiteX16" fmla="*/ 2052754 w 6499257"/>
                <a:gd name="connsiteY16" fmla="*/ 3124562 h 3498714"/>
                <a:gd name="connsiteX17" fmla="*/ 1941629 w 6499257"/>
                <a:gd name="connsiteY17" fmla="*/ 3013437 h 3498714"/>
                <a:gd name="connsiteX18" fmla="*/ 2052754 w 6499257"/>
                <a:gd name="connsiteY18" fmla="*/ 2902312 h 3498714"/>
                <a:gd name="connsiteX19" fmla="*/ 4492583 w 6499257"/>
                <a:gd name="connsiteY19" fmla="*/ 2089512 h 3498714"/>
                <a:gd name="connsiteX20" fmla="*/ 4311608 w 6499257"/>
                <a:gd name="connsiteY20" fmla="*/ 2270487 h 3498714"/>
                <a:gd name="connsiteX21" fmla="*/ 4492583 w 6499257"/>
                <a:gd name="connsiteY21" fmla="*/ 2451462 h 3498714"/>
                <a:gd name="connsiteX22" fmla="*/ 5407618 w 6499257"/>
                <a:gd name="connsiteY22" fmla="*/ 2468742 h 3498714"/>
                <a:gd name="connsiteX23" fmla="*/ 6498753 w 6499257"/>
                <a:gd name="connsiteY23" fmla="*/ 2404799 h 3498714"/>
                <a:gd name="connsiteX24" fmla="*/ 5268722 w 6499257"/>
                <a:gd name="connsiteY24" fmla="*/ 1972085 h 3498714"/>
                <a:gd name="connsiteX25" fmla="*/ 4492583 w 6499257"/>
                <a:gd name="connsiteY25" fmla="*/ 2089512 h 3498714"/>
                <a:gd name="connsiteX26" fmla="*/ 2979061 w 6499257"/>
                <a:gd name="connsiteY26" fmla="*/ 2089512 h 3498714"/>
                <a:gd name="connsiteX27" fmla="*/ 2671086 w 6499257"/>
                <a:gd name="connsiteY27" fmla="*/ 2397487 h 3498714"/>
                <a:gd name="connsiteX28" fmla="*/ 2671086 w 6499257"/>
                <a:gd name="connsiteY28" fmla="*/ 2584811 h 3498714"/>
                <a:gd name="connsiteX29" fmla="*/ 4083961 w 6499257"/>
                <a:gd name="connsiteY29" fmla="*/ 2584811 h 3498714"/>
                <a:gd name="connsiteX30" fmla="*/ 4083961 w 6499257"/>
                <a:gd name="connsiteY30" fmla="*/ 2397487 h 3498714"/>
                <a:gd name="connsiteX31" fmla="*/ 3775986 w 6499257"/>
                <a:gd name="connsiteY31" fmla="*/ 2089512 h 3498714"/>
                <a:gd name="connsiteX32" fmla="*/ 2979061 w 6499257"/>
                <a:gd name="connsiteY32" fmla="*/ 2089512 h 3498714"/>
                <a:gd name="connsiteX33" fmla="*/ 2251033 w 6499257"/>
                <a:gd name="connsiteY33" fmla="*/ 2089512 h 3498714"/>
                <a:gd name="connsiteX34" fmla="*/ 2070058 w 6499257"/>
                <a:gd name="connsiteY34" fmla="*/ 2270487 h 3498714"/>
                <a:gd name="connsiteX35" fmla="*/ 2251033 w 6499257"/>
                <a:gd name="connsiteY35" fmla="*/ 2451462 h 3498714"/>
                <a:gd name="connsiteX36" fmla="*/ 2432008 w 6499257"/>
                <a:gd name="connsiteY36" fmla="*/ 2270487 h 3498714"/>
                <a:gd name="connsiteX37" fmla="*/ 2251033 w 6499257"/>
                <a:gd name="connsiteY37" fmla="*/ 2089512 h 3498714"/>
                <a:gd name="connsiteX38" fmla="*/ 2651061 w 6499257"/>
                <a:gd name="connsiteY38" fmla="*/ 1167548 h 3498714"/>
                <a:gd name="connsiteX39" fmla="*/ 2392797 w 6499257"/>
                <a:gd name="connsiteY39" fmla="*/ 1878907 h 3498714"/>
                <a:gd name="connsiteX40" fmla="*/ 2478781 w 6499257"/>
                <a:gd name="connsiteY40" fmla="*/ 1920808 h 3498714"/>
                <a:gd name="connsiteX41" fmla="*/ 2842751 w 6499257"/>
                <a:gd name="connsiteY41" fmla="*/ 1749356 h 3498714"/>
                <a:gd name="connsiteX42" fmla="*/ 3912296 w 6499257"/>
                <a:gd name="connsiteY42" fmla="*/ 1749356 h 3498714"/>
                <a:gd name="connsiteX43" fmla="*/ 4277738 w 6499257"/>
                <a:gd name="connsiteY43" fmla="*/ 1922593 h 3498714"/>
                <a:gd name="connsiteX44" fmla="*/ 4370569 w 6499257"/>
                <a:gd name="connsiteY44" fmla="*/ 1877441 h 3498714"/>
                <a:gd name="connsiteX45" fmla="*/ 4112835 w 6499257"/>
                <a:gd name="connsiteY45" fmla="*/ 1167548 h 3498714"/>
                <a:gd name="connsiteX46" fmla="*/ 2651061 w 6499257"/>
                <a:gd name="connsiteY46" fmla="*/ 1167548 h 3498714"/>
                <a:gd name="connsiteX47" fmla="*/ 2534724 w 6499257"/>
                <a:gd name="connsiteY47" fmla="*/ 982297 h 3498714"/>
                <a:gd name="connsiteX48" fmla="*/ 4229172 w 6499257"/>
                <a:gd name="connsiteY48" fmla="*/ 982297 h 3498714"/>
                <a:gd name="connsiteX49" fmla="*/ 4546612 w 6499257"/>
                <a:gd name="connsiteY49" fmla="*/ 1856643 h 3498714"/>
                <a:gd name="connsiteX50" fmla="*/ 4936448 w 6499257"/>
                <a:gd name="connsiteY50" fmla="*/ 2279217 h 3498714"/>
                <a:gd name="connsiteX51" fmla="*/ 4802103 w 6499257"/>
                <a:gd name="connsiteY51" fmla="*/ 2588456 h 3498714"/>
                <a:gd name="connsiteX52" fmla="*/ 4904699 w 6499257"/>
                <a:gd name="connsiteY52" fmla="*/ 2705462 h 3498714"/>
                <a:gd name="connsiteX53" fmla="*/ 4904698 w 6499257"/>
                <a:gd name="connsiteY53" fmla="*/ 2705462 h 3498714"/>
                <a:gd name="connsiteX54" fmla="*/ 4784047 w 6499257"/>
                <a:gd name="connsiteY54" fmla="*/ 2826113 h 3498714"/>
                <a:gd name="connsiteX55" fmla="*/ 1970999 w 6499257"/>
                <a:gd name="connsiteY55" fmla="*/ 2826112 h 3498714"/>
                <a:gd name="connsiteX56" fmla="*/ 1850348 w 6499257"/>
                <a:gd name="connsiteY56" fmla="*/ 2705462 h 3498714"/>
                <a:gd name="connsiteX57" fmla="*/ 1956769 w 6499257"/>
                <a:gd name="connsiteY57" fmla="*/ 2587684 h 3498714"/>
                <a:gd name="connsiteX58" fmla="*/ 1823360 w 6499257"/>
                <a:gd name="connsiteY58" fmla="*/ 2279217 h 3498714"/>
                <a:gd name="connsiteX59" fmla="*/ 2217440 w 6499257"/>
                <a:gd name="connsiteY59" fmla="*/ 1856216 h 3498714"/>
                <a:gd name="connsiteX60" fmla="*/ 2534724 w 6499257"/>
                <a:gd name="connsiteY60" fmla="*/ 982297 h 3498714"/>
                <a:gd name="connsiteX61" fmla="*/ 358791 w 6499257"/>
                <a:gd name="connsiteY61" fmla="*/ 644545 h 3498714"/>
                <a:gd name="connsiteX62" fmla="*/ 1006774 w 6499257"/>
                <a:gd name="connsiteY62" fmla="*/ 644545 h 3498714"/>
                <a:gd name="connsiteX63" fmla="*/ 1542636 w 6499257"/>
                <a:gd name="connsiteY63" fmla="*/ 1193969 h 3498714"/>
                <a:gd name="connsiteX64" fmla="*/ 1929878 w 6499257"/>
                <a:gd name="connsiteY64" fmla="*/ 1193970 h 3498714"/>
                <a:gd name="connsiteX65" fmla="*/ 2070059 w 6499257"/>
                <a:gd name="connsiteY65" fmla="*/ 1334152 h 3498714"/>
                <a:gd name="connsiteX66" fmla="*/ 1929878 w 6499257"/>
                <a:gd name="connsiteY66" fmla="*/ 1474333 h 3498714"/>
                <a:gd name="connsiteX67" fmla="*/ 1520943 w 6499257"/>
                <a:gd name="connsiteY67" fmla="*/ 1470388 h 3498714"/>
                <a:gd name="connsiteX68" fmla="*/ 1332825 w 6499257"/>
                <a:gd name="connsiteY68" fmla="*/ 1367201 h 3498714"/>
                <a:gd name="connsiteX69" fmla="*/ 1106501 w 6499257"/>
                <a:gd name="connsiteY69" fmla="*/ 1098289 h 3498714"/>
                <a:gd name="connsiteX70" fmla="*/ 1101049 w 6499257"/>
                <a:gd name="connsiteY70" fmla="*/ 1092836 h 3498714"/>
                <a:gd name="connsiteX71" fmla="*/ 1046523 w 6499257"/>
                <a:gd name="connsiteY71" fmla="*/ 1092836 h 3498714"/>
                <a:gd name="connsiteX72" fmla="*/ 1041071 w 6499257"/>
                <a:gd name="connsiteY72" fmla="*/ 1098289 h 3498714"/>
                <a:gd name="connsiteX73" fmla="*/ 1042136 w 6499257"/>
                <a:gd name="connsiteY73" fmla="*/ 1419754 h 3498714"/>
                <a:gd name="connsiteX74" fmla="*/ 1042136 w 6499257"/>
                <a:gd name="connsiteY74" fmla="*/ 3337652 h 3498714"/>
                <a:gd name="connsiteX75" fmla="*/ 881075 w 6499257"/>
                <a:gd name="connsiteY75" fmla="*/ 3498714 h 3498714"/>
                <a:gd name="connsiteX76" fmla="*/ 720012 w 6499257"/>
                <a:gd name="connsiteY76" fmla="*/ 3337652 h 3498714"/>
                <a:gd name="connsiteX77" fmla="*/ 720012 w 6499257"/>
                <a:gd name="connsiteY77" fmla="*/ 2125717 h 3498714"/>
                <a:gd name="connsiteX78" fmla="*/ 718947 w 6499257"/>
                <a:gd name="connsiteY78" fmla="*/ 2033194 h 3498714"/>
                <a:gd name="connsiteX79" fmla="*/ 714162 w 6499257"/>
                <a:gd name="connsiteY79" fmla="*/ 2028410 h 3498714"/>
                <a:gd name="connsiteX80" fmla="*/ 654759 w 6499257"/>
                <a:gd name="connsiteY80" fmla="*/ 2028410 h 3498714"/>
                <a:gd name="connsiteX81" fmla="*/ 649974 w 6499257"/>
                <a:gd name="connsiteY81" fmla="*/ 2033194 h 3498714"/>
                <a:gd name="connsiteX82" fmla="*/ 649974 w 6499257"/>
                <a:gd name="connsiteY82" fmla="*/ 2125717 h 3498714"/>
                <a:gd name="connsiteX83" fmla="*/ 649574 w 6499257"/>
                <a:gd name="connsiteY83" fmla="*/ 3337652 h 3498714"/>
                <a:gd name="connsiteX84" fmla="*/ 488511 w 6499257"/>
                <a:gd name="connsiteY84" fmla="*/ 3498714 h 3498714"/>
                <a:gd name="connsiteX85" fmla="*/ 327450 w 6499257"/>
                <a:gd name="connsiteY85" fmla="*/ 3337652 h 3498714"/>
                <a:gd name="connsiteX86" fmla="*/ 327450 w 6499257"/>
                <a:gd name="connsiteY86" fmla="*/ 1458216 h 3498714"/>
                <a:gd name="connsiteX87" fmla="*/ 322427 w 6499257"/>
                <a:gd name="connsiteY87" fmla="*/ 1098205 h 3498714"/>
                <a:gd name="connsiteX88" fmla="*/ 317058 w 6499257"/>
                <a:gd name="connsiteY88" fmla="*/ 1092836 h 3498714"/>
                <a:gd name="connsiteX89" fmla="*/ 263371 w 6499257"/>
                <a:gd name="connsiteY89" fmla="*/ 1092836 h 3498714"/>
                <a:gd name="connsiteX90" fmla="*/ 258001 w 6499257"/>
                <a:gd name="connsiteY90" fmla="*/ 1098205 h 3498714"/>
                <a:gd name="connsiteX91" fmla="*/ 258001 w 6499257"/>
                <a:gd name="connsiteY91" fmla="*/ 1444446 h 3498714"/>
                <a:gd name="connsiteX92" fmla="*/ 257700 w 6499257"/>
                <a:gd name="connsiteY92" fmla="*/ 1444370 h 3498714"/>
                <a:gd name="connsiteX93" fmla="*/ 257700 w 6499257"/>
                <a:gd name="connsiteY93" fmla="*/ 1912573 h 3498714"/>
                <a:gd name="connsiteX94" fmla="*/ 128850 w 6499257"/>
                <a:gd name="connsiteY94" fmla="*/ 2041423 h 3498714"/>
                <a:gd name="connsiteX95" fmla="*/ 0 w 6499257"/>
                <a:gd name="connsiteY95" fmla="*/ 1912573 h 3498714"/>
                <a:gd name="connsiteX96" fmla="*/ 0 w 6499257"/>
                <a:gd name="connsiteY96" fmla="*/ 1101802 h 3498714"/>
                <a:gd name="connsiteX97" fmla="*/ 0 w 6499257"/>
                <a:gd name="connsiteY97" fmla="*/ 1003338 h 3498714"/>
                <a:gd name="connsiteX98" fmla="*/ 0 w 6499257"/>
                <a:gd name="connsiteY98" fmla="*/ 982486 h 3498714"/>
                <a:gd name="connsiteX99" fmla="*/ 12733 w 6499257"/>
                <a:gd name="connsiteY99" fmla="*/ 894663 h 3498714"/>
                <a:gd name="connsiteX100" fmla="*/ 20539 w 6499257"/>
                <a:gd name="connsiteY100" fmla="*/ 868773 h 3498714"/>
                <a:gd name="connsiteX101" fmla="*/ 358791 w 6499257"/>
                <a:gd name="connsiteY101" fmla="*/ 644545 h 3498714"/>
                <a:gd name="connsiteX102" fmla="*/ 682782 w 6499257"/>
                <a:gd name="connsiteY102" fmla="*/ 0 h 3498714"/>
                <a:gd name="connsiteX103" fmla="*/ 966919 w 6499257"/>
                <a:gd name="connsiteY103" fmla="*/ 284138 h 3498714"/>
                <a:gd name="connsiteX104" fmla="*/ 682782 w 6499257"/>
                <a:gd name="connsiteY104" fmla="*/ 568275 h 3498714"/>
                <a:gd name="connsiteX105" fmla="*/ 398645 w 6499257"/>
                <a:gd name="connsiteY105" fmla="*/ 284138 h 3498714"/>
                <a:gd name="connsiteX106" fmla="*/ 682782 w 6499257"/>
                <a:gd name="connsiteY106" fmla="*/ 0 h 3498714"/>
                <a:gd name="connsiteX0" fmla="*/ 2052754 w 6499257"/>
                <a:gd name="connsiteY0" fmla="*/ 2902312 h 3498714"/>
                <a:gd name="connsiteX1" fmla="*/ 4707054 w 6499257"/>
                <a:gd name="connsiteY1" fmla="*/ 2902312 h 3498714"/>
                <a:gd name="connsiteX2" fmla="*/ 4818179 w 6499257"/>
                <a:gd name="connsiteY2" fmla="*/ 3013437 h 3498714"/>
                <a:gd name="connsiteX3" fmla="*/ 4707054 w 6499257"/>
                <a:gd name="connsiteY3" fmla="*/ 3124562 h 3498714"/>
                <a:gd name="connsiteX4" fmla="*/ 4545125 w 6499257"/>
                <a:gd name="connsiteY4" fmla="*/ 3124562 h 3498714"/>
                <a:gd name="connsiteX5" fmla="*/ 4545125 w 6499257"/>
                <a:gd name="connsiteY5" fmla="*/ 3361625 h 3498714"/>
                <a:gd name="connsiteX6" fmla="*/ 4436113 w 6499257"/>
                <a:gd name="connsiteY6" fmla="*/ 3470637 h 3498714"/>
                <a:gd name="connsiteX7" fmla="*/ 4235039 w 6499257"/>
                <a:gd name="connsiteY7" fmla="*/ 3470637 h 3498714"/>
                <a:gd name="connsiteX8" fmla="*/ 4126027 w 6499257"/>
                <a:gd name="connsiteY8" fmla="*/ 3361625 h 3498714"/>
                <a:gd name="connsiteX9" fmla="*/ 4126027 w 6499257"/>
                <a:gd name="connsiteY9" fmla="*/ 3124562 h 3498714"/>
                <a:gd name="connsiteX10" fmla="*/ 2589325 w 6499257"/>
                <a:gd name="connsiteY10" fmla="*/ 3124562 h 3498714"/>
                <a:gd name="connsiteX11" fmla="*/ 2589325 w 6499257"/>
                <a:gd name="connsiteY11" fmla="*/ 3361625 h 3498714"/>
                <a:gd name="connsiteX12" fmla="*/ 2480313 w 6499257"/>
                <a:gd name="connsiteY12" fmla="*/ 3470637 h 3498714"/>
                <a:gd name="connsiteX13" fmla="*/ 2279239 w 6499257"/>
                <a:gd name="connsiteY13" fmla="*/ 3470637 h 3498714"/>
                <a:gd name="connsiteX14" fmla="*/ 2170227 w 6499257"/>
                <a:gd name="connsiteY14" fmla="*/ 3361625 h 3498714"/>
                <a:gd name="connsiteX15" fmla="*/ 2170227 w 6499257"/>
                <a:gd name="connsiteY15" fmla="*/ 3124562 h 3498714"/>
                <a:gd name="connsiteX16" fmla="*/ 2052754 w 6499257"/>
                <a:gd name="connsiteY16" fmla="*/ 3124562 h 3498714"/>
                <a:gd name="connsiteX17" fmla="*/ 1941629 w 6499257"/>
                <a:gd name="connsiteY17" fmla="*/ 3013437 h 3498714"/>
                <a:gd name="connsiteX18" fmla="*/ 2052754 w 6499257"/>
                <a:gd name="connsiteY18" fmla="*/ 2902312 h 3498714"/>
                <a:gd name="connsiteX19" fmla="*/ 4492583 w 6499257"/>
                <a:gd name="connsiteY19" fmla="*/ 2089512 h 3498714"/>
                <a:gd name="connsiteX20" fmla="*/ 4311608 w 6499257"/>
                <a:gd name="connsiteY20" fmla="*/ 2270487 h 3498714"/>
                <a:gd name="connsiteX21" fmla="*/ 4492583 w 6499257"/>
                <a:gd name="connsiteY21" fmla="*/ 2451462 h 3498714"/>
                <a:gd name="connsiteX22" fmla="*/ 5407618 w 6499257"/>
                <a:gd name="connsiteY22" fmla="*/ 2468742 h 3498714"/>
                <a:gd name="connsiteX23" fmla="*/ 6498753 w 6499257"/>
                <a:gd name="connsiteY23" fmla="*/ 2404799 h 3498714"/>
                <a:gd name="connsiteX24" fmla="*/ 5268722 w 6499257"/>
                <a:gd name="connsiteY24" fmla="*/ 1972085 h 3498714"/>
                <a:gd name="connsiteX25" fmla="*/ 4492583 w 6499257"/>
                <a:gd name="connsiteY25" fmla="*/ 2089512 h 3498714"/>
                <a:gd name="connsiteX26" fmla="*/ 2979061 w 6499257"/>
                <a:gd name="connsiteY26" fmla="*/ 2089512 h 3498714"/>
                <a:gd name="connsiteX27" fmla="*/ 2671086 w 6499257"/>
                <a:gd name="connsiteY27" fmla="*/ 2397487 h 3498714"/>
                <a:gd name="connsiteX28" fmla="*/ 2671086 w 6499257"/>
                <a:gd name="connsiteY28" fmla="*/ 2584811 h 3498714"/>
                <a:gd name="connsiteX29" fmla="*/ 4083961 w 6499257"/>
                <a:gd name="connsiteY29" fmla="*/ 2584811 h 3498714"/>
                <a:gd name="connsiteX30" fmla="*/ 4083961 w 6499257"/>
                <a:gd name="connsiteY30" fmla="*/ 2397487 h 3498714"/>
                <a:gd name="connsiteX31" fmla="*/ 3775986 w 6499257"/>
                <a:gd name="connsiteY31" fmla="*/ 2089512 h 3498714"/>
                <a:gd name="connsiteX32" fmla="*/ 2979061 w 6499257"/>
                <a:gd name="connsiteY32" fmla="*/ 2089512 h 3498714"/>
                <a:gd name="connsiteX33" fmla="*/ 2251033 w 6499257"/>
                <a:gd name="connsiteY33" fmla="*/ 2089512 h 3498714"/>
                <a:gd name="connsiteX34" fmla="*/ 2070058 w 6499257"/>
                <a:gd name="connsiteY34" fmla="*/ 2270487 h 3498714"/>
                <a:gd name="connsiteX35" fmla="*/ 2251033 w 6499257"/>
                <a:gd name="connsiteY35" fmla="*/ 2451462 h 3498714"/>
                <a:gd name="connsiteX36" fmla="*/ 2432008 w 6499257"/>
                <a:gd name="connsiteY36" fmla="*/ 2270487 h 3498714"/>
                <a:gd name="connsiteX37" fmla="*/ 2251033 w 6499257"/>
                <a:gd name="connsiteY37" fmla="*/ 2089512 h 3498714"/>
                <a:gd name="connsiteX38" fmla="*/ 2651061 w 6499257"/>
                <a:gd name="connsiteY38" fmla="*/ 1167548 h 3498714"/>
                <a:gd name="connsiteX39" fmla="*/ 2392797 w 6499257"/>
                <a:gd name="connsiteY39" fmla="*/ 1878907 h 3498714"/>
                <a:gd name="connsiteX40" fmla="*/ 2478781 w 6499257"/>
                <a:gd name="connsiteY40" fmla="*/ 1920808 h 3498714"/>
                <a:gd name="connsiteX41" fmla="*/ 2842751 w 6499257"/>
                <a:gd name="connsiteY41" fmla="*/ 1749356 h 3498714"/>
                <a:gd name="connsiteX42" fmla="*/ 3912296 w 6499257"/>
                <a:gd name="connsiteY42" fmla="*/ 1749356 h 3498714"/>
                <a:gd name="connsiteX43" fmla="*/ 4277738 w 6499257"/>
                <a:gd name="connsiteY43" fmla="*/ 1922593 h 3498714"/>
                <a:gd name="connsiteX44" fmla="*/ 4370569 w 6499257"/>
                <a:gd name="connsiteY44" fmla="*/ 1877441 h 3498714"/>
                <a:gd name="connsiteX45" fmla="*/ 4112835 w 6499257"/>
                <a:gd name="connsiteY45" fmla="*/ 1167548 h 3498714"/>
                <a:gd name="connsiteX46" fmla="*/ 2651061 w 6499257"/>
                <a:gd name="connsiteY46" fmla="*/ 1167548 h 3498714"/>
                <a:gd name="connsiteX47" fmla="*/ 2534724 w 6499257"/>
                <a:gd name="connsiteY47" fmla="*/ 982297 h 3498714"/>
                <a:gd name="connsiteX48" fmla="*/ 4229172 w 6499257"/>
                <a:gd name="connsiteY48" fmla="*/ 982297 h 3498714"/>
                <a:gd name="connsiteX49" fmla="*/ 4546612 w 6499257"/>
                <a:gd name="connsiteY49" fmla="*/ 1856643 h 3498714"/>
                <a:gd name="connsiteX50" fmla="*/ 4936448 w 6499257"/>
                <a:gd name="connsiteY50" fmla="*/ 2279217 h 3498714"/>
                <a:gd name="connsiteX51" fmla="*/ 4802103 w 6499257"/>
                <a:gd name="connsiteY51" fmla="*/ 2588456 h 3498714"/>
                <a:gd name="connsiteX52" fmla="*/ 4904699 w 6499257"/>
                <a:gd name="connsiteY52" fmla="*/ 2705462 h 3498714"/>
                <a:gd name="connsiteX53" fmla="*/ 4904698 w 6499257"/>
                <a:gd name="connsiteY53" fmla="*/ 2705462 h 3498714"/>
                <a:gd name="connsiteX54" fmla="*/ 4784047 w 6499257"/>
                <a:gd name="connsiteY54" fmla="*/ 2826113 h 3498714"/>
                <a:gd name="connsiteX55" fmla="*/ 1970999 w 6499257"/>
                <a:gd name="connsiteY55" fmla="*/ 2826112 h 3498714"/>
                <a:gd name="connsiteX56" fmla="*/ 1850348 w 6499257"/>
                <a:gd name="connsiteY56" fmla="*/ 2705462 h 3498714"/>
                <a:gd name="connsiteX57" fmla="*/ 1956769 w 6499257"/>
                <a:gd name="connsiteY57" fmla="*/ 2587684 h 3498714"/>
                <a:gd name="connsiteX58" fmla="*/ 1823360 w 6499257"/>
                <a:gd name="connsiteY58" fmla="*/ 2279217 h 3498714"/>
                <a:gd name="connsiteX59" fmla="*/ 2217440 w 6499257"/>
                <a:gd name="connsiteY59" fmla="*/ 1856216 h 3498714"/>
                <a:gd name="connsiteX60" fmla="*/ 2534724 w 6499257"/>
                <a:gd name="connsiteY60" fmla="*/ 982297 h 3498714"/>
                <a:gd name="connsiteX61" fmla="*/ 358791 w 6499257"/>
                <a:gd name="connsiteY61" fmla="*/ 644545 h 3498714"/>
                <a:gd name="connsiteX62" fmla="*/ 1006774 w 6499257"/>
                <a:gd name="connsiteY62" fmla="*/ 644545 h 3498714"/>
                <a:gd name="connsiteX63" fmla="*/ 1542636 w 6499257"/>
                <a:gd name="connsiteY63" fmla="*/ 1193969 h 3498714"/>
                <a:gd name="connsiteX64" fmla="*/ 1929878 w 6499257"/>
                <a:gd name="connsiteY64" fmla="*/ 1193970 h 3498714"/>
                <a:gd name="connsiteX65" fmla="*/ 2070059 w 6499257"/>
                <a:gd name="connsiteY65" fmla="*/ 1334152 h 3498714"/>
                <a:gd name="connsiteX66" fmla="*/ 1929878 w 6499257"/>
                <a:gd name="connsiteY66" fmla="*/ 1474333 h 3498714"/>
                <a:gd name="connsiteX67" fmla="*/ 1520943 w 6499257"/>
                <a:gd name="connsiteY67" fmla="*/ 1470388 h 3498714"/>
                <a:gd name="connsiteX68" fmla="*/ 1332825 w 6499257"/>
                <a:gd name="connsiteY68" fmla="*/ 1367201 h 3498714"/>
                <a:gd name="connsiteX69" fmla="*/ 1106501 w 6499257"/>
                <a:gd name="connsiteY69" fmla="*/ 1098289 h 3498714"/>
                <a:gd name="connsiteX70" fmla="*/ 1101049 w 6499257"/>
                <a:gd name="connsiteY70" fmla="*/ 1092836 h 3498714"/>
                <a:gd name="connsiteX71" fmla="*/ 1046523 w 6499257"/>
                <a:gd name="connsiteY71" fmla="*/ 1092836 h 3498714"/>
                <a:gd name="connsiteX72" fmla="*/ 1041071 w 6499257"/>
                <a:gd name="connsiteY72" fmla="*/ 1098289 h 3498714"/>
                <a:gd name="connsiteX73" fmla="*/ 1042136 w 6499257"/>
                <a:gd name="connsiteY73" fmla="*/ 1419754 h 3498714"/>
                <a:gd name="connsiteX74" fmla="*/ 1042136 w 6499257"/>
                <a:gd name="connsiteY74" fmla="*/ 3337652 h 3498714"/>
                <a:gd name="connsiteX75" fmla="*/ 881075 w 6499257"/>
                <a:gd name="connsiteY75" fmla="*/ 3498714 h 3498714"/>
                <a:gd name="connsiteX76" fmla="*/ 720012 w 6499257"/>
                <a:gd name="connsiteY76" fmla="*/ 3337652 h 3498714"/>
                <a:gd name="connsiteX77" fmla="*/ 720012 w 6499257"/>
                <a:gd name="connsiteY77" fmla="*/ 2125717 h 3498714"/>
                <a:gd name="connsiteX78" fmla="*/ 718947 w 6499257"/>
                <a:gd name="connsiteY78" fmla="*/ 2033194 h 3498714"/>
                <a:gd name="connsiteX79" fmla="*/ 714162 w 6499257"/>
                <a:gd name="connsiteY79" fmla="*/ 2028410 h 3498714"/>
                <a:gd name="connsiteX80" fmla="*/ 654759 w 6499257"/>
                <a:gd name="connsiteY80" fmla="*/ 2028410 h 3498714"/>
                <a:gd name="connsiteX81" fmla="*/ 649974 w 6499257"/>
                <a:gd name="connsiteY81" fmla="*/ 2033194 h 3498714"/>
                <a:gd name="connsiteX82" fmla="*/ 649974 w 6499257"/>
                <a:gd name="connsiteY82" fmla="*/ 2125717 h 3498714"/>
                <a:gd name="connsiteX83" fmla="*/ 649574 w 6499257"/>
                <a:gd name="connsiteY83" fmla="*/ 3337652 h 3498714"/>
                <a:gd name="connsiteX84" fmla="*/ 488511 w 6499257"/>
                <a:gd name="connsiteY84" fmla="*/ 3498714 h 3498714"/>
                <a:gd name="connsiteX85" fmla="*/ 327450 w 6499257"/>
                <a:gd name="connsiteY85" fmla="*/ 3337652 h 3498714"/>
                <a:gd name="connsiteX86" fmla="*/ 327450 w 6499257"/>
                <a:gd name="connsiteY86" fmla="*/ 1458216 h 3498714"/>
                <a:gd name="connsiteX87" fmla="*/ 322427 w 6499257"/>
                <a:gd name="connsiteY87" fmla="*/ 1098205 h 3498714"/>
                <a:gd name="connsiteX88" fmla="*/ 317058 w 6499257"/>
                <a:gd name="connsiteY88" fmla="*/ 1092836 h 3498714"/>
                <a:gd name="connsiteX89" fmla="*/ 263371 w 6499257"/>
                <a:gd name="connsiteY89" fmla="*/ 1092836 h 3498714"/>
                <a:gd name="connsiteX90" fmla="*/ 258001 w 6499257"/>
                <a:gd name="connsiteY90" fmla="*/ 1098205 h 3498714"/>
                <a:gd name="connsiteX91" fmla="*/ 258001 w 6499257"/>
                <a:gd name="connsiteY91" fmla="*/ 1444446 h 3498714"/>
                <a:gd name="connsiteX92" fmla="*/ 257700 w 6499257"/>
                <a:gd name="connsiteY92" fmla="*/ 1444370 h 3498714"/>
                <a:gd name="connsiteX93" fmla="*/ 257700 w 6499257"/>
                <a:gd name="connsiteY93" fmla="*/ 1912573 h 3498714"/>
                <a:gd name="connsiteX94" fmla="*/ 128850 w 6499257"/>
                <a:gd name="connsiteY94" fmla="*/ 2041423 h 3498714"/>
                <a:gd name="connsiteX95" fmla="*/ 0 w 6499257"/>
                <a:gd name="connsiteY95" fmla="*/ 1912573 h 3498714"/>
                <a:gd name="connsiteX96" fmla="*/ 0 w 6499257"/>
                <a:gd name="connsiteY96" fmla="*/ 1101802 h 3498714"/>
                <a:gd name="connsiteX97" fmla="*/ 0 w 6499257"/>
                <a:gd name="connsiteY97" fmla="*/ 1003338 h 3498714"/>
                <a:gd name="connsiteX98" fmla="*/ 0 w 6499257"/>
                <a:gd name="connsiteY98" fmla="*/ 982486 h 3498714"/>
                <a:gd name="connsiteX99" fmla="*/ 12733 w 6499257"/>
                <a:gd name="connsiteY99" fmla="*/ 894663 h 3498714"/>
                <a:gd name="connsiteX100" fmla="*/ 20539 w 6499257"/>
                <a:gd name="connsiteY100" fmla="*/ 868773 h 3498714"/>
                <a:gd name="connsiteX101" fmla="*/ 358791 w 6499257"/>
                <a:gd name="connsiteY101" fmla="*/ 644545 h 3498714"/>
                <a:gd name="connsiteX102" fmla="*/ 682782 w 6499257"/>
                <a:gd name="connsiteY102" fmla="*/ 0 h 3498714"/>
                <a:gd name="connsiteX103" fmla="*/ 966919 w 6499257"/>
                <a:gd name="connsiteY103" fmla="*/ 284138 h 3498714"/>
                <a:gd name="connsiteX104" fmla="*/ 682782 w 6499257"/>
                <a:gd name="connsiteY104" fmla="*/ 568275 h 3498714"/>
                <a:gd name="connsiteX105" fmla="*/ 398645 w 6499257"/>
                <a:gd name="connsiteY105" fmla="*/ 284138 h 3498714"/>
                <a:gd name="connsiteX106" fmla="*/ 682782 w 6499257"/>
                <a:gd name="connsiteY106" fmla="*/ 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3912296 w 6499257"/>
                <a:gd name="connsiteY16" fmla="*/ 1749356 h 3498714"/>
                <a:gd name="connsiteX17" fmla="*/ 4277738 w 6499257"/>
                <a:gd name="connsiteY17" fmla="*/ 1922593 h 3498714"/>
                <a:gd name="connsiteX18" fmla="*/ 4370569 w 6499257"/>
                <a:gd name="connsiteY18" fmla="*/ 1877441 h 3498714"/>
                <a:gd name="connsiteX19" fmla="*/ 4112835 w 6499257"/>
                <a:gd name="connsiteY19" fmla="*/ 1167548 h 3498714"/>
                <a:gd name="connsiteX20" fmla="*/ 2651061 w 6499257"/>
                <a:gd name="connsiteY20" fmla="*/ 1167548 h 3498714"/>
                <a:gd name="connsiteX21" fmla="*/ 2534724 w 6499257"/>
                <a:gd name="connsiteY21" fmla="*/ 982297 h 3498714"/>
                <a:gd name="connsiteX22" fmla="*/ 4229172 w 6499257"/>
                <a:gd name="connsiteY22" fmla="*/ 982297 h 3498714"/>
                <a:gd name="connsiteX23" fmla="*/ 4546612 w 6499257"/>
                <a:gd name="connsiteY23" fmla="*/ 1856643 h 3498714"/>
                <a:gd name="connsiteX24" fmla="*/ 4936448 w 6499257"/>
                <a:gd name="connsiteY24" fmla="*/ 2279217 h 3498714"/>
                <a:gd name="connsiteX25" fmla="*/ 4802103 w 6499257"/>
                <a:gd name="connsiteY25" fmla="*/ 2588456 h 3498714"/>
                <a:gd name="connsiteX26" fmla="*/ 4904699 w 6499257"/>
                <a:gd name="connsiteY26" fmla="*/ 2705462 h 3498714"/>
                <a:gd name="connsiteX27" fmla="*/ 4904698 w 6499257"/>
                <a:gd name="connsiteY27" fmla="*/ 2705462 h 3498714"/>
                <a:gd name="connsiteX28" fmla="*/ 4784047 w 6499257"/>
                <a:gd name="connsiteY28" fmla="*/ 2826113 h 3498714"/>
                <a:gd name="connsiteX29" fmla="*/ 1970999 w 6499257"/>
                <a:gd name="connsiteY29" fmla="*/ 2826112 h 3498714"/>
                <a:gd name="connsiteX30" fmla="*/ 1850348 w 6499257"/>
                <a:gd name="connsiteY30" fmla="*/ 2705462 h 3498714"/>
                <a:gd name="connsiteX31" fmla="*/ 1956769 w 6499257"/>
                <a:gd name="connsiteY31" fmla="*/ 2587684 h 3498714"/>
                <a:gd name="connsiteX32" fmla="*/ 1823360 w 6499257"/>
                <a:gd name="connsiteY32" fmla="*/ 2279217 h 3498714"/>
                <a:gd name="connsiteX33" fmla="*/ 2217440 w 6499257"/>
                <a:gd name="connsiteY33" fmla="*/ 1856216 h 3498714"/>
                <a:gd name="connsiteX34" fmla="*/ 2534724 w 6499257"/>
                <a:gd name="connsiteY34" fmla="*/ 982297 h 3498714"/>
                <a:gd name="connsiteX35" fmla="*/ 358791 w 6499257"/>
                <a:gd name="connsiteY35" fmla="*/ 644545 h 3498714"/>
                <a:gd name="connsiteX36" fmla="*/ 1006774 w 6499257"/>
                <a:gd name="connsiteY36" fmla="*/ 644545 h 3498714"/>
                <a:gd name="connsiteX37" fmla="*/ 1542636 w 6499257"/>
                <a:gd name="connsiteY37" fmla="*/ 1193969 h 3498714"/>
                <a:gd name="connsiteX38" fmla="*/ 1929878 w 6499257"/>
                <a:gd name="connsiteY38" fmla="*/ 1193970 h 3498714"/>
                <a:gd name="connsiteX39" fmla="*/ 2070059 w 6499257"/>
                <a:gd name="connsiteY39" fmla="*/ 1334152 h 3498714"/>
                <a:gd name="connsiteX40" fmla="*/ 1929878 w 6499257"/>
                <a:gd name="connsiteY40" fmla="*/ 1474333 h 3498714"/>
                <a:gd name="connsiteX41" fmla="*/ 1520943 w 6499257"/>
                <a:gd name="connsiteY41" fmla="*/ 1470388 h 3498714"/>
                <a:gd name="connsiteX42" fmla="*/ 1332825 w 6499257"/>
                <a:gd name="connsiteY42" fmla="*/ 1367201 h 3498714"/>
                <a:gd name="connsiteX43" fmla="*/ 1106501 w 6499257"/>
                <a:gd name="connsiteY43" fmla="*/ 1098289 h 3498714"/>
                <a:gd name="connsiteX44" fmla="*/ 1101049 w 6499257"/>
                <a:gd name="connsiteY44" fmla="*/ 1092836 h 3498714"/>
                <a:gd name="connsiteX45" fmla="*/ 1046523 w 6499257"/>
                <a:gd name="connsiteY45" fmla="*/ 1092836 h 3498714"/>
                <a:gd name="connsiteX46" fmla="*/ 1041071 w 6499257"/>
                <a:gd name="connsiteY46" fmla="*/ 1098289 h 3498714"/>
                <a:gd name="connsiteX47" fmla="*/ 1042136 w 6499257"/>
                <a:gd name="connsiteY47" fmla="*/ 1419754 h 3498714"/>
                <a:gd name="connsiteX48" fmla="*/ 1042136 w 6499257"/>
                <a:gd name="connsiteY48" fmla="*/ 3337652 h 3498714"/>
                <a:gd name="connsiteX49" fmla="*/ 881075 w 6499257"/>
                <a:gd name="connsiteY49" fmla="*/ 3498714 h 3498714"/>
                <a:gd name="connsiteX50" fmla="*/ 720012 w 6499257"/>
                <a:gd name="connsiteY50" fmla="*/ 3337652 h 3498714"/>
                <a:gd name="connsiteX51" fmla="*/ 720012 w 6499257"/>
                <a:gd name="connsiteY51" fmla="*/ 2125717 h 3498714"/>
                <a:gd name="connsiteX52" fmla="*/ 718947 w 6499257"/>
                <a:gd name="connsiteY52" fmla="*/ 2033194 h 3498714"/>
                <a:gd name="connsiteX53" fmla="*/ 714162 w 6499257"/>
                <a:gd name="connsiteY53" fmla="*/ 2028410 h 3498714"/>
                <a:gd name="connsiteX54" fmla="*/ 654759 w 6499257"/>
                <a:gd name="connsiteY54" fmla="*/ 2028410 h 3498714"/>
                <a:gd name="connsiteX55" fmla="*/ 649974 w 6499257"/>
                <a:gd name="connsiteY55" fmla="*/ 2033194 h 3498714"/>
                <a:gd name="connsiteX56" fmla="*/ 649974 w 6499257"/>
                <a:gd name="connsiteY56" fmla="*/ 2125717 h 3498714"/>
                <a:gd name="connsiteX57" fmla="*/ 649574 w 6499257"/>
                <a:gd name="connsiteY57" fmla="*/ 3337652 h 3498714"/>
                <a:gd name="connsiteX58" fmla="*/ 488511 w 6499257"/>
                <a:gd name="connsiteY58" fmla="*/ 3498714 h 3498714"/>
                <a:gd name="connsiteX59" fmla="*/ 327450 w 6499257"/>
                <a:gd name="connsiteY59" fmla="*/ 3337652 h 3498714"/>
                <a:gd name="connsiteX60" fmla="*/ 327450 w 6499257"/>
                <a:gd name="connsiteY60" fmla="*/ 1458216 h 3498714"/>
                <a:gd name="connsiteX61" fmla="*/ 322427 w 6499257"/>
                <a:gd name="connsiteY61" fmla="*/ 1098205 h 3498714"/>
                <a:gd name="connsiteX62" fmla="*/ 317058 w 6499257"/>
                <a:gd name="connsiteY62" fmla="*/ 1092836 h 3498714"/>
                <a:gd name="connsiteX63" fmla="*/ 263371 w 6499257"/>
                <a:gd name="connsiteY63" fmla="*/ 1092836 h 3498714"/>
                <a:gd name="connsiteX64" fmla="*/ 258001 w 6499257"/>
                <a:gd name="connsiteY64" fmla="*/ 1098205 h 3498714"/>
                <a:gd name="connsiteX65" fmla="*/ 258001 w 6499257"/>
                <a:gd name="connsiteY65" fmla="*/ 1444446 h 3498714"/>
                <a:gd name="connsiteX66" fmla="*/ 257700 w 6499257"/>
                <a:gd name="connsiteY66" fmla="*/ 1444370 h 3498714"/>
                <a:gd name="connsiteX67" fmla="*/ 257700 w 6499257"/>
                <a:gd name="connsiteY67" fmla="*/ 1912573 h 3498714"/>
                <a:gd name="connsiteX68" fmla="*/ 128850 w 6499257"/>
                <a:gd name="connsiteY68" fmla="*/ 2041423 h 3498714"/>
                <a:gd name="connsiteX69" fmla="*/ 0 w 6499257"/>
                <a:gd name="connsiteY69" fmla="*/ 1912573 h 3498714"/>
                <a:gd name="connsiteX70" fmla="*/ 0 w 6499257"/>
                <a:gd name="connsiteY70" fmla="*/ 1101802 h 3498714"/>
                <a:gd name="connsiteX71" fmla="*/ 0 w 6499257"/>
                <a:gd name="connsiteY71" fmla="*/ 1003338 h 3498714"/>
                <a:gd name="connsiteX72" fmla="*/ 0 w 6499257"/>
                <a:gd name="connsiteY72" fmla="*/ 982486 h 3498714"/>
                <a:gd name="connsiteX73" fmla="*/ 12733 w 6499257"/>
                <a:gd name="connsiteY73" fmla="*/ 894663 h 3498714"/>
                <a:gd name="connsiteX74" fmla="*/ 20539 w 6499257"/>
                <a:gd name="connsiteY74" fmla="*/ 868773 h 3498714"/>
                <a:gd name="connsiteX75" fmla="*/ 358791 w 6499257"/>
                <a:gd name="connsiteY75" fmla="*/ 644545 h 3498714"/>
                <a:gd name="connsiteX76" fmla="*/ 682782 w 6499257"/>
                <a:gd name="connsiteY76" fmla="*/ 0 h 3498714"/>
                <a:gd name="connsiteX77" fmla="*/ 966919 w 6499257"/>
                <a:gd name="connsiteY77" fmla="*/ 284138 h 3498714"/>
                <a:gd name="connsiteX78" fmla="*/ 682782 w 6499257"/>
                <a:gd name="connsiteY78" fmla="*/ 568275 h 3498714"/>
                <a:gd name="connsiteX79" fmla="*/ 398645 w 6499257"/>
                <a:gd name="connsiteY79" fmla="*/ 284138 h 3498714"/>
                <a:gd name="connsiteX80" fmla="*/ 682782 w 6499257"/>
                <a:gd name="connsiteY80" fmla="*/ 0 h 3498714"/>
                <a:gd name="connsiteX81" fmla="*/ 4707054 w 6499257"/>
                <a:gd name="connsiteY81" fmla="*/ 2902312 h 3498714"/>
                <a:gd name="connsiteX82" fmla="*/ 4818179 w 6499257"/>
                <a:gd name="connsiteY82" fmla="*/ 3013437 h 3498714"/>
                <a:gd name="connsiteX83" fmla="*/ 4707054 w 6499257"/>
                <a:gd name="connsiteY83" fmla="*/ 3124562 h 3498714"/>
                <a:gd name="connsiteX84" fmla="*/ 4545125 w 6499257"/>
                <a:gd name="connsiteY84" fmla="*/ 3124562 h 3498714"/>
                <a:gd name="connsiteX85" fmla="*/ 4545125 w 6499257"/>
                <a:gd name="connsiteY85" fmla="*/ 3361625 h 3498714"/>
                <a:gd name="connsiteX86" fmla="*/ 4436113 w 6499257"/>
                <a:gd name="connsiteY86" fmla="*/ 3470637 h 3498714"/>
                <a:gd name="connsiteX87" fmla="*/ 4235039 w 6499257"/>
                <a:gd name="connsiteY87" fmla="*/ 3470637 h 3498714"/>
                <a:gd name="connsiteX88" fmla="*/ 4126027 w 6499257"/>
                <a:gd name="connsiteY88" fmla="*/ 3361625 h 3498714"/>
                <a:gd name="connsiteX89" fmla="*/ 4126027 w 6499257"/>
                <a:gd name="connsiteY89" fmla="*/ 3124562 h 3498714"/>
                <a:gd name="connsiteX90" fmla="*/ 2589325 w 6499257"/>
                <a:gd name="connsiteY90" fmla="*/ 3124562 h 3498714"/>
                <a:gd name="connsiteX91" fmla="*/ 2589325 w 6499257"/>
                <a:gd name="connsiteY91" fmla="*/ 3361625 h 3498714"/>
                <a:gd name="connsiteX92" fmla="*/ 2480313 w 6499257"/>
                <a:gd name="connsiteY92" fmla="*/ 3470637 h 3498714"/>
                <a:gd name="connsiteX93" fmla="*/ 2279239 w 6499257"/>
                <a:gd name="connsiteY93" fmla="*/ 3470637 h 3498714"/>
                <a:gd name="connsiteX94" fmla="*/ 2170227 w 6499257"/>
                <a:gd name="connsiteY94" fmla="*/ 3361625 h 3498714"/>
                <a:gd name="connsiteX95" fmla="*/ 2170227 w 6499257"/>
                <a:gd name="connsiteY95" fmla="*/ 3124562 h 3498714"/>
                <a:gd name="connsiteX96" fmla="*/ 2052754 w 6499257"/>
                <a:gd name="connsiteY96" fmla="*/ 3124562 h 3498714"/>
                <a:gd name="connsiteX97" fmla="*/ 1941629 w 6499257"/>
                <a:gd name="connsiteY97" fmla="*/ 3013437 h 3498714"/>
                <a:gd name="connsiteX98" fmla="*/ 2052754 w 6499257"/>
                <a:gd name="connsiteY98" fmla="*/ 2902312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370569 w 6499257"/>
                <a:gd name="connsiteY17" fmla="*/ 1877441 h 3498714"/>
                <a:gd name="connsiteX18" fmla="*/ 4112835 w 6499257"/>
                <a:gd name="connsiteY18" fmla="*/ 1167548 h 3498714"/>
                <a:gd name="connsiteX19" fmla="*/ 2651061 w 6499257"/>
                <a:gd name="connsiteY19" fmla="*/ 1167548 h 3498714"/>
                <a:gd name="connsiteX20" fmla="*/ 2534724 w 6499257"/>
                <a:gd name="connsiteY20" fmla="*/ 982297 h 3498714"/>
                <a:gd name="connsiteX21" fmla="*/ 4229172 w 6499257"/>
                <a:gd name="connsiteY21" fmla="*/ 982297 h 3498714"/>
                <a:gd name="connsiteX22" fmla="*/ 4546612 w 6499257"/>
                <a:gd name="connsiteY22" fmla="*/ 1856643 h 3498714"/>
                <a:gd name="connsiteX23" fmla="*/ 4936448 w 6499257"/>
                <a:gd name="connsiteY23" fmla="*/ 2279217 h 3498714"/>
                <a:gd name="connsiteX24" fmla="*/ 4802103 w 6499257"/>
                <a:gd name="connsiteY24" fmla="*/ 2588456 h 3498714"/>
                <a:gd name="connsiteX25" fmla="*/ 4904699 w 6499257"/>
                <a:gd name="connsiteY25" fmla="*/ 2705462 h 3498714"/>
                <a:gd name="connsiteX26" fmla="*/ 4904698 w 6499257"/>
                <a:gd name="connsiteY26" fmla="*/ 2705462 h 3498714"/>
                <a:gd name="connsiteX27" fmla="*/ 4784047 w 6499257"/>
                <a:gd name="connsiteY27" fmla="*/ 2826113 h 3498714"/>
                <a:gd name="connsiteX28" fmla="*/ 1970999 w 6499257"/>
                <a:gd name="connsiteY28" fmla="*/ 2826112 h 3498714"/>
                <a:gd name="connsiteX29" fmla="*/ 1850348 w 6499257"/>
                <a:gd name="connsiteY29" fmla="*/ 2705462 h 3498714"/>
                <a:gd name="connsiteX30" fmla="*/ 1956769 w 6499257"/>
                <a:gd name="connsiteY30" fmla="*/ 2587684 h 3498714"/>
                <a:gd name="connsiteX31" fmla="*/ 1823360 w 6499257"/>
                <a:gd name="connsiteY31" fmla="*/ 2279217 h 3498714"/>
                <a:gd name="connsiteX32" fmla="*/ 2217440 w 6499257"/>
                <a:gd name="connsiteY32" fmla="*/ 1856216 h 3498714"/>
                <a:gd name="connsiteX33" fmla="*/ 2534724 w 6499257"/>
                <a:gd name="connsiteY33" fmla="*/ 982297 h 3498714"/>
                <a:gd name="connsiteX34" fmla="*/ 358791 w 6499257"/>
                <a:gd name="connsiteY34" fmla="*/ 644545 h 3498714"/>
                <a:gd name="connsiteX35" fmla="*/ 1006774 w 6499257"/>
                <a:gd name="connsiteY35" fmla="*/ 644545 h 3498714"/>
                <a:gd name="connsiteX36" fmla="*/ 1542636 w 6499257"/>
                <a:gd name="connsiteY36" fmla="*/ 1193969 h 3498714"/>
                <a:gd name="connsiteX37" fmla="*/ 1929878 w 6499257"/>
                <a:gd name="connsiteY37" fmla="*/ 1193970 h 3498714"/>
                <a:gd name="connsiteX38" fmla="*/ 2070059 w 6499257"/>
                <a:gd name="connsiteY38" fmla="*/ 1334152 h 3498714"/>
                <a:gd name="connsiteX39" fmla="*/ 1929878 w 6499257"/>
                <a:gd name="connsiteY39" fmla="*/ 1474333 h 3498714"/>
                <a:gd name="connsiteX40" fmla="*/ 1520943 w 6499257"/>
                <a:gd name="connsiteY40" fmla="*/ 1470388 h 3498714"/>
                <a:gd name="connsiteX41" fmla="*/ 1332825 w 6499257"/>
                <a:gd name="connsiteY41" fmla="*/ 1367201 h 3498714"/>
                <a:gd name="connsiteX42" fmla="*/ 1106501 w 6499257"/>
                <a:gd name="connsiteY42" fmla="*/ 1098289 h 3498714"/>
                <a:gd name="connsiteX43" fmla="*/ 1101049 w 6499257"/>
                <a:gd name="connsiteY43" fmla="*/ 1092836 h 3498714"/>
                <a:gd name="connsiteX44" fmla="*/ 1046523 w 6499257"/>
                <a:gd name="connsiteY44" fmla="*/ 1092836 h 3498714"/>
                <a:gd name="connsiteX45" fmla="*/ 1041071 w 6499257"/>
                <a:gd name="connsiteY45" fmla="*/ 1098289 h 3498714"/>
                <a:gd name="connsiteX46" fmla="*/ 1042136 w 6499257"/>
                <a:gd name="connsiteY46" fmla="*/ 1419754 h 3498714"/>
                <a:gd name="connsiteX47" fmla="*/ 1042136 w 6499257"/>
                <a:gd name="connsiteY47" fmla="*/ 3337652 h 3498714"/>
                <a:gd name="connsiteX48" fmla="*/ 881075 w 6499257"/>
                <a:gd name="connsiteY48" fmla="*/ 3498714 h 3498714"/>
                <a:gd name="connsiteX49" fmla="*/ 720012 w 6499257"/>
                <a:gd name="connsiteY49" fmla="*/ 3337652 h 3498714"/>
                <a:gd name="connsiteX50" fmla="*/ 720012 w 6499257"/>
                <a:gd name="connsiteY50" fmla="*/ 2125717 h 3498714"/>
                <a:gd name="connsiteX51" fmla="*/ 718947 w 6499257"/>
                <a:gd name="connsiteY51" fmla="*/ 2033194 h 3498714"/>
                <a:gd name="connsiteX52" fmla="*/ 714162 w 6499257"/>
                <a:gd name="connsiteY52" fmla="*/ 2028410 h 3498714"/>
                <a:gd name="connsiteX53" fmla="*/ 654759 w 6499257"/>
                <a:gd name="connsiteY53" fmla="*/ 2028410 h 3498714"/>
                <a:gd name="connsiteX54" fmla="*/ 649974 w 6499257"/>
                <a:gd name="connsiteY54" fmla="*/ 2033194 h 3498714"/>
                <a:gd name="connsiteX55" fmla="*/ 649974 w 6499257"/>
                <a:gd name="connsiteY55" fmla="*/ 2125717 h 3498714"/>
                <a:gd name="connsiteX56" fmla="*/ 649574 w 6499257"/>
                <a:gd name="connsiteY56" fmla="*/ 3337652 h 3498714"/>
                <a:gd name="connsiteX57" fmla="*/ 488511 w 6499257"/>
                <a:gd name="connsiteY57" fmla="*/ 3498714 h 3498714"/>
                <a:gd name="connsiteX58" fmla="*/ 327450 w 6499257"/>
                <a:gd name="connsiteY58" fmla="*/ 3337652 h 3498714"/>
                <a:gd name="connsiteX59" fmla="*/ 327450 w 6499257"/>
                <a:gd name="connsiteY59" fmla="*/ 1458216 h 3498714"/>
                <a:gd name="connsiteX60" fmla="*/ 322427 w 6499257"/>
                <a:gd name="connsiteY60" fmla="*/ 1098205 h 3498714"/>
                <a:gd name="connsiteX61" fmla="*/ 317058 w 6499257"/>
                <a:gd name="connsiteY61" fmla="*/ 1092836 h 3498714"/>
                <a:gd name="connsiteX62" fmla="*/ 263371 w 6499257"/>
                <a:gd name="connsiteY62" fmla="*/ 1092836 h 3498714"/>
                <a:gd name="connsiteX63" fmla="*/ 258001 w 6499257"/>
                <a:gd name="connsiteY63" fmla="*/ 1098205 h 3498714"/>
                <a:gd name="connsiteX64" fmla="*/ 258001 w 6499257"/>
                <a:gd name="connsiteY64" fmla="*/ 1444446 h 3498714"/>
                <a:gd name="connsiteX65" fmla="*/ 257700 w 6499257"/>
                <a:gd name="connsiteY65" fmla="*/ 1444370 h 3498714"/>
                <a:gd name="connsiteX66" fmla="*/ 257700 w 6499257"/>
                <a:gd name="connsiteY66" fmla="*/ 1912573 h 3498714"/>
                <a:gd name="connsiteX67" fmla="*/ 128850 w 6499257"/>
                <a:gd name="connsiteY67" fmla="*/ 2041423 h 3498714"/>
                <a:gd name="connsiteX68" fmla="*/ 0 w 6499257"/>
                <a:gd name="connsiteY68" fmla="*/ 1912573 h 3498714"/>
                <a:gd name="connsiteX69" fmla="*/ 0 w 6499257"/>
                <a:gd name="connsiteY69" fmla="*/ 1101802 h 3498714"/>
                <a:gd name="connsiteX70" fmla="*/ 0 w 6499257"/>
                <a:gd name="connsiteY70" fmla="*/ 1003338 h 3498714"/>
                <a:gd name="connsiteX71" fmla="*/ 0 w 6499257"/>
                <a:gd name="connsiteY71" fmla="*/ 982486 h 3498714"/>
                <a:gd name="connsiteX72" fmla="*/ 12733 w 6499257"/>
                <a:gd name="connsiteY72" fmla="*/ 894663 h 3498714"/>
                <a:gd name="connsiteX73" fmla="*/ 20539 w 6499257"/>
                <a:gd name="connsiteY73" fmla="*/ 868773 h 3498714"/>
                <a:gd name="connsiteX74" fmla="*/ 358791 w 6499257"/>
                <a:gd name="connsiteY74" fmla="*/ 644545 h 3498714"/>
                <a:gd name="connsiteX75" fmla="*/ 682782 w 6499257"/>
                <a:gd name="connsiteY75" fmla="*/ 0 h 3498714"/>
                <a:gd name="connsiteX76" fmla="*/ 966919 w 6499257"/>
                <a:gd name="connsiteY76" fmla="*/ 284138 h 3498714"/>
                <a:gd name="connsiteX77" fmla="*/ 682782 w 6499257"/>
                <a:gd name="connsiteY77" fmla="*/ 568275 h 3498714"/>
                <a:gd name="connsiteX78" fmla="*/ 398645 w 6499257"/>
                <a:gd name="connsiteY78" fmla="*/ 284138 h 3498714"/>
                <a:gd name="connsiteX79" fmla="*/ 682782 w 6499257"/>
                <a:gd name="connsiteY79" fmla="*/ 0 h 3498714"/>
                <a:gd name="connsiteX80" fmla="*/ 4707054 w 6499257"/>
                <a:gd name="connsiteY80" fmla="*/ 2902312 h 3498714"/>
                <a:gd name="connsiteX81" fmla="*/ 4818179 w 6499257"/>
                <a:gd name="connsiteY81" fmla="*/ 3013437 h 3498714"/>
                <a:gd name="connsiteX82" fmla="*/ 4707054 w 6499257"/>
                <a:gd name="connsiteY82" fmla="*/ 3124562 h 3498714"/>
                <a:gd name="connsiteX83" fmla="*/ 4545125 w 6499257"/>
                <a:gd name="connsiteY83" fmla="*/ 3124562 h 3498714"/>
                <a:gd name="connsiteX84" fmla="*/ 4545125 w 6499257"/>
                <a:gd name="connsiteY84" fmla="*/ 3361625 h 3498714"/>
                <a:gd name="connsiteX85" fmla="*/ 4436113 w 6499257"/>
                <a:gd name="connsiteY85" fmla="*/ 3470637 h 3498714"/>
                <a:gd name="connsiteX86" fmla="*/ 4235039 w 6499257"/>
                <a:gd name="connsiteY86" fmla="*/ 3470637 h 3498714"/>
                <a:gd name="connsiteX87" fmla="*/ 4126027 w 6499257"/>
                <a:gd name="connsiteY87" fmla="*/ 3361625 h 3498714"/>
                <a:gd name="connsiteX88" fmla="*/ 4126027 w 6499257"/>
                <a:gd name="connsiteY88" fmla="*/ 3124562 h 3498714"/>
                <a:gd name="connsiteX89" fmla="*/ 2589325 w 6499257"/>
                <a:gd name="connsiteY89" fmla="*/ 3124562 h 3498714"/>
                <a:gd name="connsiteX90" fmla="*/ 2589325 w 6499257"/>
                <a:gd name="connsiteY90" fmla="*/ 3361625 h 3498714"/>
                <a:gd name="connsiteX91" fmla="*/ 2480313 w 6499257"/>
                <a:gd name="connsiteY91" fmla="*/ 3470637 h 3498714"/>
                <a:gd name="connsiteX92" fmla="*/ 2279239 w 6499257"/>
                <a:gd name="connsiteY92" fmla="*/ 3470637 h 3498714"/>
                <a:gd name="connsiteX93" fmla="*/ 2170227 w 6499257"/>
                <a:gd name="connsiteY93" fmla="*/ 3361625 h 3498714"/>
                <a:gd name="connsiteX94" fmla="*/ 2170227 w 6499257"/>
                <a:gd name="connsiteY94" fmla="*/ 3124562 h 3498714"/>
                <a:gd name="connsiteX95" fmla="*/ 2052754 w 6499257"/>
                <a:gd name="connsiteY95" fmla="*/ 3124562 h 3498714"/>
                <a:gd name="connsiteX96" fmla="*/ 1941629 w 6499257"/>
                <a:gd name="connsiteY96" fmla="*/ 3013437 h 3498714"/>
                <a:gd name="connsiteX97" fmla="*/ 2052754 w 6499257"/>
                <a:gd name="connsiteY97" fmla="*/ 2902312 h 3498714"/>
                <a:gd name="connsiteX98" fmla="*/ 682782 w 6499257"/>
                <a:gd name="connsiteY98" fmla="*/ 0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370569 w 6499257"/>
                <a:gd name="connsiteY17" fmla="*/ 1877441 h 3498714"/>
                <a:gd name="connsiteX18" fmla="*/ 4112835 w 6499257"/>
                <a:gd name="connsiteY18" fmla="*/ 1167548 h 3498714"/>
                <a:gd name="connsiteX19" fmla="*/ 2651061 w 6499257"/>
                <a:gd name="connsiteY19" fmla="*/ 1167548 h 3498714"/>
                <a:gd name="connsiteX20" fmla="*/ 2534724 w 6499257"/>
                <a:gd name="connsiteY20" fmla="*/ 982297 h 3498714"/>
                <a:gd name="connsiteX21" fmla="*/ 4229172 w 6499257"/>
                <a:gd name="connsiteY21" fmla="*/ 982297 h 3498714"/>
                <a:gd name="connsiteX22" fmla="*/ 4546612 w 6499257"/>
                <a:gd name="connsiteY22" fmla="*/ 1856643 h 3498714"/>
                <a:gd name="connsiteX23" fmla="*/ 4936448 w 6499257"/>
                <a:gd name="connsiteY23" fmla="*/ 2279217 h 3498714"/>
                <a:gd name="connsiteX24" fmla="*/ 4802103 w 6499257"/>
                <a:gd name="connsiteY24" fmla="*/ 2588456 h 3498714"/>
                <a:gd name="connsiteX25" fmla="*/ 4904699 w 6499257"/>
                <a:gd name="connsiteY25" fmla="*/ 2705462 h 3498714"/>
                <a:gd name="connsiteX26" fmla="*/ 4904698 w 6499257"/>
                <a:gd name="connsiteY26" fmla="*/ 2705462 h 3498714"/>
                <a:gd name="connsiteX27" fmla="*/ 4784047 w 6499257"/>
                <a:gd name="connsiteY27" fmla="*/ 2826113 h 3498714"/>
                <a:gd name="connsiteX28" fmla="*/ 1970999 w 6499257"/>
                <a:gd name="connsiteY28" fmla="*/ 2826112 h 3498714"/>
                <a:gd name="connsiteX29" fmla="*/ 1850348 w 6499257"/>
                <a:gd name="connsiteY29" fmla="*/ 2705462 h 3498714"/>
                <a:gd name="connsiteX30" fmla="*/ 1956769 w 6499257"/>
                <a:gd name="connsiteY30" fmla="*/ 2587684 h 3498714"/>
                <a:gd name="connsiteX31" fmla="*/ 1823360 w 6499257"/>
                <a:gd name="connsiteY31" fmla="*/ 2279217 h 3498714"/>
                <a:gd name="connsiteX32" fmla="*/ 2217440 w 6499257"/>
                <a:gd name="connsiteY32" fmla="*/ 1856216 h 3498714"/>
                <a:gd name="connsiteX33" fmla="*/ 2534724 w 6499257"/>
                <a:gd name="connsiteY33" fmla="*/ 982297 h 3498714"/>
                <a:gd name="connsiteX34" fmla="*/ 358791 w 6499257"/>
                <a:gd name="connsiteY34" fmla="*/ 644545 h 3498714"/>
                <a:gd name="connsiteX35" fmla="*/ 1006774 w 6499257"/>
                <a:gd name="connsiteY35" fmla="*/ 644545 h 3498714"/>
                <a:gd name="connsiteX36" fmla="*/ 1542636 w 6499257"/>
                <a:gd name="connsiteY36" fmla="*/ 1193969 h 3498714"/>
                <a:gd name="connsiteX37" fmla="*/ 1929878 w 6499257"/>
                <a:gd name="connsiteY37" fmla="*/ 1193970 h 3498714"/>
                <a:gd name="connsiteX38" fmla="*/ 2070059 w 6499257"/>
                <a:gd name="connsiteY38" fmla="*/ 1334152 h 3498714"/>
                <a:gd name="connsiteX39" fmla="*/ 1929878 w 6499257"/>
                <a:gd name="connsiteY39" fmla="*/ 1474333 h 3498714"/>
                <a:gd name="connsiteX40" fmla="*/ 1520943 w 6499257"/>
                <a:gd name="connsiteY40" fmla="*/ 1470388 h 3498714"/>
                <a:gd name="connsiteX41" fmla="*/ 1332825 w 6499257"/>
                <a:gd name="connsiteY41" fmla="*/ 1367201 h 3498714"/>
                <a:gd name="connsiteX42" fmla="*/ 1106501 w 6499257"/>
                <a:gd name="connsiteY42" fmla="*/ 1098289 h 3498714"/>
                <a:gd name="connsiteX43" fmla="*/ 1101049 w 6499257"/>
                <a:gd name="connsiteY43" fmla="*/ 1092836 h 3498714"/>
                <a:gd name="connsiteX44" fmla="*/ 1046523 w 6499257"/>
                <a:gd name="connsiteY44" fmla="*/ 1092836 h 3498714"/>
                <a:gd name="connsiteX45" fmla="*/ 1041071 w 6499257"/>
                <a:gd name="connsiteY45" fmla="*/ 1098289 h 3498714"/>
                <a:gd name="connsiteX46" fmla="*/ 1042136 w 6499257"/>
                <a:gd name="connsiteY46" fmla="*/ 1419754 h 3498714"/>
                <a:gd name="connsiteX47" fmla="*/ 1042136 w 6499257"/>
                <a:gd name="connsiteY47" fmla="*/ 3337652 h 3498714"/>
                <a:gd name="connsiteX48" fmla="*/ 881075 w 6499257"/>
                <a:gd name="connsiteY48" fmla="*/ 3498714 h 3498714"/>
                <a:gd name="connsiteX49" fmla="*/ 720012 w 6499257"/>
                <a:gd name="connsiteY49" fmla="*/ 3337652 h 3498714"/>
                <a:gd name="connsiteX50" fmla="*/ 720012 w 6499257"/>
                <a:gd name="connsiteY50" fmla="*/ 2125717 h 3498714"/>
                <a:gd name="connsiteX51" fmla="*/ 718947 w 6499257"/>
                <a:gd name="connsiteY51" fmla="*/ 2033194 h 3498714"/>
                <a:gd name="connsiteX52" fmla="*/ 714162 w 6499257"/>
                <a:gd name="connsiteY52" fmla="*/ 2028410 h 3498714"/>
                <a:gd name="connsiteX53" fmla="*/ 654759 w 6499257"/>
                <a:gd name="connsiteY53" fmla="*/ 2028410 h 3498714"/>
                <a:gd name="connsiteX54" fmla="*/ 649974 w 6499257"/>
                <a:gd name="connsiteY54" fmla="*/ 2033194 h 3498714"/>
                <a:gd name="connsiteX55" fmla="*/ 649974 w 6499257"/>
                <a:gd name="connsiteY55" fmla="*/ 2125717 h 3498714"/>
                <a:gd name="connsiteX56" fmla="*/ 649574 w 6499257"/>
                <a:gd name="connsiteY56" fmla="*/ 3337652 h 3498714"/>
                <a:gd name="connsiteX57" fmla="*/ 488511 w 6499257"/>
                <a:gd name="connsiteY57" fmla="*/ 3498714 h 3498714"/>
                <a:gd name="connsiteX58" fmla="*/ 327450 w 6499257"/>
                <a:gd name="connsiteY58" fmla="*/ 3337652 h 3498714"/>
                <a:gd name="connsiteX59" fmla="*/ 327450 w 6499257"/>
                <a:gd name="connsiteY59" fmla="*/ 1458216 h 3498714"/>
                <a:gd name="connsiteX60" fmla="*/ 322427 w 6499257"/>
                <a:gd name="connsiteY60" fmla="*/ 1098205 h 3498714"/>
                <a:gd name="connsiteX61" fmla="*/ 317058 w 6499257"/>
                <a:gd name="connsiteY61" fmla="*/ 1092836 h 3498714"/>
                <a:gd name="connsiteX62" fmla="*/ 263371 w 6499257"/>
                <a:gd name="connsiteY62" fmla="*/ 1092836 h 3498714"/>
                <a:gd name="connsiteX63" fmla="*/ 258001 w 6499257"/>
                <a:gd name="connsiteY63" fmla="*/ 1098205 h 3498714"/>
                <a:gd name="connsiteX64" fmla="*/ 258001 w 6499257"/>
                <a:gd name="connsiteY64" fmla="*/ 1444446 h 3498714"/>
                <a:gd name="connsiteX65" fmla="*/ 257700 w 6499257"/>
                <a:gd name="connsiteY65" fmla="*/ 1444370 h 3498714"/>
                <a:gd name="connsiteX66" fmla="*/ 257700 w 6499257"/>
                <a:gd name="connsiteY66" fmla="*/ 1912573 h 3498714"/>
                <a:gd name="connsiteX67" fmla="*/ 128850 w 6499257"/>
                <a:gd name="connsiteY67" fmla="*/ 2041423 h 3498714"/>
                <a:gd name="connsiteX68" fmla="*/ 0 w 6499257"/>
                <a:gd name="connsiteY68" fmla="*/ 1912573 h 3498714"/>
                <a:gd name="connsiteX69" fmla="*/ 0 w 6499257"/>
                <a:gd name="connsiteY69" fmla="*/ 1101802 h 3498714"/>
                <a:gd name="connsiteX70" fmla="*/ 0 w 6499257"/>
                <a:gd name="connsiteY70" fmla="*/ 1003338 h 3498714"/>
                <a:gd name="connsiteX71" fmla="*/ 0 w 6499257"/>
                <a:gd name="connsiteY71" fmla="*/ 982486 h 3498714"/>
                <a:gd name="connsiteX72" fmla="*/ 12733 w 6499257"/>
                <a:gd name="connsiteY72" fmla="*/ 894663 h 3498714"/>
                <a:gd name="connsiteX73" fmla="*/ 20539 w 6499257"/>
                <a:gd name="connsiteY73" fmla="*/ 868773 h 3498714"/>
                <a:gd name="connsiteX74" fmla="*/ 358791 w 6499257"/>
                <a:gd name="connsiteY74" fmla="*/ 644545 h 3498714"/>
                <a:gd name="connsiteX75" fmla="*/ 682782 w 6499257"/>
                <a:gd name="connsiteY75" fmla="*/ 0 h 3498714"/>
                <a:gd name="connsiteX76" fmla="*/ 966919 w 6499257"/>
                <a:gd name="connsiteY76" fmla="*/ 284138 h 3498714"/>
                <a:gd name="connsiteX77" fmla="*/ 682782 w 6499257"/>
                <a:gd name="connsiteY77" fmla="*/ 568275 h 3498714"/>
                <a:gd name="connsiteX78" fmla="*/ 398645 w 6499257"/>
                <a:gd name="connsiteY78" fmla="*/ 284138 h 3498714"/>
                <a:gd name="connsiteX79" fmla="*/ 682782 w 6499257"/>
                <a:gd name="connsiteY79" fmla="*/ 0 h 3498714"/>
                <a:gd name="connsiteX80" fmla="*/ 4707054 w 6499257"/>
                <a:gd name="connsiteY80" fmla="*/ 2902312 h 3498714"/>
                <a:gd name="connsiteX81" fmla="*/ 4818179 w 6499257"/>
                <a:gd name="connsiteY81" fmla="*/ 3013437 h 3498714"/>
                <a:gd name="connsiteX82" fmla="*/ 4707054 w 6499257"/>
                <a:gd name="connsiteY82" fmla="*/ 3124562 h 3498714"/>
                <a:gd name="connsiteX83" fmla="*/ 4545125 w 6499257"/>
                <a:gd name="connsiteY83" fmla="*/ 3124562 h 3498714"/>
                <a:gd name="connsiteX84" fmla="*/ 4545125 w 6499257"/>
                <a:gd name="connsiteY84" fmla="*/ 3361625 h 3498714"/>
                <a:gd name="connsiteX85" fmla="*/ 4436113 w 6499257"/>
                <a:gd name="connsiteY85" fmla="*/ 3470637 h 3498714"/>
                <a:gd name="connsiteX86" fmla="*/ 4235039 w 6499257"/>
                <a:gd name="connsiteY86" fmla="*/ 3470637 h 3498714"/>
                <a:gd name="connsiteX87" fmla="*/ 4126027 w 6499257"/>
                <a:gd name="connsiteY87" fmla="*/ 3361625 h 3498714"/>
                <a:gd name="connsiteX88" fmla="*/ 4126027 w 6499257"/>
                <a:gd name="connsiteY88" fmla="*/ 3124562 h 3498714"/>
                <a:gd name="connsiteX89" fmla="*/ 2589325 w 6499257"/>
                <a:gd name="connsiteY89" fmla="*/ 3124562 h 3498714"/>
                <a:gd name="connsiteX90" fmla="*/ 2589325 w 6499257"/>
                <a:gd name="connsiteY90" fmla="*/ 3361625 h 3498714"/>
                <a:gd name="connsiteX91" fmla="*/ 2480313 w 6499257"/>
                <a:gd name="connsiteY91" fmla="*/ 3470637 h 3498714"/>
                <a:gd name="connsiteX92" fmla="*/ 2279239 w 6499257"/>
                <a:gd name="connsiteY92" fmla="*/ 3470637 h 3498714"/>
                <a:gd name="connsiteX93" fmla="*/ 2170227 w 6499257"/>
                <a:gd name="connsiteY93" fmla="*/ 3361625 h 3498714"/>
                <a:gd name="connsiteX94" fmla="*/ 2170227 w 6499257"/>
                <a:gd name="connsiteY94" fmla="*/ 3124562 h 3498714"/>
                <a:gd name="connsiteX95" fmla="*/ 2052754 w 6499257"/>
                <a:gd name="connsiteY95" fmla="*/ 3124562 h 3498714"/>
                <a:gd name="connsiteX96" fmla="*/ 1941629 w 6499257"/>
                <a:gd name="connsiteY96" fmla="*/ 3013437 h 3498714"/>
                <a:gd name="connsiteX97" fmla="*/ 2052754 w 6499257"/>
                <a:gd name="connsiteY97" fmla="*/ 2902312 h 3498714"/>
                <a:gd name="connsiteX98" fmla="*/ 682782 w 6499257"/>
                <a:gd name="connsiteY98" fmla="*/ 0 h 3498714"/>
                <a:gd name="connsiteX99" fmla="*/ 4492583 w 6499257"/>
                <a:gd name="connsiteY99" fmla="*/ 2089512 h 3498714"/>
                <a:gd name="connsiteX100" fmla="*/ 4311608 w 6499257"/>
                <a:gd name="connsiteY100" fmla="*/ 2270487 h 3498714"/>
                <a:gd name="connsiteX101" fmla="*/ 4492583 w 6499257"/>
                <a:gd name="connsiteY101" fmla="*/ 2451462 h 3498714"/>
                <a:gd name="connsiteX102" fmla="*/ 5407618 w 6499257"/>
                <a:gd name="connsiteY102" fmla="*/ 2468742 h 3498714"/>
                <a:gd name="connsiteX103" fmla="*/ 6498753 w 6499257"/>
                <a:gd name="connsiteY103" fmla="*/ 2404799 h 3498714"/>
                <a:gd name="connsiteX104" fmla="*/ 5388995 w 6499257"/>
                <a:gd name="connsiteY104"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277738 w 6499257"/>
                <a:gd name="connsiteY16" fmla="*/ 1922593 h 3498714"/>
                <a:gd name="connsiteX17" fmla="*/ 4112835 w 6499257"/>
                <a:gd name="connsiteY17" fmla="*/ 1167548 h 3498714"/>
                <a:gd name="connsiteX18" fmla="*/ 2651061 w 6499257"/>
                <a:gd name="connsiteY18" fmla="*/ 1167548 h 3498714"/>
                <a:gd name="connsiteX19" fmla="*/ 2534724 w 6499257"/>
                <a:gd name="connsiteY19" fmla="*/ 982297 h 3498714"/>
                <a:gd name="connsiteX20" fmla="*/ 4229172 w 6499257"/>
                <a:gd name="connsiteY20" fmla="*/ 982297 h 3498714"/>
                <a:gd name="connsiteX21" fmla="*/ 4546612 w 6499257"/>
                <a:gd name="connsiteY21" fmla="*/ 1856643 h 3498714"/>
                <a:gd name="connsiteX22" fmla="*/ 4936448 w 6499257"/>
                <a:gd name="connsiteY22" fmla="*/ 2279217 h 3498714"/>
                <a:gd name="connsiteX23" fmla="*/ 4802103 w 6499257"/>
                <a:gd name="connsiteY23" fmla="*/ 2588456 h 3498714"/>
                <a:gd name="connsiteX24" fmla="*/ 4904699 w 6499257"/>
                <a:gd name="connsiteY24" fmla="*/ 2705462 h 3498714"/>
                <a:gd name="connsiteX25" fmla="*/ 4904698 w 6499257"/>
                <a:gd name="connsiteY25" fmla="*/ 2705462 h 3498714"/>
                <a:gd name="connsiteX26" fmla="*/ 4784047 w 6499257"/>
                <a:gd name="connsiteY26" fmla="*/ 2826113 h 3498714"/>
                <a:gd name="connsiteX27" fmla="*/ 1970999 w 6499257"/>
                <a:gd name="connsiteY27" fmla="*/ 2826112 h 3498714"/>
                <a:gd name="connsiteX28" fmla="*/ 1850348 w 6499257"/>
                <a:gd name="connsiteY28" fmla="*/ 2705462 h 3498714"/>
                <a:gd name="connsiteX29" fmla="*/ 1956769 w 6499257"/>
                <a:gd name="connsiteY29" fmla="*/ 2587684 h 3498714"/>
                <a:gd name="connsiteX30" fmla="*/ 1823360 w 6499257"/>
                <a:gd name="connsiteY30" fmla="*/ 2279217 h 3498714"/>
                <a:gd name="connsiteX31" fmla="*/ 2217440 w 6499257"/>
                <a:gd name="connsiteY31" fmla="*/ 1856216 h 3498714"/>
                <a:gd name="connsiteX32" fmla="*/ 2534724 w 6499257"/>
                <a:gd name="connsiteY32" fmla="*/ 982297 h 3498714"/>
                <a:gd name="connsiteX33" fmla="*/ 358791 w 6499257"/>
                <a:gd name="connsiteY33" fmla="*/ 644545 h 3498714"/>
                <a:gd name="connsiteX34" fmla="*/ 1006774 w 6499257"/>
                <a:gd name="connsiteY34" fmla="*/ 644545 h 3498714"/>
                <a:gd name="connsiteX35" fmla="*/ 1542636 w 6499257"/>
                <a:gd name="connsiteY35" fmla="*/ 1193969 h 3498714"/>
                <a:gd name="connsiteX36" fmla="*/ 1929878 w 6499257"/>
                <a:gd name="connsiteY36" fmla="*/ 1193970 h 3498714"/>
                <a:gd name="connsiteX37" fmla="*/ 2070059 w 6499257"/>
                <a:gd name="connsiteY37" fmla="*/ 1334152 h 3498714"/>
                <a:gd name="connsiteX38" fmla="*/ 1929878 w 6499257"/>
                <a:gd name="connsiteY38" fmla="*/ 1474333 h 3498714"/>
                <a:gd name="connsiteX39" fmla="*/ 1520943 w 6499257"/>
                <a:gd name="connsiteY39" fmla="*/ 1470388 h 3498714"/>
                <a:gd name="connsiteX40" fmla="*/ 1332825 w 6499257"/>
                <a:gd name="connsiteY40" fmla="*/ 1367201 h 3498714"/>
                <a:gd name="connsiteX41" fmla="*/ 1106501 w 6499257"/>
                <a:gd name="connsiteY41" fmla="*/ 1098289 h 3498714"/>
                <a:gd name="connsiteX42" fmla="*/ 1101049 w 6499257"/>
                <a:gd name="connsiteY42" fmla="*/ 1092836 h 3498714"/>
                <a:gd name="connsiteX43" fmla="*/ 1046523 w 6499257"/>
                <a:gd name="connsiteY43" fmla="*/ 1092836 h 3498714"/>
                <a:gd name="connsiteX44" fmla="*/ 1041071 w 6499257"/>
                <a:gd name="connsiteY44" fmla="*/ 1098289 h 3498714"/>
                <a:gd name="connsiteX45" fmla="*/ 1042136 w 6499257"/>
                <a:gd name="connsiteY45" fmla="*/ 1419754 h 3498714"/>
                <a:gd name="connsiteX46" fmla="*/ 1042136 w 6499257"/>
                <a:gd name="connsiteY46" fmla="*/ 3337652 h 3498714"/>
                <a:gd name="connsiteX47" fmla="*/ 881075 w 6499257"/>
                <a:gd name="connsiteY47" fmla="*/ 3498714 h 3498714"/>
                <a:gd name="connsiteX48" fmla="*/ 720012 w 6499257"/>
                <a:gd name="connsiteY48" fmla="*/ 3337652 h 3498714"/>
                <a:gd name="connsiteX49" fmla="*/ 720012 w 6499257"/>
                <a:gd name="connsiteY49" fmla="*/ 2125717 h 3498714"/>
                <a:gd name="connsiteX50" fmla="*/ 718947 w 6499257"/>
                <a:gd name="connsiteY50" fmla="*/ 2033194 h 3498714"/>
                <a:gd name="connsiteX51" fmla="*/ 714162 w 6499257"/>
                <a:gd name="connsiteY51" fmla="*/ 2028410 h 3498714"/>
                <a:gd name="connsiteX52" fmla="*/ 654759 w 6499257"/>
                <a:gd name="connsiteY52" fmla="*/ 2028410 h 3498714"/>
                <a:gd name="connsiteX53" fmla="*/ 649974 w 6499257"/>
                <a:gd name="connsiteY53" fmla="*/ 2033194 h 3498714"/>
                <a:gd name="connsiteX54" fmla="*/ 649974 w 6499257"/>
                <a:gd name="connsiteY54" fmla="*/ 2125717 h 3498714"/>
                <a:gd name="connsiteX55" fmla="*/ 649574 w 6499257"/>
                <a:gd name="connsiteY55" fmla="*/ 3337652 h 3498714"/>
                <a:gd name="connsiteX56" fmla="*/ 488511 w 6499257"/>
                <a:gd name="connsiteY56" fmla="*/ 3498714 h 3498714"/>
                <a:gd name="connsiteX57" fmla="*/ 327450 w 6499257"/>
                <a:gd name="connsiteY57" fmla="*/ 3337652 h 3498714"/>
                <a:gd name="connsiteX58" fmla="*/ 327450 w 6499257"/>
                <a:gd name="connsiteY58" fmla="*/ 1458216 h 3498714"/>
                <a:gd name="connsiteX59" fmla="*/ 322427 w 6499257"/>
                <a:gd name="connsiteY59" fmla="*/ 1098205 h 3498714"/>
                <a:gd name="connsiteX60" fmla="*/ 317058 w 6499257"/>
                <a:gd name="connsiteY60" fmla="*/ 1092836 h 3498714"/>
                <a:gd name="connsiteX61" fmla="*/ 263371 w 6499257"/>
                <a:gd name="connsiteY61" fmla="*/ 1092836 h 3498714"/>
                <a:gd name="connsiteX62" fmla="*/ 258001 w 6499257"/>
                <a:gd name="connsiteY62" fmla="*/ 1098205 h 3498714"/>
                <a:gd name="connsiteX63" fmla="*/ 258001 w 6499257"/>
                <a:gd name="connsiteY63" fmla="*/ 1444446 h 3498714"/>
                <a:gd name="connsiteX64" fmla="*/ 257700 w 6499257"/>
                <a:gd name="connsiteY64" fmla="*/ 1444370 h 3498714"/>
                <a:gd name="connsiteX65" fmla="*/ 257700 w 6499257"/>
                <a:gd name="connsiteY65" fmla="*/ 1912573 h 3498714"/>
                <a:gd name="connsiteX66" fmla="*/ 128850 w 6499257"/>
                <a:gd name="connsiteY66" fmla="*/ 2041423 h 3498714"/>
                <a:gd name="connsiteX67" fmla="*/ 0 w 6499257"/>
                <a:gd name="connsiteY67" fmla="*/ 1912573 h 3498714"/>
                <a:gd name="connsiteX68" fmla="*/ 0 w 6499257"/>
                <a:gd name="connsiteY68" fmla="*/ 1101802 h 3498714"/>
                <a:gd name="connsiteX69" fmla="*/ 0 w 6499257"/>
                <a:gd name="connsiteY69" fmla="*/ 1003338 h 3498714"/>
                <a:gd name="connsiteX70" fmla="*/ 0 w 6499257"/>
                <a:gd name="connsiteY70" fmla="*/ 982486 h 3498714"/>
                <a:gd name="connsiteX71" fmla="*/ 12733 w 6499257"/>
                <a:gd name="connsiteY71" fmla="*/ 894663 h 3498714"/>
                <a:gd name="connsiteX72" fmla="*/ 20539 w 6499257"/>
                <a:gd name="connsiteY72" fmla="*/ 868773 h 3498714"/>
                <a:gd name="connsiteX73" fmla="*/ 358791 w 6499257"/>
                <a:gd name="connsiteY73" fmla="*/ 644545 h 3498714"/>
                <a:gd name="connsiteX74" fmla="*/ 682782 w 6499257"/>
                <a:gd name="connsiteY74" fmla="*/ 0 h 3498714"/>
                <a:gd name="connsiteX75" fmla="*/ 966919 w 6499257"/>
                <a:gd name="connsiteY75" fmla="*/ 284138 h 3498714"/>
                <a:gd name="connsiteX76" fmla="*/ 682782 w 6499257"/>
                <a:gd name="connsiteY76" fmla="*/ 568275 h 3498714"/>
                <a:gd name="connsiteX77" fmla="*/ 398645 w 6499257"/>
                <a:gd name="connsiteY77" fmla="*/ 284138 h 3498714"/>
                <a:gd name="connsiteX78" fmla="*/ 682782 w 6499257"/>
                <a:gd name="connsiteY78" fmla="*/ 0 h 3498714"/>
                <a:gd name="connsiteX79" fmla="*/ 4707054 w 6499257"/>
                <a:gd name="connsiteY79" fmla="*/ 2902312 h 3498714"/>
                <a:gd name="connsiteX80" fmla="*/ 4818179 w 6499257"/>
                <a:gd name="connsiteY80" fmla="*/ 3013437 h 3498714"/>
                <a:gd name="connsiteX81" fmla="*/ 4707054 w 6499257"/>
                <a:gd name="connsiteY81" fmla="*/ 3124562 h 3498714"/>
                <a:gd name="connsiteX82" fmla="*/ 4545125 w 6499257"/>
                <a:gd name="connsiteY82" fmla="*/ 3124562 h 3498714"/>
                <a:gd name="connsiteX83" fmla="*/ 4545125 w 6499257"/>
                <a:gd name="connsiteY83" fmla="*/ 3361625 h 3498714"/>
                <a:gd name="connsiteX84" fmla="*/ 4436113 w 6499257"/>
                <a:gd name="connsiteY84" fmla="*/ 3470637 h 3498714"/>
                <a:gd name="connsiteX85" fmla="*/ 4235039 w 6499257"/>
                <a:gd name="connsiteY85" fmla="*/ 3470637 h 3498714"/>
                <a:gd name="connsiteX86" fmla="*/ 4126027 w 6499257"/>
                <a:gd name="connsiteY86" fmla="*/ 3361625 h 3498714"/>
                <a:gd name="connsiteX87" fmla="*/ 4126027 w 6499257"/>
                <a:gd name="connsiteY87" fmla="*/ 3124562 h 3498714"/>
                <a:gd name="connsiteX88" fmla="*/ 2589325 w 6499257"/>
                <a:gd name="connsiteY88" fmla="*/ 3124562 h 3498714"/>
                <a:gd name="connsiteX89" fmla="*/ 2589325 w 6499257"/>
                <a:gd name="connsiteY89" fmla="*/ 3361625 h 3498714"/>
                <a:gd name="connsiteX90" fmla="*/ 2480313 w 6499257"/>
                <a:gd name="connsiteY90" fmla="*/ 3470637 h 3498714"/>
                <a:gd name="connsiteX91" fmla="*/ 2279239 w 6499257"/>
                <a:gd name="connsiteY91" fmla="*/ 3470637 h 3498714"/>
                <a:gd name="connsiteX92" fmla="*/ 2170227 w 6499257"/>
                <a:gd name="connsiteY92" fmla="*/ 3361625 h 3498714"/>
                <a:gd name="connsiteX93" fmla="*/ 2170227 w 6499257"/>
                <a:gd name="connsiteY93" fmla="*/ 3124562 h 3498714"/>
                <a:gd name="connsiteX94" fmla="*/ 2052754 w 6499257"/>
                <a:gd name="connsiteY94" fmla="*/ 3124562 h 3498714"/>
                <a:gd name="connsiteX95" fmla="*/ 1941629 w 6499257"/>
                <a:gd name="connsiteY95" fmla="*/ 3013437 h 3498714"/>
                <a:gd name="connsiteX96" fmla="*/ 2052754 w 6499257"/>
                <a:gd name="connsiteY96" fmla="*/ 2902312 h 3498714"/>
                <a:gd name="connsiteX97" fmla="*/ 682782 w 6499257"/>
                <a:gd name="connsiteY97" fmla="*/ 0 h 3498714"/>
                <a:gd name="connsiteX98" fmla="*/ 4492583 w 6499257"/>
                <a:gd name="connsiteY98" fmla="*/ 2089512 h 3498714"/>
                <a:gd name="connsiteX99" fmla="*/ 4311608 w 6499257"/>
                <a:gd name="connsiteY99" fmla="*/ 2270487 h 3498714"/>
                <a:gd name="connsiteX100" fmla="*/ 4492583 w 6499257"/>
                <a:gd name="connsiteY100" fmla="*/ 2451462 h 3498714"/>
                <a:gd name="connsiteX101" fmla="*/ 5407618 w 6499257"/>
                <a:gd name="connsiteY101" fmla="*/ 2468742 h 3498714"/>
                <a:gd name="connsiteX102" fmla="*/ 6498753 w 6499257"/>
                <a:gd name="connsiteY102" fmla="*/ 2404799 h 3498714"/>
                <a:gd name="connsiteX103" fmla="*/ 5388995 w 6499257"/>
                <a:gd name="connsiteY103"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4112835 w 6499257"/>
                <a:gd name="connsiteY16" fmla="*/ 1167548 h 3498714"/>
                <a:gd name="connsiteX17" fmla="*/ 2651061 w 6499257"/>
                <a:gd name="connsiteY17" fmla="*/ 1167548 h 3498714"/>
                <a:gd name="connsiteX18" fmla="*/ 2534724 w 6499257"/>
                <a:gd name="connsiteY18" fmla="*/ 982297 h 3498714"/>
                <a:gd name="connsiteX19" fmla="*/ 4229172 w 6499257"/>
                <a:gd name="connsiteY19" fmla="*/ 982297 h 3498714"/>
                <a:gd name="connsiteX20" fmla="*/ 4546612 w 6499257"/>
                <a:gd name="connsiteY20" fmla="*/ 1856643 h 3498714"/>
                <a:gd name="connsiteX21" fmla="*/ 4936448 w 6499257"/>
                <a:gd name="connsiteY21" fmla="*/ 2279217 h 3498714"/>
                <a:gd name="connsiteX22" fmla="*/ 4802103 w 6499257"/>
                <a:gd name="connsiteY22" fmla="*/ 2588456 h 3498714"/>
                <a:gd name="connsiteX23" fmla="*/ 4904699 w 6499257"/>
                <a:gd name="connsiteY23" fmla="*/ 2705462 h 3498714"/>
                <a:gd name="connsiteX24" fmla="*/ 4904698 w 6499257"/>
                <a:gd name="connsiteY24" fmla="*/ 2705462 h 3498714"/>
                <a:gd name="connsiteX25" fmla="*/ 4784047 w 6499257"/>
                <a:gd name="connsiteY25" fmla="*/ 2826113 h 3498714"/>
                <a:gd name="connsiteX26" fmla="*/ 1970999 w 6499257"/>
                <a:gd name="connsiteY26" fmla="*/ 2826112 h 3498714"/>
                <a:gd name="connsiteX27" fmla="*/ 1850348 w 6499257"/>
                <a:gd name="connsiteY27" fmla="*/ 2705462 h 3498714"/>
                <a:gd name="connsiteX28" fmla="*/ 1956769 w 6499257"/>
                <a:gd name="connsiteY28" fmla="*/ 2587684 h 3498714"/>
                <a:gd name="connsiteX29" fmla="*/ 1823360 w 6499257"/>
                <a:gd name="connsiteY29" fmla="*/ 2279217 h 3498714"/>
                <a:gd name="connsiteX30" fmla="*/ 2217440 w 6499257"/>
                <a:gd name="connsiteY30" fmla="*/ 1856216 h 3498714"/>
                <a:gd name="connsiteX31" fmla="*/ 2534724 w 6499257"/>
                <a:gd name="connsiteY31" fmla="*/ 982297 h 3498714"/>
                <a:gd name="connsiteX32" fmla="*/ 358791 w 6499257"/>
                <a:gd name="connsiteY32" fmla="*/ 644545 h 3498714"/>
                <a:gd name="connsiteX33" fmla="*/ 1006774 w 6499257"/>
                <a:gd name="connsiteY33" fmla="*/ 644545 h 3498714"/>
                <a:gd name="connsiteX34" fmla="*/ 1542636 w 6499257"/>
                <a:gd name="connsiteY34" fmla="*/ 1193969 h 3498714"/>
                <a:gd name="connsiteX35" fmla="*/ 1929878 w 6499257"/>
                <a:gd name="connsiteY35" fmla="*/ 1193970 h 3498714"/>
                <a:gd name="connsiteX36" fmla="*/ 2070059 w 6499257"/>
                <a:gd name="connsiteY36" fmla="*/ 1334152 h 3498714"/>
                <a:gd name="connsiteX37" fmla="*/ 1929878 w 6499257"/>
                <a:gd name="connsiteY37" fmla="*/ 1474333 h 3498714"/>
                <a:gd name="connsiteX38" fmla="*/ 1520943 w 6499257"/>
                <a:gd name="connsiteY38" fmla="*/ 1470388 h 3498714"/>
                <a:gd name="connsiteX39" fmla="*/ 1332825 w 6499257"/>
                <a:gd name="connsiteY39" fmla="*/ 1367201 h 3498714"/>
                <a:gd name="connsiteX40" fmla="*/ 1106501 w 6499257"/>
                <a:gd name="connsiteY40" fmla="*/ 1098289 h 3498714"/>
                <a:gd name="connsiteX41" fmla="*/ 1101049 w 6499257"/>
                <a:gd name="connsiteY41" fmla="*/ 1092836 h 3498714"/>
                <a:gd name="connsiteX42" fmla="*/ 1046523 w 6499257"/>
                <a:gd name="connsiteY42" fmla="*/ 1092836 h 3498714"/>
                <a:gd name="connsiteX43" fmla="*/ 1041071 w 6499257"/>
                <a:gd name="connsiteY43" fmla="*/ 1098289 h 3498714"/>
                <a:gd name="connsiteX44" fmla="*/ 1042136 w 6499257"/>
                <a:gd name="connsiteY44" fmla="*/ 1419754 h 3498714"/>
                <a:gd name="connsiteX45" fmla="*/ 1042136 w 6499257"/>
                <a:gd name="connsiteY45" fmla="*/ 3337652 h 3498714"/>
                <a:gd name="connsiteX46" fmla="*/ 881075 w 6499257"/>
                <a:gd name="connsiteY46" fmla="*/ 3498714 h 3498714"/>
                <a:gd name="connsiteX47" fmla="*/ 720012 w 6499257"/>
                <a:gd name="connsiteY47" fmla="*/ 3337652 h 3498714"/>
                <a:gd name="connsiteX48" fmla="*/ 720012 w 6499257"/>
                <a:gd name="connsiteY48" fmla="*/ 2125717 h 3498714"/>
                <a:gd name="connsiteX49" fmla="*/ 718947 w 6499257"/>
                <a:gd name="connsiteY49" fmla="*/ 2033194 h 3498714"/>
                <a:gd name="connsiteX50" fmla="*/ 714162 w 6499257"/>
                <a:gd name="connsiteY50" fmla="*/ 2028410 h 3498714"/>
                <a:gd name="connsiteX51" fmla="*/ 654759 w 6499257"/>
                <a:gd name="connsiteY51" fmla="*/ 2028410 h 3498714"/>
                <a:gd name="connsiteX52" fmla="*/ 649974 w 6499257"/>
                <a:gd name="connsiteY52" fmla="*/ 2033194 h 3498714"/>
                <a:gd name="connsiteX53" fmla="*/ 649974 w 6499257"/>
                <a:gd name="connsiteY53" fmla="*/ 2125717 h 3498714"/>
                <a:gd name="connsiteX54" fmla="*/ 649574 w 6499257"/>
                <a:gd name="connsiteY54" fmla="*/ 3337652 h 3498714"/>
                <a:gd name="connsiteX55" fmla="*/ 488511 w 6499257"/>
                <a:gd name="connsiteY55" fmla="*/ 3498714 h 3498714"/>
                <a:gd name="connsiteX56" fmla="*/ 327450 w 6499257"/>
                <a:gd name="connsiteY56" fmla="*/ 3337652 h 3498714"/>
                <a:gd name="connsiteX57" fmla="*/ 327450 w 6499257"/>
                <a:gd name="connsiteY57" fmla="*/ 1458216 h 3498714"/>
                <a:gd name="connsiteX58" fmla="*/ 322427 w 6499257"/>
                <a:gd name="connsiteY58" fmla="*/ 1098205 h 3498714"/>
                <a:gd name="connsiteX59" fmla="*/ 317058 w 6499257"/>
                <a:gd name="connsiteY59" fmla="*/ 1092836 h 3498714"/>
                <a:gd name="connsiteX60" fmla="*/ 263371 w 6499257"/>
                <a:gd name="connsiteY60" fmla="*/ 1092836 h 3498714"/>
                <a:gd name="connsiteX61" fmla="*/ 258001 w 6499257"/>
                <a:gd name="connsiteY61" fmla="*/ 1098205 h 3498714"/>
                <a:gd name="connsiteX62" fmla="*/ 258001 w 6499257"/>
                <a:gd name="connsiteY62" fmla="*/ 1444446 h 3498714"/>
                <a:gd name="connsiteX63" fmla="*/ 257700 w 6499257"/>
                <a:gd name="connsiteY63" fmla="*/ 1444370 h 3498714"/>
                <a:gd name="connsiteX64" fmla="*/ 257700 w 6499257"/>
                <a:gd name="connsiteY64" fmla="*/ 1912573 h 3498714"/>
                <a:gd name="connsiteX65" fmla="*/ 128850 w 6499257"/>
                <a:gd name="connsiteY65" fmla="*/ 2041423 h 3498714"/>
                <a:gd name="connsiteX66" fmla="*/ 0 w 6499257"/>
                <a:gd name="connsiteY66" fmla="*/ 1912573 h 3498714"/>
                <a:gd name="connsiteX67" fmla="*/ 0 w 6499257"/>
                <a:gd name="connsiteY67" fmla="*/ 1101802 h 3498714"/>
                <a:gd name="connsiteX68" fmla="*/ 0 w 6499257"/>
                <a:gd name="connsiteY68" fmla="*/ 1003338 h 3498714"/>
                <a:gd name="connsiteX69" fmla="*/ 0 w 6499257"/>
                <a:gd name="connsiteY69" fmla="*/ 982486 h 3498714"/>
                <a:gd name="connsiteX70" fmla="*/ 12733 w 6499257"/>
                <a:gd name="connsiteY70" fmla="*/ 894663 h 3498714"/>
                <a:gd name="connsiteX71" fmla="*/ 20539 w 6499257"/>
                <a:gd name="connsiteY71" fmla="*/ 868773 h 3498714"/>
                <a:gd name="connsiteX72" fmla="*/ 358791 w 6499257"/>
                <a:gd name="connsiteY72" fmla="*/ 644545 h 3498714"/>
                <a:gd name="connsiteX73" fmla="*/ 682782 w 6499257"/>
                <a:gd name="connsiteY73" fmla="*/ 0 h 3498714"/>
                <a:gd name="connsiteX74" fmla="*/ 966919 w 6499257"/>
                <a:gd name="connsiteY74" fmla="*/ 284138 h 3498714"/>
                <a:gd name="connsiteX75" fmla="*/ 682782 w 6499257"/>
                <a:gd name="connsiteY75" fmla="*/ 568275 h 3498714"/>
                <a:gd name="connsiteX76" fmla="*/ 398645 w 6499257"/>
                <a:gd name="connsiteY76" fmla="*/ 284138 h 3498714"/>
                <a:gd name="connsiteX77" fmla="*/ 682782 w 6499257"/>
                <a:gd name="connsiteY77" fmla="*/ 0 h 3498714"/>
                <a:gd name="connsiteX78" fmla="*/ 4707054 w 6499257"/>
                <a:gd name="connsiteY78" fmla="*/ 2902312 h 3498714"/>
                <a:gd name="connsiteX79" fmla="*/ 4818179 w 6499257"/>
                <a:gd name="connsiteY79" fmla="*/ 3013437 h 3498714"/>
                <a:gd name="connsiteX80" fmla="*/ 4707054 w 6499257"/>
                <a:gd name="connsiteY80" fmla="*/ 3124562 h 3498714"/>
                <a:gd name="connsiteX81" fmla="*/ 4545125 w 6499257"/>
                <a:gd name="connsiteY81" fmla="*/ 3124562 h 3498714"/>
                <a:gd name="connsiteX82" fmla="*/ 4545125 w 6499257"/>
                <a:gd name="connsiteY82" fmla="*/ 3361625 h 3498714"/>
                <a:gd name="connsiteX83" fmla="*/ 4436113 w 6499257"/>
                <a:gd name="connsiteY83" fmla="*/ 3470637 h 3498714"/>
                <a:gd name="connsiteX84" fmla="*/ 4235039 w 6499257"/>
                <a:gd name="connsiteY84" fmla="*/ 3470637 h 3498714"/>
                <a:gd name="connsiteX85" fmla="*/ 4126027 w 6499257"/>
                <a:gd name="connsiteY85" fmla="*/ 3361625 h 3498714"/>
                <a:gd name="connsiteX86" fmla="*/ 4126027 w 6499257"/>
                <a:gd name="connsiteY86" fmla="*/ 3124562 h 3498714"/>
                <a:gd name="connsiteX87" fmla="*/ 2589325 w 6499257"/>
                <a:gd name="connsiteY87" fmla="*/ 3124562 h 3498714"/>
                <a:gd name="connsiteX88" fmla="*/ 2589325 w 6499257"/>
                <a:gd name="connsiteY88" fmla="*/ 3361625 h 3498714"/>
                <a:gd name="connsiteX89" fmla="*/ 2480313 w 6499257"/>
                <a:gd name="connsiteY89" fmla="*/ 3470637 h 3498714"/>
                <a:gd name="connsiteX90" fmla="*/ 2279239 w 6499257"/>
                <a:gd name="connsiteY90" fmla="*/ 3470637 h 3498714"/>
                <a:gd name="connsiteX91" fmla="*/ 2170227 w 6499257"/>
                <a:gd name="connsiteY91" fmla="*/ 3361625 h 3498714"/>
                <a:gd name="connsiteX92" fmla="*/ 2170227 w 6499257"/>
                <a:gd name="connsiteY92" fmla="*/ 3124562 h 3498714"/>
                <a:gd name="connsiteX93" fmla="*/ 2052754 w 6499257"/>
                <a:gd name="connsiteY93" fmla="*/ 3124562 h 3498714"/>
                <a:gd name="connsiteX94" fmla="*/ 1941629 w 6499257"/>
                <a:gd name="connsiteY94" fmla="*/ 3013437 h 3498714"/>
                <a:gd name="connsiteX95" fmla="*/ 2052754 w 6499257"/>
                <a:gd name="connsiteY95" fmla="*/ 2902312 h 3498714"/>
                <a:gd name="connsiteX96" fmla="*/ 682782 w 6499257"/>
                <a:gd name="connsiteY96" fmla="*/ 0 h 3498714"/>
                <a:gd name="connsiteX97" fmla="*/ 4492583 w 6499257"/>
                <a:gd name="connsiteY97" fmla="*/ 2089512 h 3498714"/>
                <a:gd name="connsiteX98" fmla="*/ 4311608 w 6499257"/>
                <a:gd name="connsiteY98" fmla="*/ 2270487 h 3498714"/>
                <a:gd name="connsiteX99" fmla="*/ 4492583 w 6499257"/>
                <a:gd name="connsiteY99" fmla="*/ 2451462 h 3498714"/>
                <a:gd name="connsiteX100" fmla="*/ 5407618 w 6499257"/>
                <a:gd name="connsiteY100" fmla="*/ 2468742 h 3498714"/>
                <a:gd name="connsiteX101" fmla="*/ 6498753 w 6499257"/>
                <a:gd name="connsiteY101" fmla="*/ 2404799 h 3498714"/>
                <a:gd name="connsiteX102" fmla="*/ 5388995 w 6499257"/>
                <a:gd name="connsiteY102"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651061 w 6499257"/>
                <a:gd name="connsiteY12" fmla="*/ 1167548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651061 w 6499257"/>
                <a:gd name="connsiteY16" fmla="*/ 1167548 h 3498714"/>
                <a:gd name="connsiteX17" fmla="*/ 2534724 w 6499257"/>
                <a:gd name="connsiteY17" fmla="*/ 982297 h 3498714"/>
                <a:gd name="connsiteX18" fmla="*/ 4229172 w 6499257"/>
                <a:gd name="connsiteY18" fmla="*/ 982297 h 3498714"/>
                <a:gd name="connsiteX19" fmla="*/ 4546612 w 6499257"/>
                <a:gd name="connsiteY19" fmla="*/ 1856643 h 3498714"/>
                <a:gd name="connsiteX20" fmla="*/ 4936448 w 6499257"/>
                <a:gd name="connsiteY20" fmla="*/ 2279217 h 3498714"/>
                <a:gd name="connsiteX21" fmla="*/ 4802103 w 6499257"/>
                <a:gd name="connsiteY21" fmla="*/ 2588456 h 3498714"/>
                <a:gd name="connsiteX22" fmla="*/ 4904699 w 6499257"/>
                <a:gd name="connsiteY22" fmla="*/ 2705462 h 3498714"/>
                <a:gd name="connsiteX23" fmla="*/ 4904698 w 6499257"/>
                <a:gd name="connsiteY23" fmla="*/ 2705462 h 3498714"/>
                <a:gd name="connsiteX24" fmla="*/ 4784047 w 6499257"/>
                <a:gd name="connsiteY24" fmla="*/ 2826113 h 3498714"/>
                <a:gd name="connsiteX25" fmla="*/ 1970999 w 6499257"/>
                <a:gd name="connsiteY25" fmla="*/ 2826112 h 3498714"/>
                <a:gd name="connsiteX26" fmla="*/ 1850348 w 6499257"/>
                <a:gd name="connsiteY26" fmla="*/ 2705462 h 3498714"/>
                <a:gd name="connsiteX27" fmla="*/ 1956769 w 6499257"/>
                <a:gd name="connsiteY27" fmla="*/ 2587684 h 3498714"/>
                <a:gd name="connsiteX28" fmla="*/ 1823360 w 6499257"/>
                <a:gd name="connsiteY28" fmla="*/ 2279217 h 3498714"/>
                <a:gd name="connsiteX29" fmla="*/ 2217440 w 6499257"/>
                <a:gd name="connsiteY29" fmla="*/ 1856216 h 3498714"/>
                <a:gd name="connsiteX30" fmla="*/ 2534724 w 6499257"/>
                <a:gd name="connsiteY30" fmla="*/ 982297 h 3498714"/>
                <a:gd name="connsiteX31" fmla="*/ 358791 w 6499257"/>
                <a:gd name="connsiteY31" fmla="*/ 644545 h 3498714"/>
                <a:gd name="connsiteX32" fmla="*/ 1006774 w 6499257"/>
                <a:gd name="connsiteY32" fmla="*/ 644545 h 3498714"/>
                <a:gd name="connsiteX33" fmla="*/ 1542636 w 6499257"/>
                <a:gd name="connsiteY33" fmla="*/ 1193969 h 3498714"/>
                <a:gd name="connsiteX34" fmla="*/ 1929878 w 6499257"/>
                <a:gd name="connsiteY34" fmla="*/ 1193970 h 3498714"/>
                <a:gd name="connsiteX35" fmla="*/ 2070059 w 6499257"/>
                <a:gd name="connsiteY35" fmla="*/ 1334152 h 3498714"/>
                <a:gd name="connsiteX36" fmla="*/ 1929878 w 6499257"/>
                <a:gd name="connsiteY36" fmla="*/ 1474333 h 3498714"/>
                <a:gd name="connsiteX37" fmla="*/ 1520943 w 6499257"/>
                <a:gd name="connsiteY37" fmla="*/ 1470388 h 3498714"/>
                <a:gd name="connsiteX38" fmla="*/ 1332825 w 6499257"/>
                <a:gd name="connsiteY38" fmla="*/ 1367201 h 3498714"/>
                <a:gd name="connsiteX39" fmla="*/ 1106501 w 6499257"/>
                <a:gd name="connsiteY39" fmla="*/ 1098289 h 3498714"/>
                <a:gd name="connsiteX40" fmla="*/ 1101049 w 6499257"/>
                <a:gd name="connsiteY40" fmla="*/ 1092836 h 3498714"/>
                <a:gd name="connsiteX41" fmla="*/ 1046523 w 6499257"/>
                <a:gd name="connsiteY41" fmla="*/ 1092836 h 3498714"/>
                <a:gd name="connsiteX42" fmla="*/ 1041071 w 6499257"/>
                <a:gd name="connsiteY42" fmla="*/ 1098289 h 3498714"/>
                <a:gd name="connsiteX43" fmla="*/ 1042136 w 6499257"/>
                <a:gd name="connsiteY43" fmla="*/ 1419754 h 3498714"/>
                <a:gd name="connsiteX44" fmla="*/ 1042136 w 6499257"/>
                <a:gd name="connsiteY44" fmla="*/ 3337652 h 3498714"/>
                <a:gd name="connsiteX45" fmla="*/ 881075 w 6499257"/>
                <a:gd name="connsiteY45" fmla="*/ 3498714 h 3498714"/>
                <a:gd name="connsiteX46" fmla="*/ 720012 w 6499257"/>
                <a:gd name="connsiteY46" fmla="*/ 3337652 h 3498714"/>
                <a:gd name="connsiteX47" fmla="*/ 720012 w 6499257"/>
                <a:gd name="connsiteY47" fmla="*/ 2125717 h 3498714"/>
                <a:gd name="connsiteX48" fmla="*/ 718947 w 6499257"/>
                <a:gd name="connsiteY48" fmla="*/ 2033194 h 3498714"/>
                <a:gd name="connsiteX49" fmla="*/ 714162 w 6499257"/>
                <a:gd name="connsiteY49" fmla="*/ 2028410 h 3498714"/>
                <a:gd name="connsiteX50" fmla="*/ 654759 w 6499257"/>
                <a:gd name="connsiteY50" fmla="*/ 2028410 h 3498714"/>
                <a:gd name="connsiteX51" fmla="*/ 649974 w 6499257"/>
                <a:gd name="connsiteY51" fmla="*/ 2033194 h 3498714"/>
                <a:gd name="connsiteX52" fmla="*/ 649974 w 6499257"/>
                <a:gd name="connsiteY52" fmla="*/ 2125717 h 3498714"/>
                <a:gd name="connsiteX53" fmla="*/ 649574 w 6499257"/>
                <a:gd name="connsiteY53" fmla="*/ 3337652 h 3498714"/>
                <a:gd name="connsiteX54" fmla="*/ 488511 w 6499257"/>
                <a:gd name="connsiteY54" fmla="*/ 3498714 h 3498714"/>
                <a:gd name="connsiteX55" fmla="*/ 327450 w 6499257"/>
                <a:gd name="connsiteY55" fmla="*/ 3337652 h 3498714"/>
                <a:gd name="connsiteX56" fmla="*/ 327450 w 6499257"/>
                <a:gd name="connsiteY56" fmla="*/ 1458216 h 3498714"/>
                <a:gd name="connsiteX57" fmla="*/ 322427 w 6499257"/>
                <a:gd name="connsiteY57" fmla="*/ 1098205 h 3498714"/>
                <a:gd name="connsiteX58" fmla="*/ 317058 w 6499257"/>
                <a:gd name="connsiteY58" fmla="*/ 1092836 h 3498714"/>
                <a:gd name="connsiteX59" fmla="*/ 263371 w 6499257"/>
                <a:gd name="connsiteY59" fmla="*/ 1092836 h 3498714"/>
                <a:gd name="connsiteX60" fmla="*/ 258001 w 6499257"/>
                <a:gd name="connsiteY60" fmla="*/ 1098205 h 3498714"/>
                <a:gd name="connsiteX61" fmla="*/ 258001 w 6499257"/>
                <a:gd name="connsiteY61" fmla="*/ 1444446 h 3498714"/>
                <a:gd name="connsiteX62" fmla="*/ 257700 w 6499257"/>
                <a:gd name="connsiteY62" fmla="*/ 1444370 h 3498714"/>
                <a:gd name="connsiteX63" fmla="*/ 257700 w 6499257"/>
                <a:gd name="connsiteY63" fmla="*/ 1912573 h 3498714"/>
                <a:gd name="connsiteX64" fmla="*/ 128850 w 6499257"/>
                <a:gd name="connsiteY64" fmla="*/ 2041423 h 3498714"/>
                <a:gd name="connsiteX65" fmla="*/ 0 w 6499257"/>
                <a:gd name="connsiteY65" fmla="*/ 1912573 h 3498714"/>
                <a:gd name="connsiteX66" fmla="*/ 0 w 6499257"/>
                <a:gd name="connsiteY66" fmla="*/ 1101802 h 3498714"/>
                <a:gd name="connsiteX67" fmla="*/ 0 w 6499257"/>
                <a:gd name="connsiteY67" fmla="*/ 1003338 h 3498714"/>
                <a:gd name="connsiteX68" fmla="*/ 0 w 6499257"/>
                <a:gd name="connsiteY68" fmla="*/ 982486 h 3498714"/>
                <a:gd name="connsiteX69" fmla="*/ 12733 w 6499257"/>
                <a:gd name="connsiteY69" fmla="*/ 894663 h 3498714"/>
                <a:gd name="connsiteX70" fmla="*/ 20539 w 6499257"/>
                <a:gd name="connsiteY70" fmla="*/ 868773 h 3498714"/>
                <a:gd name="connsiteX71" fmla="*/ 358791 w 6499257"/>
                <a:gd name="connsiteY71" fmla="*/ 644545 h 3498714"/>
                <a:gd name="connsiteX72" fmla="*/ 682782 w 6499257"/>
                <a:gd name="connsiteY72" fmla="*/ 0 h 3498714"/>
                <a:gd name="connsiteX73" fmla="*/ 966919 w 6499257"/>
                <a:gd name="connsiteY73" fmla="*/ 284138 h 3498714"/>
                <a:gd name="connsiteX74" fmla="*/ 682782 w 6499257"/>
                <a:gd name="connsiteY74" fmla="*/ 568275 h 3498714"/>
                <a:gd name="connsiteX75" fmla="*/ 398645 w 6499257"/>
                <a:gd name="connsiteY75" fmla="*/ 284138 h 3498714"/>
                <a:gd name="connsiteX76" fmla="*/ 682782 w 6499257"/>
                <a:gd name="connsiteY76" fmla="*/ 0 h 3498714"/>
                <a:gd name="connsiteX77" fmla="*/ 4707054 w 6499257"/>
                <a:gd name="connsiteY77" fmla="*/ 2902312 h 3498714"/>
                <a:gd name="connsiteX78" fmla="*/ 4818179 w 6499257"/>
                <a:gd name="connsiteY78" fmla="*/ 3013437 h 3498714"/>
                <a:gd name="connsiteX79" fmla="*/ 4707054 w 6499257"/>
                <a:gd name="connsiteY79" fmla="*/ 3124562 h 3498714"/>
                <a:gd name="connsiteX80" fmla="*/ 4545125 w 6499257"/>
                <a:gd name="connsiteY80" fmla="*/ 3124562 h 3498714"/>
                <a:gd name="connsiteX81" fmla="*/ 4545125 w 6499257"/>
                <a:gd name="connsiteY81" fmla="*/ 3361625 h 3498714"/>
                <a:gd name="connsiteX82" fmla="*/ 4436113 w 6499257"/>
                <a:gd name="connsiteY82" fmla="*/ 3470637 h 3498714"/>
                <a:gd name="connsiteX83" fmla="*/ 4235039 w 6499257"/>
                <a:gd name="connsiteY83" fmla="*/ 3470637 h 3498714"/>
                <a:gd name="connsiteX84" fmla="*/ 4126027 w 6499257"/>
                <a:gd name="connsiteY84" fmla="*/ 3361625 h 3498714"/>
                <a:gd name="connsiteX85" fmla="*/ 4126027 w 6499257"/>
                <a:gd name="connsiteY85" fmla="*/ 3124562 h 3498714"/>
                <a:gd name="connsiteX86" fmla="*/ 2589325 w 6499257"/>
                <a:gd name="connsiteY86" fmla="*/ 3124562 h 3498714"/>
                <a:gd name="connsiteX87" fmla="*/ 2589325 w 6499257"/>
                <a:gd name="connsiteY87" fmla="*/ 3361625 h 3498714"/>
                <a:gd name="connsiteX88" fmla="*/ 2480313 w 6499257"/>
                <a:gd name="connsiteY88" fmla="*/ 3470637 h 3498714"/>
                <a:gd name="connsiteX89" fmla="*/ 2279239 w 6499257"/>
                <a:gd name="connsiteY89" fmla="*/ 3470637 h 3498714"/>
                <a:gd name="connsiteX90" fmla="*/ 2170227 w 6499257"/>
                <a:gd name="connsiteY90" fmla="*/ 3361625 h 3498714"/>
                <a:gd name="connsiteX91" fmla="*/ 2170227 w 6499257"/>
                <a:gd name="connsiteY91" fmla="*/ 3124562 h 3498714"/>
                <a:gd name="connsiteX92" fmla="*/ 2052754 w 6499257"/>
                <a:gd name="connsiteY92" fmla="*/ 3124562 h 3498714"/>
                <a:gd name="connsiteX93" fmla="*/ 1941629 w 6499257"/>
                <a:gd name="connsiteY93" fmla="*/ 3013437 h 3498714"/>
                <a:gd name="connsiteX94" fmla="*/ 2052754 w 6499257"/>
                <a:gd name="connsiteY94" fmla="*/ 2902312 h 3498714"/>
                <a:gd name="connsiteX95" fmla="*/ 682782 w 6499257"/>
                <a:gd name="connsiteY95" fmla="*/ 0 h 3498714"/>
                <a:gd name="connsiteX96" fmla="*/ 4492583 w 6499257"/>
                <a:gd name="connsiteY96" fmla="*/ 2089512 h 3498714"/>
                <a:gd name="connsiteX97" fmla="*/ 4311608 w 6499257"/>
                <a:gd name="connsiteY97" fmla="*/ 2270487 h 3498714"/>
                <a:gd name="connsiteX98" fmla="*/ 4492583 w 6499257"/>
                <a:gd name="connsiteY98" fmla="*/ 2451462 h 3498714"/>
                <a:gd name="connsiteX99" fmla="*/ 5407618 w 6499257"/>
                <a:gd name="connsiteY99" fmla="*/ 2468742 h 3498714"/>
                <a:gd name="connsiteX100" fmla="*/ 6498753 w 6499257"/>
                <a:gd name="connsiteY100" fmla="*/ 2404799 h 3498714"/>
                <a:gd name="connsiteX101" fmla="*/ 5388995 w 6499257"/>
                <a:gd name="connsiteY101"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229172 w 6499257"/>
                <a:gd name="connsiteY17" fmla="*/ 982297 h 3498714"/>
                <a:gd name="connsiteX18" fmla="*/ 4546612 w 6499257"/>
                <a:gd name="connsiteY18" fmla="*/ 1856643 h 3498714"/>
                <a:gd name="connsiteX19" fmla="*/ 4936448 w 6499257"/>
                <a:gd name="connsiteY19" fmla="*/ 2279217 h 3498714"/>
                <a:gd name="connsiteX20" fmla="*/ 4802103 w 6499257"/>
                <a:gd name="connsiteY20" fmla="*/ 2588456 h 3498714"/>
                <a:gd name="connsiteX21" fmla="*/ 4904699 w 6499257"/>
                <a:gd name="connsiteY21" fmla="*/ 2705462 h 3498714"/>
                <a:gd name="connsiteX22" fmla="*/ 4904698 w 6499257"/>
                <a:gd name="connsiteY22" fmla="*/ 2705462 h 3498714"/>
                <a:gd name="connsiteX23" fmla="*/ 4784047 w 6499257"/>
                <a:gd name="connsiteY23" fmla="*/ 2826113 h 3498714"/>
                <a:gd name="connsiteX24" fmla="*/ 1970999 w 6499257"/>
                <a:gd name="connsiteY24" fmla="*/ 2826112 h 3498714"/>
                <a:gd name="connsiteX25" fmla="*/ 1850348 w 6499257"/>
                <a:gd name="connsiteY25" fmla="*/ 2705462 h 3498714"/>
                <a:gd name="connsiteX26" fmla="*/ 1956769 w 6499257"/>
                <a:gd name="connsiteY26" fmla="*/ 2587684 h 3498714"/>
                <a:gd name="connsiteX27" fmla="*/ 1823360 w 6499257"/>
                <a:gd name="connsiteY27" fmla="*/ 2279217 h 3498714"/>
                <a:gd name="connsiteX28" fmla="*/ 2217440 w 6499257"/>
                <a:gd name="connsiteY28" fmla="*/ 1856216 h 3498714"/>
                <a:gd name="connsiteX29" fmla="*/ 2534724 w 6499257"/>
                <a:gd name="connsiteY29" fmla="*/ 982297 h 3498714"/>
                <a:gd name="connsiteX30" fmla="*/ 358791 w 6499257"/>
                <a:gd name="connsiteY30" fmla="*/ 644545 h 3498714"/>
                <a:gd name="connsiteX31" fmla="*/ 1006774 w 6499257"/>
                <a:gd name="connsiteY31" fmla="*/ 644545 h 3498714"/>
                <a:gd name="connsiteX32" fmla="*/ 1542636 w 6499257"/>
                <a:gd name="connsiteY32" fmla="*/ 1193969 h 3498714"/>
                <a:gd name="connsiteX33" fmla="*/ 1929878 w 6499257"/>
                <a:gd name="connsiteY33" fmla="*/ 1193970 h 3498714"/>
                <a:gd name="connsiteX34" fmla="*/ 2070059 w 6499257"/>
                <a:gd name="connsiteY34" fmla="*/ 1334152 h 3498714"/>
                <a:gd name="connsiteX35" fmla="*/ 1929878 w 6499257"/>
                <a:gd name="connsiteY35" fmla="*/ 1474333 h 3498714"/>
                <a:gd name="connsiteX36" fmla="*/ 1520943 w 6499257"/>
                <a:gd name="connsiteY36" fmla="*/ 1470388 h 3498714"/>
                <a:gd name="connsiteX37" fmla="*/ 1332825 w 6499257"/>
                <a:gd name="connsiteY37" fmla="*/ 1367201 h 3498714"/>
                <a:gd name="connsiteX38" fmla="*/ 1106501 w 6499257"/>
                <a:gd name="connsiteY38" fmla="*/ 1098289 h 3498714"/>
                <a:gd name="connsiteX39" fmla="*/ 1101049 w 6499257"/>
                <a:gd name="connsiteY39" fmla="*/ 1092836 h 3498714"/>
                <a:gd name="connsiteX40" fmla="*/ 1046523 w 6499257"/>
                <a:gd name="connsiteY40" fmla="*/ 1092836 h 3498714"/>
                <a:gd name="connsiteX41" fmla="*/ 1041071 w 6499257"/>
                <a:gd name="connsiteY41" fmla="*/ 1098289 h 3498714"/>
                <a:gd name="connsiteX42" fmla="*/ 1042136 w 6499257"/>
                <a:gd name="connsiteY42" fmla="*/ 1419754 h 3498714"/>
                <a:gd name="connsiteX43" fmla="*/ 1042136 w 6499257"/>
                <a:gd name="connsiteY43" fmla="*/ 3337652 h 3498714"/>
                <a:gd name="connsiteX44" fmla="*/ 881075 w 6499257"/>
                <a:gd name="connsiteY44" fmla="*/ 3498714 h 3498714"/>
                <a:gd name="connsiteX45" fmla="*/ 720012 w 6499257"/>
                <a:gd name="connsiteY45" fmla="*/ 3337652 h 3498714"/>
                <a:gd name="connsiteX46" fmla="*/ 720012 w 6499257"/>
                <a:gd name="connsiteY46" fmla="*/ 2125717 h 3498714"/>
                <a:gd name="connsiteX47" fmla="*/ 718947 w 6499257"/>
                <a:gd name="connsiteY47" fmla="*/ 2033194 h 3498714"/>
                <a:gd name="connsiteX48" fmla="*/ 714162 w 6499257"/>
                <a:gd name="connsiteY48" fmla="*/ 2028410 h 3498714"/>
                <a:gd name="connsiteX49" fmla="*/ 654759 w 6499257"/>
                <a:gd name="connsiteY49" fmla="*/ 2028410 h 3498714"/>
                <a:gd name="connsiteX50" fmla="*/ 649974 w 6499257"/>
                <a:gd name="connsiteY50" fmla="*/ 2033194 h 3498714"/>
                <a:gd name="connsiteX51" fmla="*/ 649974 w 6499257"/>
                <a:gd name="connsiteY51" fmla="*/ 2125717 h 3498714"/>
                <a:gd name="connsiteX52" fmla="*/ 649574 w 6499257"/>
                <a:gd name="connsiteY52" fmla="*/ 3337652 h 3498714"/>
                <a:gd name="connsiteX53" fmla="*/ 488511 w 6499257"/>
                <a:gd name="connsiteY53" fmla="*/ 3498714 h 3498714"/>
                <a:gd name="connsiteX54" fmla="*/ 327450 w 6499257"/>
                <a:gd name="connsiteY54" fmla="*/ 3337652 h 3498714"/>
                <a:gd name="connsiteX55" fmla="*/ 327450 w 6499257"/>
                <a:gd name="connsiteY55" fmla="*/ 1458216 h 3498714"/>
                <a:gd name="connsiteX56" fmla="*/ 322427 w 6499257"/>
                <a:gd name="connsiteY56" fmla="*/ 1098205 h 3498714"/>
                <a:gd name="connsiteX57" fmla="*/ 317058 w 6499257"/>
                <a:gd name="connsiteY57" fmla="*/ 1092836 h 3498714"/>
                <a:gd name="connsiteX58" fmla="*/ 263371 w 6499257"/>
                <a:gd name="connsiteY58" fmla="*/ 1092836 h 3498714"/>
                <a:gd name="connsiteX59" fmla="*/ 258001 w 6499257"/>
                <a:gd name="connsiteY59" fmla="*/ 1098205 h 3498714"/>
                <a:gd name="connsiteX60" fmla="*/ 258001 w 6499257"/>
                <a:gd name="connsiteY60" fmla="*/ 1444446 h 3498714"/>
                <a:gd name="connsiteX61" fmla="*/ 257700 w 6499257"/>
                <a:gd name="connsiteY61" fmla="*/ 1444370 h 3498714"/>
                <a:gd name="connsiteX62" fmla="*/ 257700 w 6499257"/>
                <a:gd name="connsiteY62" fmla="*/ 1912573 h 3498714"/>
                <a:gd name="connsiteX63" fmla="*/ 128850 w 6499257"/>
                <a:gd name="connsiteY63" fmla="*/ 2041423 h 3498714"/>
                <a:gd name="connsiteX64" fmla="*/ 0 w 6499257"/>
                <a:gd name="connsiteY64" fmla="*/ 1912573 h 3498714"/>
                <a:gd name="connsiteX65" fmla="*/ 0 w 6499257"/>
                <a:gd name="connsiteY65" fmla="*/ 1101802 h 3498714"/>
                <a:gd name="connsiteX66" fmla="*/ 0 w 6499257"/>
                <a:gd name="connsiteY66" fmla="*/ 1003338 h 3498714"/>
                <a:gd name="connsiteX67" fmla="*/ 0 w 6499257"/>
                <a:gd name="connsiteY67" fmla="*/ 982486 h 3498714"/>
                <a:gd name="connsiteX68" fmla="*/ 12733 w 6499257"/>
                <a:gd name="connsiteY68" fmla="*/ 894663 h 3498714"/>
                <a:gd name="connsiteX69" fmla="*/ 20539 w 6499257"/>
                <a:gd name="connsiteY69" fmla="*/ 868773 h 3498714"/>
                <a:gd name="connsiteX70" fmla="*/ 358791 w 6499257"/>
                <a:gd name="connsiteY70" fmla="*/ 644545 h 3498714"/>
                <a:gd name="connsiteX71" fmla="*/ 682782 w 6499257"/>
                <a:gd name="connsiteY71" fmla="*/ 0 h 3498714"/>
                <a:gd name="connsiteX72" fmla="*/ 966919 w 6499257"/>
                <a:gd name="connsiteY72" fmla="*/ 284138 h 3498714"/>
                <a:gd name="connsiteX73" fmla="*/ 682782 w 6499257"/>
                <a:gd name="connsiteY73" fmla="*/ 568275 h 3498714"/>
                <a:gd name="connsiteX74" fmla="*/ 398645 w 6499257"/>
                <a:gd name="connsiteY74" fmla="*/ 284138 h 3498714"/>
                <a:gd name="connsiteX75" fmla="*/ 682782 w 6499257"/>
                <a:gd name="connsiteY75" fmla="*/ 0 h 3498714"/>
                <a:gd name="connsiteX76" fmla="*/ 4707054 w 6499257"/>
                <a:gd name="connsiteY76" fmla="*/ 2902312 h 3498714"/>
                <a:gd name="connsiteX77" fmla="*/ 4818179 w 6499257"/>
                <a:gd name="connsiteY77" fmla="*/ 3013437 h 3498714"/>
                <a:gd name="connsiteX78" fmla="*/ 4707054 w 6499257"/>
                <a:gd name="connsiteY78" fmla="*/ 3124562 h 3498714"/>
                <a:gd name="connsiteX79" fmla="*/ 4545125 w 6499257"/>
                <a:gd name="connsiteY79" fmla="*/ 3124562 h 3498714"/>
                <a:gd name="connsiteX80" fmla="*/ 4545125 w 6499257"/>
                <a:gd name="connsiteY80" fmla="*/ 3361625 h 3498714"/>
                <a:gd name="connsiteX81" fmla="*/ 4436113 w 6499257"/>
                <a:gd name="connsiteY81" fmla="*/ 3470637 h 3498714"/>
                <a:gd name="connsiteX82" fmla="*/ 4235039 w 6499257"/>
                <a:gd name="connsiteY82" fmla="*/ 3470637 h 3498714"/>
                <a:gd name="connsiteX83" fmla="*/ 4126027 w 6499257"/>
                <a:gd name="connsiteY83" fmla="*/ 3361625 h 3498714"/>
                <a:gd name="connsiteX84" fmla="*/ 4126027 w 6499257"/>
                <a:gd name="connsiteY84" fmla="*/ 3124562 h 3498714"/>
                <a:gd name="connsiteX85" fmla="*/ 2589325 w 6499257"/>
                <a:gd name="connsiteY85" fmla="*/ 3124562 h 3498714"/>
                <a:gd name="connsiteX86" fmla="*/ 2589325 w 6499257"/>
                <a:gd name="connsiteY86" fmla="*/ 3361625 h 3498714"/>
                <a:gd name="connsiteX87" fmla="*/ 2480313 w 6499257"/>
                <a:gd name="connsiteY87" fmla="*/ 3470637 h 3498714"/>
                <a:gd name="connsiteX88" fmla="*/ 2279239 w 6499257"/>
                <a:gd name="connsiteY88" fmla="*/ 3470637 h 3498714"/>
                <a:gd name="connsiteX89" fmla="*/ 2170227 w 6499257"/>
                <a:gd name="connsiteY89" fmla="*/ 3361625 h 3498714"/>
                <a:gd name="connsiteX90" fmla="*/ 2170227 w 6499257"/>
                <a:gd name="connsiteY90" fmla="*/ 3124562 h 3498714"/>
                <a:gd name="connsiteX91" fmla="*/ 2052754 w 6499257"/>
                <a:gd name="connsiteY91" fmla="*/ 3124562 h 3498714"/>
                <a:gd name="connsiteX92" fmla="*/ 1941629 w 6499257"/>
                <a:gd name="connsiteY92" fmla="*/ 3013437 h 3498714"/>
                <a:gd name="connsiteX93" fmla="*/ 2052754 w 6499257"/>
                <a:gd name="connsiteY93" fmla="*/ 2902312 h 3498714"/>
                <a:gd name="connsiteX94" fmla="*/ 682782 w 6499257"/>
                <a:gd name="connsiteY94" fmla="*/ 0 h 3498714"/>
                <a:gd name="connsiteX95" fmla="*/ 4492583 w 6499257"/>
                <a:gd name="connsiteY95" fmla="*/ 2089512 h 3498714"/>
                <a:gd name="connsiteX96" fmla="*/ 4311608 w 6499257"/>
                <a:gd name="connsiteY96" fmla="*/ 2270487 h 3498714"/>
                <a:gd name="connsiteX97" fmla="*/ 4492583 w 6499257"/>
                <a:gd name="connsiteY97" fmla="*/ 2451462 h 3498714"/>
                <a:gd name="connsiteX98" fmla="*/ 5407618 w 6499257"/>
                <a:gd name="connsiteY98" fmla="*/ 2468742 h 3498714"/>
                <a:gd name="connsiteX99" fmla="*/ 6498753 w 6499257"/>
                <a:gd name="connsiteY99" fmla="*/ 2404799 h 3498714"/>
                <a:gd name="connsiteX100" fmla="*/ 5388995 w 6499257"/>
                <a:gd name="connsiteY100"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546612 w 6499257"/>
                <a:gd name="connsiteY17" fmla="*/ 1856643 h 3498714"/>
                <a:gd name="connsiteX18" fmla="*/ 4936448 w 6499257"/>
                <a:gd name="connsiteY18" fmla="*/ 2279217 h 3498714"/>
                <a:gd name="connsiteX19" fmla="*/ 4802103 w 6499257"/>
                <a:gd name="connsiteY19" fmla="*/ 2588456 h 3498714"/>
                <a:gd name="connsiteX20" fmla="*/ 4904699 w 6499257"/>
                <a:gd name="connsiteY20" fmla="*/ 2705462 h 3498714"/>
                <a:gd name="connsiteX21" fmla="*/ 4904698 w 6499257"/>
                <a:gd name="connsiteY21" fmla="*/ 2705462 h 3498714"/>
                <a:gd name="connsiteX22" fmla="*/ 4784047 w 6499257"/>
                <a:gd name="connsiteY22" fmla="*/ 2826113 h 3498714"/>
                <a:gd name="connsiteX23" fmla="*/ 1970999 w 6499257"/>
                <a:gd name="connsiteY23" fmla="*/ 2826112 h 3498714"/>
                <a:gd name="connsiteX24" fmla="*/ 1850348 w 6499257"/>
                <a:gd name="connsiteY24" fmla="*/ 2705462 h 3498714"/>
                <a:gd name="connsiteX25" fmla="*/ 1956769 w 6499257"/>
                <a:gd name="connsiteY25" fmla="*/ 2587684 h 3498714"/>
                <a:gd name="connsiteX26" fmla="*/ 1823360 w 6499257"/>
                <a:gd name="connsiteY26" fmla="*/ 2279217 h 3498714"/>
                <a:gd name="connsiteX27" fmla="*/ 2217440 w 6499257"/>
                <a:gd name="connsiteY27" fmla="*/ 1856216 h 3498714"/>
                <a:gd name="connsiteX28" fmla="*/ 2534724 w 6499257"/>
                <a:gd name="connsiteY28" fmla="*/ 982297 h 3498714"/>
                <a:gd name="connsiteX29" fmla="*/ 358791 w 6499257"/>
                <a:gd name="connsiteY29" fmla="*/ 644545 h 3498714"/>
                <a:gd name="connsiteX30" fmla="*/ 1006774 w 6499257"/>
                <a:gd name="connsiteY30" fmla="*/ 644545 h 3498714"/>
                <a:gd name="connsiteX31" fmla="*/ 1542636 w 6499257"/>
                <a:gd name="connsiteY31" fmla="*/ 1193969 h 3498714"/>
                <a:gd name="connsiteX32" fmla="*/ 1929878 w 6499257"/>
                <a:gd name="connsiteY32" fmla="*/ 1193970 h 3498714"/>
                <a:gd name="connsiteX33" fmla="*/ 2070059 w 6499257"/>
                <a:gd name="connsiteY33" fmla="*/ 1334152 h 3498714"/>
                <a:gd name="connsiteX34" fmla="*/ 1929878 w 6499257"/>
                <a:gd name="connsiteY34" fmla="*/ 1474333 h 3498714"/>
                <a:gd name="connsiteX35" fmla="*/ 1520943 w 6499257"/>
                <a:gd name="connsiteY35" fmla="*/ 1470388 h 3498714"/>
                <a:gd name="connsiteX36" fmla="*/ 1332825 w 6499257"/>
                <a:gd name="connsiteY36" fmla="*/ 1367201 h 3498714"/>
                <a:gd name="connsiteX37" fmla="*/ 1106501 w 6499257"/>
                <a:gd name="connsiteY37" fmla="*/ 1098289 h 3498714"/>
                <a:gd name="connsiteX38" fmla="*/ 1101049 w 6499257"/>
                <a:gd name="connsiteY38" fmla="*/ 1092836 h 3498714"/>
                <a:gd name="connsiteX39" fmla="*/ 1046523 w 6499257"/>
                <a:gd name="connsiteY39" fmla="*/ 1092836 h 3498714"/>
                <a:gd name="connsiteX40" fmla="*/ 1041071 w 6499257"/>
                <a:gd name="connsiteY40" fmla="*/ 1098289 h 3498714"/>
                <a:gd name="connsiteX41" fmla="*/ 1042136 w 6499257"/>
                <a:gd name="connsiteY41" fmla="*/ 1419754 h 3498714"/>
                <a:gd name="connsiteX42" fmla="*/ 1042136 w 6499257"/>
                <a:gd name="connsiteY42" fmla="*/ 3337652 h 3498714"/>
                <a:gd name="connsiteX43" fmla="*/ 881075 w 6499257"/>
                <a:gd name="connsiteY43" fmla="*/ 3498714 h 3498714"/>
                <a:gd name="connsiteX44" fmla="*/ 720012 w 6499257"/>
                <a:gd name="connsiteY44" fmla="*/ 3337652 h 3498714"/>
                <a:gd name="connsiteX45" fmla="*/ 720012 w 6499257"/>
                <a:gd name="connsiteY45" fmla="*/ 2125717 h 3498714"/>
                <a:gd name="connsiteX46" fmla="*/ 718947 w 6499257"/>
                <a:gd name="connsiteY46" fmla="*/ 2033194 h 3498714"/>
                <a:gd name="connsiteX47" fmla="*/ 714162 w 6499257"/>
                <a:gd name="connsiteY47" fmla="*/ 2028410 h 3498714"/>
                <a:gd name="connsiteX48" fmla="*/ 654759 w 6499257"/>
                <a:gd name="connsiteY48" fmla="*/ 2028410 h 3498714"/>
                <a:gd name="connsiteX49" fmla="*/ 649974 w 6499257"/>
                <a:gd name="connsiteY49" fmla="*/ 2033194 h 3498714"/>
                <a:gd name="connsiteX50" fmla="*/ 649974 w 6499257"/>
                <a:gd name="connsiteY50" fmla="*/ 2125717 h 3498714"/>
                <a:gd name="connsiteX51" fmla="*/ 649574 w 6499257"/>
                <a:gd name="connsiteY51" fmla="*/ 3337652 h 3498714"/>
                <a:gd name="connsiteX52" fmla="*/ 488511 w 6499257"/>
                <a:gd name="connsiteY52" fmla="*/ 3498714 h 3498714"/>
                <a:gd name="connsiteX53" fmla="*/ 327450 w 6499257"/>
                <a:gd name="connsiteY53" fmla="*/ 3337652 h 3498714"/>
                <a:gd name="connsiteX54" fmla="*/ 327450 w 6499257"/>
                <a:gd name="connsiteY54" fmla="*/ 1458216 h 3498714"/>
                <a:gd name="connsiteX55" fmla="*/ 322427 w 6499257"/>
                <a:gd name="connsiteY55" fmla="*/ 1098205 h 3498714"/>
                <a:gd name="connsiteX56" fmla="*/ 317058 w 6499257"/>
                <a:gd name="connsiteY56" fmla="*/ 1092836 h 3498714"/>
                <a:gd name="connsiteX57" fmla="*/ 263371 w 6499257"/>
                <a:gd name="connsiteY57" fmla="*/ 1092836 h 3498714"/>
                <a:gd name="connsiteX58" fmla="*/ 258001 w 6499257"/>
                <a:gd name="connsiteY58" fmla="*/ 1098205 h 3498714"/>
                <a:gd name="connsiteX59" fmla="*/ 258001 w 6499257"/>
                <a:gd name="connsiteY59" fmla="*/ 1444446 h 3498714"/>
                <a:gd name="connsiteX60" fmla="*/ 257700 w 6499257"/>
                <a:gd name="connsiteY60" fmla="*/ 1444370 h 3498714"/>
                <a:gd name="connsiteX61" fmla="*/ 257700 w 6499257"/>
                <a:gd name="connsiteY61" fmla="*/ 1912573 h 3498714"/>
                <a:gd name="connsiteX62" fmla="*/ 128850 w 6499257"/>
                <a:gd name="connsiteY62" fmla="*/ 2041423 h 3498714"/>
                <a:gd name="connsiteX63" fmla="*/ 0 w 6499257"/>
                <a:gd name="connsiteY63" fmla="*/ 1912573 h 3498714"/>
                <a:gd name="connsiteX64" fmla="*/ 0 w 6499257"/>
                <a:gd name="connsiteY64" fmla="*/ 1101802 h 3498714"/>
                <a:gd name="connsiteX65" fmla="*/ 0 w 6499257"/>
                <a:gd name="connsiteY65" fmla="*/ 1003338 h 3498714"/>
                <a:gd name="connsiteX66" fmla="*/ 0 w 6499257"/>
                <a:gd name="connsiteY66" fmla="*/ 982486 h 3498714"/>
                <a:gd name="connsiteX67" fmla="*/ 12733 w 6499257"/>
                <a:gd name="connsiteY67" fmla="*/ 894663 h 3498714"/>
                <a:gd name="connsiteX68" fmla="*/ 20539 w 6499257"/>
                <a:gd name="connsiteY68" fmla="*/ 868773 h 3498714"/>
                <a:gd name="connsiteX69" fmla="*/ 358791 w 6499257"/>
                <a:gd name="connsiteY69" fmla="*/ 644545 h 3498714"/>
                <a:gd name="connsiteX70" fmla="*/ 682782 w 6499257"/>
                <a:gd name="connsiteY70" fmla="*/ 0 h 3498714"/>
                <a:gd name="connsiteX71" fmla="*/ 966919 w 6499257"/>
                <a:gd name="connsiteY71" fmla="*/ 284138 h 3498714"/>
                <a:gd name="connsiteX72" fmla="*/ 682782 w 6499257"/>
                <a:gd name="connsiteY72" fmla="*/ 568275 h 3498714"/>
                <a:gd name="connsiteX73" fmla="*/ 398645 w 6499257"/>
                <a:gd name="connsiteY73" fmla="*/ 284138 h 3498714"/>
                <a:gd name="connsiteX74" fmla="*/ 682782 w 6499257"/>
                <a:gd name="connsiteY74" fmla="*/ 0 h 3498714"/>
                <a:gd name="connsiteX75" fmla="*/ 4707054 w 6499257"/>
                <a:gd name="connsiteY75" fmla="*/ 2902312 h 3498714"/>
                <a:gd name="connsiteX76" fmla="*/ 4818179 w 6499257"/>
                <a:gd name="connsiteY76" fmla="*/ 3013437 h 3498714"/>
                <a:gd name="connsiteX77" fmla="*/ 4707054 w 6499257"/>
                <a:gd name="connsiteY77" fmla="*/ 3124562 h 3498714"/>
                <a:gd name="connsiteX78" fmla="*/ 4545125 w 6499257"/>
                <a:gd name="connsiteY78" fmla="*/ 3124562 h 3498714"/>
                <a:gd name="connsiteX79" fmla="*/ 4545125 w 6499257"/>
                <a:gd name="connsiteY79" fmla="*/ 3361625 h 3498714"/>
                <a:gd name="connsiteX80" fmla="*/ 4436113 w 6499257"/>
                <a:gd name="connsiteY80" fmla="*/ 3470637 h 3498714"/>
                <a:gd name="connsiteX81" fmla="*/ 4235039 w 6499257"/>
                <a:gd name="connsiteY81" fmla="*/ 3470637 h 3498714"/>
                <a:gd name="connsiteX82" fmla="*/ 4126027 w 6499257"/>
                <a:gd name="connsiteY82" fmla="*/ 3361625 h 3498714"/>
                <a:gd name="connsiteX83" fmla="*/ 4126027 w 6499257"/>
                <a:gd name="connsiteY83" fmla="*/ 3124562 h 3498714"/>
                <a:gd name="connsiteX84" fmla="*/ 2589325 w 6499257"/>
                <a:gd name="connsiteY84" fmla="*/ 3124562 h 3498714"/>
                <a:gd name="connsiteX85" fmla="*/ 2589325 w 6499257"/>
                <a:gd name="connsiteY85" fmla="*/ 3361625 h 3498714"/>
                <a:gd name="connsiteX86" fmla="*/ 2480313 w 6499257"/>
                <a:gd name="connsiteY86" fmla="*/ 3470637 h 3498714"/>
                <a:gd name="connsiteX87" fmla="*/ 2279239 w 6499257"/>
                <a:gd name="connsiteY87" fmla="*/ 3470637 h 3498714"/>
                <a:gd name="connsiteX88" fmla="*/ 2170227 w 6499257"/>
                <a:gd name="connsiteY88" fmla="*/ 3361625 h 3498714"/>
                <a:gd name="connsiteX89" fmla="*/ 2170227 w 6499257"/>
                <a:gd name="connsiteY89" fmla="*/ 3124562 h 3498714"/>
                <a:gd name="connsiteX90" fmla="*/ 2052754 w 6499257"/>
                <a:gd name="connsiteY90" fmla="*/ 3124562 h 3498714"/>
                <a:gd name="connsiteX91" fmla="*/ 1941629 w 6499257"/>
                <a:gd name="connsiteY91" fmla="*/ 3013437 h 3498714"/>
                <a:gd name="connsiteX92" fmla="*/ 2052754 w 6499257"/>
                <a:gd name="connsiteY92" fmla="*/ 2902312 h 3498714"/>
                <a:gd name="connsiteX93" fmla="*/ 682782 w 6499257"/>
                <a:gd name="connsiteY93" fmla="*/ 0 h 3498714"/>
                <a:gd name="connsiteX94" fmla="*/ 4492583 w 6499257"/>
                <a:gd name="connsiteY94" fmla="*/ 2089512 h 3498714"/>
                <a:gd name="connsiteX95" fmla="*/ 4311608 w 6499257"/>
                <a:gd name="connsiteY95" fmla="*/ 2270487 h 3498714"/>
                <a:gd name="connsiteX96" fmla="*/ 4492583 w 6499257"/>
                <a:gd name="connsiteY96" fmla="*/ 2451462 h 3498714"/>
                <a:gd name="connsiteX97" fmla="*/ 5407618 w 6499257"/>
                <a:gd name="connsiteY97" fmla="*/ 2468742 h 3498714"/>
                <a:gd name="connsiteX98" fmla="*/ 6498753 w 6499257"/>
                <a:gd name="connsiteY98" fmla="*/ 2404799 h 3498714"/>
                <a:gd name="connsiteX99" fmla="*/ 5388995 w 6499257"/>
                <a:gd name="connsiteY99"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936448 w 6499257"/>
                <a:gd name="connsiteY17" fmla="*/ 2279217 h 3498714"/>
                <a:gd name="connsiteX18" fmla="*/ 4802103 w 6499257"/>
                <a:gd name="connsiteY18" fmla="*/ 2588456 h 3498714"/>
                <a:gd name="connsiteX19" fmla="*/ 4904699 w 6499257"/>
                <a:gd name="connsiteY19" fmla="*/ 2705462 h 3498714"/>
                <a:gd name="connsiteX20" fmla="*/ 4904698 w 6499257"/>
                <a:gd name="connsiteY20" fmla="*/ 2705462 h 3498714"/>
                <a:gd name="connsiteX21" fmla="*/ 4784047 w 6499257"/>
                <a:gd name="connsiteY21" fmla="*/ 2826113 h 3498714"/>
                <a:gd name="connsiteX22" fmla="*/ 1970999 w 6499257"/>
                <a:gd name="connsiteY22" fmla="*/ 2826112 h 3498714"/>
                <a:gd name="connsiteX23" fmla="*/ 1850348 w 6499257"/>
                <a:gd name="connsiteY23" fmla="*/ 2705462 h 3498714"/>
                <a:gd name="connsiteX24" fmla="*/ 1956769 w 6499257"/>
                <a:gd name="connsiteY24" fmla="*/ 2587684 h 3498714"/>
                <a:gd name="connsiteX25" fmla="*/ 1823360 w 6499257"/>
                <a:gd name="connsiteY25" fmla="*/ 2279217 h 3498714"/>
                <a:gd name="connsiteX26" fmla="*/ 2217440 w 6499257"/>
                <a:gd name="connsiteY26" fmla="*/ 1856216 h 3498714"/>
                <a:gd name="connsiteX27" fmla="*/ 2534724 w 6499257"/>
                <a:gd name="connsiteY27" fmla="*/ 982297 h 3498714"/>
                <a:gd name="connsiteX28" fmla="*/ 358791 w 6499257"/>
                <a:gd name="connsiteY28" fmla="*/ 644545 h 3498714"/>
                <a:gd name="connsiteX29" fmla="*/ 1006774 w 6499257"/>
                <a:gd name="connsiteY29" fmla="*/ 644545 h 3498714"/>
                <a:gd name="connsiteX30" fmla="*/ 1542636 w 6499257"/>
                <a:gd name="connsiteY30" fmla="*/ 1193969 h 3498714"/>
                <a:gd name="connsiteX31" fmla="*/ 1929878 w 6499257"/>
                <a:gd name="connsiteY31" fmla="*/ 1193970 h 3498714"/>
                <a:gd name="connsiteX32" fmla="*/ 2070059 w 6499257"/>
                <a:gd name="connsiteY32" fmla="*/ 1334152 h 3498714"/>
                <a:gd name="connsiteX33" fmla="*/ 1929878 w 6499257"/>
                <a:gd name="connsiteY33" fmla="*/ 1474333 h 3498714"/>
                <a:gd name="connsiteX34" fmla="*/ 1520943 w 6499257"/>
                <a:gd name="connsiteY34" fmla="*/ 1470388 h 3498714"/>
                <a:gd name="connsiteX35" fmla="*/ 1332825 w 6499257"/>
                <a:gd name="connsiteY35" fmla="*/ 1367201 h 3498714"/>
                <a:gd name="connsiteX36" fmla="*/ 1106501 w 6499257"/>
                <a:gd name="connsiteY36" fmla="*/ 1098289 h 3498714"/>
                <a:gd name="connsiteX37" fmla="*/ 1101049 w 6499257"/>
                <a:gd name="connsiteY37" fmla="*/ 1092836 h 3498714"/>
                <a:gd name="connsiteX38" fmla="*/ 1046523 w 6499257"/>
                <a:gd name="connsiteY38" fmla="*/ 1092836 h 3498714"/>
                <a:gd name="connsiteX39" fmla="*/ 1041071 w 6499257"/>
                <a:gd name="connsiteY39" fmla="*/ 1098289 h 3498714"/>
                <a:gd name="connsiteX40" fmla="*/ 1042136 w 6499257"/>
                <a:gd name="connsiteY40" fmla="*/ 1419754 h 3498714"/>
                <a:gd name="connsiteX41" fmla="*/ 1042136 w 6499257"/>
                <a:gd name="connsiteY41" fmla="*/ 3337652 h 3498714"/>
                <a:gd name="connsiteX42" fmla="*/ 881075 w 6499257"/>
                <a:gd name="connsiteY42" fmla="*/ 3498714 h 3498714"/>
                <a:gd name="connsiteX43" fmla="*/ 720012 w 6499257"/>
                <a:gd name="connsiteY43" fmla="*/ 3337652 h 3498714"/>
                <a:gd name="connsiteX44" fmla="*/ 720012 w 6499257"/>
                <a:gd name="connsiteY44" fmla="*/ 2125717 h 3498714"/>
                <a:gd name="connsiteX45" fmla="*/ 718947 w 6499257"/>
                <a:gd name="connsiteY45" fmla="*/ 2033194 h 3498714"/>
                <a:gd name="connsiteX46" fmla="*/ 714162 w 6499257"/>
                <a:gd name="connsiteY46" fmla="*/ 2028410 h 3498714"/>
                <a:gd name="connsiteX47" fmla="*/ 654759 w 6499257"/>
                <a:gd name="connsiteY47" fmla="*/ 2028410 h 3498714"/>
                <a:gd name="connsiteX48" fmla="*/ 649974 w 6499257"/>
                <a:gd name="connsiteY48" fmla="*/ 2033194 h 3498714"/>
                <a:gd name="connsiteX49" fmla="*/ 649974 w 6499257"/>
                <a:gd name="connsiteY49" fmla="*/ 2125717 h 3498714"/>
                <a:gd name="connsiteX50" fmla="*/ 649574 w 6499257"/>
                <a:gd name="connsiteY50" fmla="*/ 3337652 h 3498714"/>
                <a:gd name="connsiteX51" fmla="*/ 488511 w 6499257"/>
                <a:gd name="connsiteY51" fmla="*/ 3498714 h 3498714"/>
                <a:gd name="connsiteX52" fmla="*/ 327450 w 6499257"/>
                <a:gd name="connsiteY52" fmla="*/ 3337652 h 3498714"/>
                <a:gd name="connsiteX53" fmla="*/ 327450 w 6499257"/>
                <a:gd name="connsiteY53" fmla="*/ 1458216 h 3498714"/>
                <a:gd name="connsiteX54" fmla="*/ 322427 w 6499257"/>
                <a:gd name="connsiteY54" fmla="*/ 1098205 h 3498714"/>
                <a:gd name="connsiteX55" fmla="*/ 317058 w 6499257"/>
                <a:gd name="connsiteY55" fmla="*/ 1092836 h 3498714"/>
                <a:gd name="connsiteX56" fmla="*/ 263371 w 6499257"/>
                <a:gd name="connsiteY56" fmla="*/ 1092836 h 3498714"/>
                <a:gd name="connsiteX57" fmla="*/ 258001 w 6499257"/>
                <a:gd name="connsiteY57" fmla="*/ 1098205 h 3498714"/>
                <a:gd name="connsiteX58" fmla="*/ 258001 w 6499257"/>
                <a:gd name="connsiteY58" fmla="*/ 1444446 h 3498714"/>
                <a:gd name="connsiteX59" fmla="*/ 257700 w 6499257"/>
                <a:gd name="connsiteY59" fmla="*/ 1444370 h 3498714"/>
                <a:gd name="connsiteX60" fmla="*/ 257700 w 6499257"/>
                <a:gd name="connsiteY60" fmla="*/ 1912573 h 3498714"/>
                <a:gd name="connsiteX61" fmla="*/ 128850 w 6499257"/>
                <a:gd name="connsiteY61" fmla="*/ 2041423 h 3498714"/>
                <a:gd name="connsiteX62" fmla="*/ 0 w 6499257"/>
                <a:gd name="connsiteY62" fmla="*/ 1912573 h 3498714"/>
                <a:gd name="connsiteX63" fmla="*/ 0 w 6499257"/>
                <a:gd name="connsiteY63" fmla="*/ 1101802 h 3498714"/>
                <a:gd name="connsiteX64" fmla="*/ 0 w 6499257"/>
                <a:gd name="connsiteY64" fmla="*/ 1003338 h 3498714"/>
                <a:gd name="connsiteX65" fmla="*/ 0 w 6499257"/>
                <a:gd name="connsiteY65" fmla="*/ 982486 h 3498714"/>
                <a:gd name="connsiteX66" fmla="*/ 12733 w 6499257"/>
                <a:gd name="connsiteY66" fmla="*/ 894663 h 3498714"/>
                <a:gd name="connsiteX67" fmla="*/ 20539 w 6499257"/>
                <a:gd name="connsiteY67" fmla="*/ 868773 h 3498714"/>
                <a:gd name="connsiteX68" fmla="*/ 358791 w 6499257"/>
                <a:gd name="connsiteY68" fmla="*/ 644545 h 3498714"/>
                <a:gd name="connsiteX69" fmla="*/ 682782 w 6499257"/>
                <a:gd name="connsiteY69" fmla="*/ 0 h 3498714"/>
                <a:gd name="connsiteX70" fmla="*/ 966919 w 6499257"/>
                <a:gd name="connsiteY70" fmla="*/ 284138 h 3498714"/>
                <a:gd name="connsiteX71" fmla="*/ 682782 w 6499257"/>
                <a:gd name="connsiteY71" fmla="*/ 568275 h 3498714"/>
                <a:gd name="connsiteX72" fmla="*/ 398645 w 6499257"/>
                <a:gd name="connsiteY72" fmla="*/ 284138 h 3498714"/>
                <a:gd name="connsiteX73" fmla="*/ 682782 w 6499257"/>
                <a:gd name="connsiteY73" fmla="*/ 0 h 3498714"/>
                <a:gd name="connsiteX74" fmla="*/ 4707054 w 6499257"/>
                <a:gd name="connsiteY74" fmla="*/ 2902312 h 3498714"/>
                <a:gd name="connsiteX75" fmla="*/ 4818179 w 6499257"/>
                <a:gd name="connsiteY75" fmla="*/ 3013437 h 3498714"/>
                <a:gd name="connsiteX76" fmla="*/ 4707054 w 6499257"/>
                <a:gd name="connsiteY76" fmla="*/ 3124562 h 3498714"/>
                <a:gd name="connsiteX77" fmla="*/ 4545125 w 6499257"/>
                <a:gd name="connsiteY77" fmla="*/ 3124562 h 3498714"/>
                <a:gd name="connsiteX78" fmla="*/ 4545125 w 6499257"/>
                <a:gd name="connsiteY78" fmla="*/ 3361625 h 3498714"/>
                <a:gd name="connsiteX79" fmla="*/ 4436113 w 6499257"/>
                <a:gd name="connsiteY79" fmla="*/ 3470637 h 3498714"/>
                <a:gd name="connsiteX80" fmla="*/ 4235039 w 6499257"/>
                <a:gd name="connsiteY80" fmla="*/ 3470637 h 3498714"/>
                <a:gd name="connsiteX81" fmla="*/ 4126027 w 6499257"/>
                <a:gd name="connsiteY81" fmla="*/ 3361625 h 3498714"/>
                <a:gd name="connsiteX82" fmla="*/ 4126027 w 6499257"/>
                <a:gd name="connsiteY82" fmla="*/ 3124562 h 3498714"/>
                <a:gd name="connsiteX83" fmla="*/ 2589325 w 6499257"/>
                <a:gd name="connsiteY83" fmla="*/ 3124562 h 3498714"/>
                <a:gd name="connsiteX84" fmla="*/ 2589325 w 6499257"/>
                <a:gd name="connsiteY84" fmla="*/ 3361625 h 3498714"/>
                <a:gd name="connsiteX85" fmla="*/ 2480313 w 6499257"/>
                <a:gd name="connsiteY85" fmla="*/ 3470637 h 3498714"/>
                <a:gd name="connsiteX86" fmla="*/ 2279239 w 6499257"/>
                <a:gd name="connsiteY86" fmla="*/ 3470637 h 3498714"/>
                <a:gd name="connsiteX87" fmla="*/ 2170227 w 6499257"/>
                <a:gd name="connsiteY87" fmla="*/ 3361625 h 3498714"/>
                <a:gd name="connsiteX88" fmla="*/ 2170227 w 6499257"/>
                <a:gd name="connsiteY88" fmla="*/ 3124562 h 3498714"/>
                <a:gd name="connsiteX89" fmla="*/ 2052754 w 6499257"/>
                <a:gd name="connsiteY89" fmla="*/ 3124562 h 3498714"/>
                <a:gd name="connsiteX90" fmla="*/ 1941629 w 6499257"/>
                <a:gd name="connsiteY90" fmla="*/ 3013437 h 3498714"/>
                <a:gd name="connsiteX91" fmla="*/ 2052754 w 6499257"/>
                <a:gd name="connsiteY91" fmla="*/ 2902312 h 3498714"/>
                <a:gd name="connsiteX92" fmla="*/ 682782 w 6499257"/>
                <a:gd name="connsiteY92" fmla="*/ 0 h 3498714"/>
                <a:gd name="connsiteX93" fmla="*/ 4492583 w 6499257"/>
                <a:gd name="connsiteY93" fmla="*/ 2089512 h 3498714"/>
                <a:gd name="connsiteX94" fmla="*/ 4311608 w 6499257"/>
                <a:gd name="connsiteY94" fmla="*/ 2270487 h 3498714"/>
                <a:gd name="connsiteX95" fmla="*/ 4492583 w 6499257"/>
                <a:gd name="connsiteY95" fmla="*/ 2451462 h 3498714"/>
                <a:gd name="connsiteX96" fmla="*/ 5407618 w 6499257"/>
                <a:gd name="connsiteY96" fmla="*/ 2468742 h 3498714"/>
                <a:gd name="connsiteX97" fmla="*/ 6498753 w 6499257"/>
                <a:gd name="connsiteY97" fmla="*/ 2404799 h 3498714"/>
                <a:gd name="connsiteX98" fmla="*/ 5388995 w 6499257"/>
                <a:gd name="connsiteY98"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936448 w 6499257"/>
                <a:gd name="connsiteY17" fmla="*/ 2279217 h 3498714"/>
                <a:gd name="connsiteX18" fmla="*/ 4802103 w 6499257"/>
                <a:gd name="connsiteY18" fmla="*/ 2588456 h 3498714"/>
                <a:gd name="connsiteX19" fmla="*/ 4904699 w 6499257"/>
                <a:gd name="connsiteY19" fmla="*/ 2705462 h 3498714"/>
                <a:gd name="connsiteX20" fmla="*/ 4904698 w 6499257"/>
                <a:gd name="connsiteY20" fmla="*/ 2705462 h 3498714"/>
                <a:gd name="connsiteX21" fmla="*/ 4784047 w 6499257"/>
                <a:gd name="connsiteY21" fmla="*/ 2826113 h 3498714"/>
                <a:gd name="connsiteX22" fmla="*/ 1970999 w 6499257"/>
                <a:gd name="connsiteY22" fmla="*/ 2826112 h 3498714"/>
                <a:gd name="connsiteX23" fmla="*/ 1850348 w 6499257"/>
                <a:gd name="connsiteY23" fmla="*/ 2705462 h 3498714"/>
                <a:gd name="connsiteX24" fmla="*/ 1956769 w 6499257"/>
                <a:gd name="connsiteY24" fmla="*/ 2587684 h 3498714"/>
                <a:gd name="connsiteX25" fmla="*/ 1823360 w 6499257"/>
                <a:gd name="connsiteY25" fmla="*/ 2279217 h 3498714"/>
                <a:gd name="connsiteX26" fmla="*/ 2217440 w 6499257"/>
                <a:gd name="connsiteY26" fmla="*/ 1856216 h 3498714"/>
                <a:gd name="connsiteX27" fmla="*/ 2534724 w 6499257"/>
                <a:gd name="connsiteY27" fmla="*/ 982297 h 3498714"/>
                <a:gd name="connsiteX28" fmla="*/ 358791 w 6499257"/>
                <a:gd name="connsiteY28" fmla="*/ 644545 h 3498714"/>
                <a:gd name="connsiteX29" fmla="*/ 1006774 w 6499257"/>
                <a:gd name="connsiteY29" fmla="*/ 644545 h 3498714"/>
                <a:gd name="connsiteX30" fmla="*/ 1542636 w 6499257"/>
                <a:gd name="connsiteY30" fmla="*/ 1193969 h 3498714"/>
                <a:gd name="connsiteX31" fmla="*/ 1929878 w 6499257"/>
                <a:gd name="connsiteY31" fmla="*/ 1193970 h 3498714"/>
                <a:gd name="connsiteX32" fmla="*/ 2070059 w 6499257"/>
                <a:gd name="connsiteY32" fmla="*/ 1334152 h 3498714"/>
                <a:gd name="connsiteX33" fmla="*/ 1929878 w 6499257"/>
                <a:gd name="connsiteY33" fmla="*/ 1474333 h 3498714"/>
                <a:gd name="connsiteX34" fmla="*/ 1520943 w 6499257"/>
                <a:gd name="connsiteY34" fmla="*/ 1470388 h 3498714"/>
                <a:gd name="connsiteX35" fmla="*/ 1332825 w 6499257"/>
                <a:gd name="connsiteY35" fmla="*/ 1367201 h 3498714"/>
                <a:gd name="connsiteX36" fmla="*/ 1106501 w 6499257"/>
                <a:gd name="connsiteY36" fmla="*/ 1098289 h 3498714"/>
                <a:gd name="connsiteX37" fmla="*/ 1101049 w 6499257"/>
                <a:gd name="connsiteY37" fmla="*/ 1092836 h 3498714"/>
                <a:gd name="connsiteX38" fmla="*/ 1046523 w 6499257"/>
                <a:gd name="connsiteY38" fmla="*/ 1092836 h 3498714"/>
                <a:gd name="connsiteX39" fmla="*/ 1041071 w 6499257"/>
                <a:gd name="connsiteY39" fmla="*/ 1098289 h 3498714"/>
                <a:gd name="connsiteX40" fmla="*/ 1042136 w 6499257"/>
                <a:gd name="connsiteY40" fmla="*/ 1419754 h 3498714"/>
                <a:gd name="connsiteX41" fmla="*/ 1042136 w 6499257"/>
                <a:gd name="connsiteY41" fmla="*/ 3337652 h 3498714"/>
                <a:gd name="connsiteX42" fmla="*/ 881075 w 6499257"/>
                <a:gd name="connsiteY42" fmla="*/ 3498714 h 3498714"/>
                <a:gd name="connsiteX43" fmla="*/ 720012 w 6499257"/>
                <a:gd name="connsiteY43" fmla="*/ 3337652 h 3498714"/>
                <a:gd name="connsiteX44" fmla="*/ 720012 w 6499257"/>
                <a:gd name="connsiteY44" fmla="*/ 2125717 h 3498714"/>
                <a:gd name="connsiteX45" fmla="*/ 718947 w 6499257"/>
                <a:gd name="connsiteY45" fmla="*/ 2033194 h 3498714"/>
                <a:gd name="connsiteX46" fmla="*/ 714162 w 6499257"/>
                <a:gd name="connsiteY46" fmla="*/ 2028410 h 3498714"/>
                <a:gd name="connsiteX47" fmla="*/ 654759 w 6499257"/>
                <a:gd name="connsiteY47" fmla="*/ 2028410 h 3498714"/>
                <a:gd name="connsiteX48" fmla="*/ 649974 w 6499257"/>
                <a:gd name="connsiteY48" fmla="*/ 2033194 h 3498714"/>
                <a:gd name="connsiteX49" fmla="*/ 649974 w 6499257"/>
                <a:gd name="connsiteY49" fmla="*/ 2125717 h 3498714"/>
                <a:gd name="connsiteX50" fmla="*/ 649574 w 6499257"/>
                <a:gd name="connsiteY50" fmla="*/ 3337652 h 3498714"/>
                <a:gd name="connsiteX51" fmla="*/ 488511 w 6499257"/>
                <a:gd name="connsiteY51" fmla="*/ 3498714 h 3498714"/>
                <a:gd name="connsiteX52" fmla="*/ 327450 w 6499257"/>
                <a:gd name="connsiteY52" fmla="*/ 3337652 h 3498714"/>
                <a:gd name="connsiteX53" fmla="*/ 327450 w 6499257"/>
                <a:gd name="connsiteY53" fmla="*/ 1458216 h 3498714"/>
                <a:gd name="connsiteX54" fmla="*/ 322427 w 6499257"/>
                <a:gd name="connsiteY54" fmla="*/ 1098205 h 3498714"/>
                <a:gd name="connsiteX55" fmla="*/ 317058 w 6499257"/>
                <a:gd name="connsiteY55" fmla="*/ 1092836 h 3498714"/>
                <a:gd name="connsiteX56" fmla="*/ 263371 w 6499257"/>
                <a:gd name="connsiteY56" fmla="*/ 1092836 h 3498714"/>
                <a:gd name="connsiteX57" fmla="*/ 258001 w 6499257"/>
                <a:gd name="connsiteY57" fmla="*/ 1098205 h 3498714"/>
                <a:gd name="connsiteX58" fmla="*/ 258001 w 6499257"/>
                <a:gd name="connsiteY58" fmla="*/ 1444446 h 3498714"/>
                <a:gd name="connsiteX59" fmla="*/ 257700 w 6499257"/>
                <a:gd name="connsiteY59" fmla="*/ 1444370 h 3498714"/>
                <a:gd name="connsiteX60" fmla="*/ 257700 w 6499257"/>
                <a:gd name="connsiteY60" fmla="*/ 1912573 h 3498714"/>
                <a:gd name="connsiteX61" fmla="*/ 128850 w 6499257"/>
                <a:gd name="connsiteY61" fmla="*/ 2041423 h 3498714"/>
                <a:gd name="connsiteX62" fmla="*/ 0 w 6499257"/>
                <a:gd name="connsiteY62" fmla="*/ 1912573 h 3498714"/>
                <a:gd name="connsiteX63" fmla="*/ 0 w 6499257"/>
                <a:gd name="connsiteY63" fmla="*/ 1101802 h 3498714"/>
                <a:gd name="connsiteX64" fmla="*/ 0 w 6499257"/>
                <a:gd name="connsiteY64" fmla="*/ 1003338 h 3498714"/>
                <a:gd name="connsiteX65" fmla="*/ 0 w 6499257"/>
                <a:gd name="connsiteY65" fmla="*/ 982486 h 3498714"/>
                <a:gd name="connsiteX66" fmla="*/ 12733 w 6499257"/>
                <a:gd name="connsiteY66" fmla="*/ 894663 h 3498714"/>
                <a:gd name="connsiteX67" fmla="*/ 20539 w 6499257"/>
                <a:gd name="connsiteY67" fmla="*/ 868773 h 3498714"/>
                <a:gd name="connsiteX68" fmla="*/ 358791 w 6499257"/>
                <a:gd name="connsiteY68" fmla="*/ 644545 h 3498714"/>
                <a:gd name="connsiteX69" fmla="*/ 682782 w 6499257"/>
                <a:gd name="connsiteY69" fmla="*/ 0 h 3498714"/>
                <a:gd name="connsiteX70" fmla="*/ 966919 w 6499257"/>
                <a:gd name="connsiteY70" fmla="*/ 284138 h 3498714"/>
                <a:gd name="connsiteX71" fmla="*/ 682782 w 6499257"/>
                <a:gd name="connsiteY71" fmla="*/ 568275 h 3498714"/>
                <a:gd name="connsiteX72" fmla="*/ 398645 w 6499257"/>
                <a:gd name="connsiteY72" fmla="*/ 284138 h 3498714"/>
                <a:gd name="connsiteX73" fmla="*/ 682782 w 6499257"/>
                <a:gd name="connsiteY73" fmla="*/ 0 h 3498714"/>
                <a:gd name="connsiteX74" fmla="*/ 4707054 w 6499257"/>
                <a:gd name="connsiteY74" fmla="*/ 2902312 h 3498714"/>
                <a:gd name="connsiteX75" fmla="*/ 4818179 w 6499257"/>
                <a:gd name="connsiteY75" fmla="*/ 3013437 h 3498714"/>
                <a:gd name="connsiteX76" fmla="*/ 4707054 w 6499257"/>
                <a:gd name="connsiteY76" fmla="*/ 3124562 h 3498714"/>
                <a:gd name="connsiteX77" fmla="*/ 4545125 w 6499257"/>
                <a:gd name="connsiteY77" fmla="*/ 3124562 h 3498714"/>
                <a:gd name="connsiteX78" fmla="*/ 4545125 w 6499257"/>
                <a:gd name="connsiteY78" fmla="*/ 3361625 h 3498714"/>
                <a:gd name="connsiteX79" fmla="*/ 4436113 w 6499257"/>
                <a:gd name="connsiteY79" fmla="*/ 3470637 h 3498714"/>
                <a:gd name="connsiteX80" fmla="*/ 4235039 w 6499257"/>
                <a:gd name="connsiteY80" fmla="*/ 3470637 h 3498714"/>
                <a:gd name="connsiteX81" fmla="*/ 4126027 w 6499257"/>
                <a:gd name="connsiteY81" fmla="*/ 3361625 h 3498714"/>
                <a:gd name="connsiteX82" fmla="*/ 4126027 w 6499257"/>
                <a:gd name="connsiteY82" fmla="*/ 3124562 h 3498714"/>
                <a:gd name="connsiteX83" fmla="*/ 2589325 w 6499257"/>
                <a:gd name="connsiteY83" fmla="*/ 3124562 h 3498714"/>
                <a:gd name="connsiteX84" fmla="*/ 2589325 w 6499257"/>
                <a:gd name="connsiteY84" fmla="*/ 3361625 h 3498714"/>
                <a:gd name="connsiteX85" fmla="*/ 2480313 w 6499257"/>
                <a:gd name="connsiteY85" fmla="*/ 3470637 h 3498714"/>
                <a:gd name="connsiteX86" fmla="*/ 2279239 w 6499257"/>
                <a:gd name="connsiteY86" fmla="*/ 3470637 h 3498714"/>
                <a:gd name="connsiteX87" fmla="*/ 2170227 w 6499257"/>
                <a:gd name="connsiteY87" fmla="*/ 3361625 h 3498714"/>
                <a:gd name="connsiteX88" fmla="*/ 2170227 w 6499257"/>
                <a:gd name="connsiteY88" fmla="*/ 3124562 h 3498714"/>
                <a:gd name="connsiteX89" fmla="*/ 2052754 w 6499257"/>
                <a:gd name="connsiteY89" fmla="*/ 3124562 h 3498714"/>
                <a:gd name="connsiteX90" fmla="*/ 1941629 w 6499257"/>
                <a:gd name="connsiteY90" fmla="*/ 3013437 h 3498714"/>
                <a:gd name="connsiteX91" fmla="*/ 2052754 w 6499257"/>
                <a:gd name="connsiteY91" fmla="*/ 2902312 h 3498714"/>
                <a:gd name="connsiteX92" fmla="*/ 682782 w 6499257"/>
                <a:gd name="connsiteY92" fmla="*/ 0 h 3498714"/>
                <a:gd name="connsiteX93" fmla="*/ 4492583 w 6499257"/>
                <a:gd name="connsiteY93" fmla="*/ 2089512 h 3498714"/>
                <a:gd name="connsiteX94" fmla="*/ 4311608 w 6499257"/>
                <a:gd name="connsiteY94" fmla="*/ 2270487 h 3498714"/>
                <a:gd name="connsiteX95" fmla="*/ 4492583 w 6499257"/>
                <a:gd name="connsiteY95" fmla="*/ 2451462 h 3498714"/>
                <a:gd name="connsiteX96" fmla="*/ 5407618 w 6499257"/>
                <a:gd name="connsiteY96" fmla="*/ 2468742 h 3498714"/>
                <a:gd name="connsiteX97" fmla="*/ 6498753 w 6499257"/>
                <a:gd name="connsiteY97" fmla="*/ 2404799 h 3498714"/>
                <a:gd name="connsiteX98" fmla="*/ 5388995 w 6499257"/>
                <a:gd name="connsiteY98" fmla="*/ 2075460 h 3498714"/>
                <a:gd name="connsiteX0" fmla="*/ 2979061 w 6499257"/>
                <a:gd name="connsiteY0" fmla="*/ 2089512 h 3498714"/>
                <a:gd name="connsiteX1" fmla="*/ 2671086 w 6499257"/>
                <a:gd name="connsiteY1" fmla="*/ 2397487 h 3498714"/>
                <a:gd name="connsiteX2" fmla="*/ 2671086 w 6499257"/>
                <a:gd name="connsiteY2" fmla="*/ 2584811 h 3498714"/>
                <a:gd name="connsiteX3" fmla="*/ 4083961 w 6499257"/>
                <a:gd name="connsiteY3" fmla="*/ 2584811 h 3498714"/>
                <a:gd name="connsiteX4" fmla="*/ 4083961 w 6499257"/>
                <a:gd name="connsiteY4" fmla="*/ 2397487 h 3498714"/>
                <a:gd name="connsiteX5" fmla="*/ 3775986 w 6499257"/>
                <a:gd name="connsiteY5" fmla="*/ 2089512 h 3498714"/>
                <a:gd name="connsiteX6" fmla="*/ 2979061 w 6499257"/>
                <a:gd name="connsiteY6" fmla="*/ 2089512 h 3498714"/>
                <a:gd name="connsiteX7" fmla="*/ 2251033 w 6499257"/>
                <a:gd name="connsiteY7" fmla="*/ 2089512 h 3498714"/>
                <a:gd name="connsiteX8" fmla="*/ 2070058 w 6499257"/>
                <a:gd name="connsiteY8" fmla="*/ 2270487 h 3498714"/>
                <a:gd name="connsiteX9" fmla="*/ 2251033 w 6499257"/>
                <a:gd name="connsiteY9" fmla="*/ 2451462 h 3498714"/>
                <a:gd name="connsiteX10" fmla="*/ 2432008 w 6499257"/>
                <a:gd name="connsiteY10" fmla="*/ 2270487 h 3498714"/>
                <a:gd name="connsiteX11" fmla="*/ 2251033 w 6499257"/>
                <a:gd name="connsiteY11" fmla="*/ 2089512 h 3498714"/>
                <a:gd name="connsiteX12" fmla="*/ 2842751 w 6499257"/>
                <a:gd name="connsiteY12" fmla="*/ 1749356 h 3498714"/>
                <a:gd name="connsiteX13" fmla="*/ 2392797 w 6499257"/>
                <a:gd name="connsiteY13" fmla="*/ 1878907 h 3498714"/>
                <a:gd name="connsiteX14" fmla="*/ 2478781 w 6499257"/>
                <a:gd name="connsiteY14" fmla="*/ 1920808 h 3498714"/>
                <a:gd name="connsiteX15" fmla="*/ 2842751 w 6499257"/>
                <a:gd name="connsiteY15" fmla="*/ 1749356 h 3498714"/>
                <a:gd name="connsiteX16" fmla="*/ 2534724 w 6499257"/>
                <a:gd name="connsiteY16" fmla="*/ 982297 h 3498714"/>
                <a:gd name="connsiteX17" fmla="*/ 4802103 w 6499257"/>
                <a:gd name="connsiteY17" fmla="*/ 2588456 h 3498714"/>
                <a:gd name="connsiteX18" fmla="*/ 4904699 w 6499257"/>
                <a:gd name="connsiteY18" fmla="*/ 2705462 h 3498714"/>
                <a:gd name="connsiteX19" fmla="*/ 4904698 w 6499257"/>
                <a:gd name="connsiteY19" fmla="*/ 2705462 h 3498714"/>
                <a:gd name="connsiteX20" fmla="*/ 4784047 w 6499257"/>
                <a:gd name="connsiteY20" fmla="*/ 2826113 h 3498714"/>
                <a:gd name="connsiteX21" fmla="*/ 1970999 w 6499257"/>
                <a:gd name="connsiteY21" fmla="*/ 2826112 h 3498714"/>
                <a:gd name="connsiteX22" fmla="*/ 1850348 w 6499257"/>
                <a:gd name="connsiteY22" fmla="*/ 2705462 h 3498714"/>
                <a:gd name="connsiteX23" fmla="*/ 1956769 w 6499257"/>
                <a:gd name="connsiteY23" fmla="*/ 2587684 h 3498714"/>
                <a:gd name="connsiteX24" fmla="*/ 1823360 w 6499257"/>
                <a:gd name="connsiteY24" fmla="*/ 2279217 h 3498714"/>
                <a:gd name="connsiteX25" fmla="*/ 2217440 w 6499257"/>
                <a:gd name="connsiteY25" fmla="*/ 1856216 h 3498714"/>
                <a:gd name="connsiteX26" fmla="*/ 2534724 w 6499257"/>
                <a:gd name="connsiteY26" fmla="*/ 982297 h 3498714"/>
                <a:gd name="connsiteX27" fmla="*/ 358791 w 6499257"/>
                <a:gd name="connsiteY27" fmla="*/ 644545 h 3498714"/>
                <a:gd name="connsiteX28" fmla="*/ 1006774 w 6499257"/>
                <a:gd name="connsiteY28" fmla="*/ 644545 h 3498714"/>
                <a:gd name="connsiteX29" fmla="*/ 1542636 w 6499257"/>
                <a:gd name="connsiteY29" fmla="*/ 1193969 h 3498714"/>
                <a:gd name="connsiteX30" fmla="*/ 1929878 w 6499257"/>
                <a:gd name="connsiteY30" fmla="*/ 1193970 h 3498714"/>
                <a:gd name="connsiteX31" fmla="*/ 2070059 w 6499257"/>
                <a:gd name="connsiteY31" fmla="*/ 1334152 h 3498714"/>
                <a:gd name="connsiteX32" fmla="*/ 1929878 w 6499257"/>
                <a:gd name="connsiteY32" fmla="*/ 1474333 h 3498714"/>
                <a:gd name="connsiteX33" fmla="*/ 1520943 w 6499257"/>
                <a:gd name="connsiteY33" fmla="*/ 1470388 h 3498714"/>
                <a:gd name="connsiteX34" fmla="*/ 1332825 w 6499257"/>
                <a:gd name="connsiteY34" fmla="*/ 1367201 h 3498714"/>
                <a:gd name="connsiteX35" fmla="*/ 1106501 w 6499257"/>
                <a:gd name="connsiteY35" fmla="*/ 1098289 h 3498714"/>
                <a:gd name="connsiteX36" fmla="*/ 1101049 w 6499257"/>
                <a:gd name="connsiteY36" fmla="*/ 1092836 h 3498714"/>
                <a:gd name="connsiteX37" fmla="*/ 1046523 w 6499257"/>
                <a:gd name="connsiteY37" fmla="*/ 1092836 h 3498714"/>
                <a:gd name="connsiteX38" fmla="*/ 1041071 w 6499257"/>
                <a:gd name="connsiteY38" fmla="*/ 1098289 h 3498714"/>
                <a:gd name="connsiteX39" fmla="*/ 1042136 w 6499257"/>
                <a:gd name="connsiteY39" fmla="*/ 1419754 h 3498714"/>
                <a:gd name="connsiteX40" fmla="*/ 1042136 w 6499257"/>
                <a:gd name="connsiteY40" fmla="*/ 3337652 h 3498714"/>
                <a:gd name="connsiteX41" fmla="*/ 881075 w 6499257"/>
                <a:gd name="connsiteY41" fmla="*/ 3498714 h 3498714"/>
                <a:gd name="connsiteX42" fmla="*/ 720012 w 6499257"/>
                <a:gd name="connsiteY42" fmla="*/ 3337652 h 3498714"/>
                <a:gd name="connsiteX43" fmla="*/ 720012 w 6499257"/>
                <a:gd name="connsiteY43" fmla="*/ 2125717 h 3498714"/>
                <a:gd name="connsiteX44" fmla="*/ 718947 w 6499257"/>
                <a:gd name="connsiteY44" fmla="*/ 2033194 h 3498714"/>
                <a:gd name="connsiteX45" fmla="*/ 714162 w 6499257"/>
                <a:gd name="connsiteY45" fmla="*/ 2028410 h 3498714"/>
                <a:gd name="connsiteX46" fmla="*/ 654759 w 6499257"/>
                <a:gd name="connsiteY46" fmla="*/ 2028410 h 3498714"/>
                <a:gd name="connsiteX47" fmla="*/ 649974 w 6499257"/>
                <a:gd name="connsiteY47" fmla="*/ 2033194 h 3498714"/>
                <a:gd name="connsiteX48" fmla="*/ 649974 w 6499257"/>
                <a:gd name="connsiteY48" fmla="*/ 2125717 h 3498714"/>
                <a:gd name="connsiteX49" fmla="*/ 649574 w 6499257"/>
                <a:gd name="connsiteY49" fmla="*/ 3337652 h 3498714"/>
                <a:gd name="connsiteX50" fmla="*/ 488511 w 6499257"/>
                <a:gd name="connsiteY50" fmla="*/ 3498714 h 3498714"/>
                <a:gd name="connsiteX51" fmla="*/ 327450 w 6499257"/>
                <a:gd name="connsiteY51" fmla="*/ 3337652 h 3498714"/>
                <a:gd name="connsiteX52" fmla="*/ 327450 w 6499257"/>
                <a:gd name="connsiteY52" fmla="*/ 1458216 h 3498714"/>
                <a:gd name="connsiteX53" fmla="*/ 322427 w 6499257"/>
                <a:gd name="connsiteY53" fmla="*/ 1098205 h 3498714"/>
                <a:gd name="connsiteX54" fmla="*/ 317058 w 6499257"/>
                <a:gd name="connsiteY54" fmla="*/ 1092836 h 3498714"/>
                <a:gd name="connsiteX55" fmla="*/ 263371 w 6499257"/>
                <a:gd name="connsiteY55" fmla="*/ 1092836 h 3498714"/>
                <a:gd name="connsiteX56" fmla="*/ 258001 w 6499257"/>
                <a:gd name="connsiteY56" fmla="*/ 1098205 h 3498714"/>
                <a:gd name="connsiteX57" fmla="*/ 258001 w 6499257"/>
                <a:gd name="connsiteY57" fmla="*/ 1444446 h 3498714"/>
                <a:gd name="connsiteX58" fmla="*/ 257700 w 6499257"/>
                <a:gd name="connsiteY58" fmla="*/ 1444370 h 3498714"/>
                <a:gd name="connsiteX59" fmla="*/ 257700 w 6499257"/>
                <a:gd name="connsiteY59" fmla="*/ 1912573 h 3498714"/>
                <a:gd name="connsiteX60" fmla="*/ 128850 w 6499257"/>
                <a:gd name="connsiteY60" fmla="*/ 2041423 h 3498714"/>
                <a:gd name="connsiteX61" fmla="*/ 0 w 6499257"/>
                <a:gd name="connsiteY61" fmla="*/ 1912573 h 3498714"/>
                <a:gd name="connsiteX62" fmla="*/ 0 w 6499257"/>
                <a:gd name="connsiteY62" fmla="*/ 1101802 h 3498714"/>
                <a:gd name="connsiteX63" fmla="*/ 0 w 6499257"/>
                <a:gd name="connsiteY63" fmla="*/ 1003338 h 3498714"/>
                <a:gd name="connsiteX64" fmla="*/ 0 w 6499257"/>
                <a:gd name="connsiteY64" fmla="*/ 982486 h 3498714"/>
                <a:gd name="connsiteX65" fmla="*/ 12733 w 6499257"/>
                <a:gd name="connsiteY65" fmla="*/ 894663 h 3498714"/>
                <a:gd name="connsiteX66" fmla="*/ 20539 w 6499257"/>
                <a:gd name="connsiteY66" fmla="*/ 868773 h 3498714"/>
                <a:gd name="connsiteX67" fmla="*/ 358791 w 6499257"/>
                <a:gd name="connsiteY67" fmla="*/ 644545 h 3498714"/>
                <a:gd name="connsiteX68" fmla="*/ 682782 w 6499257"/>
                <a:gd name="connsiteY68" fmla="*/ 0 h 3498714"/>
                <a:gd name="connsiteX69" fmla="*/ 966919 w 6499257"/>
                <a:gd name="connsiteY69" fmla="*/ 284138 h 3498714"/>
                <a:gd name="connsiteX70" fmla="*/ 682782 w 6499257"/>
                <a:gd name="connsiteY70" fmla="*/ 568275 h 3498714"/>
                <a:gd name="connsiteX71" fmla="*/ 398645 w 6499257"/>
                <a:gd name="connsiteY71" fmla="*/ 284138 h 3498714"/>
                <a:gd name="connsiteX72" fmla="*/ 682782 w 6499257"/>
                <a:gd name="connsiteY72" fmla="*/ 0 h 3498714"/>
                <a:gd name="connsiteX73" fmla="*/ 4707054 w 6499257"/>
                <a:gd name="connsiteY73" fmla="*/ 2902312 h 3498714"/>
                <a:gd name="connsiteX74" fmla="*/ 4818179 w 6499257"/>
                <a:gd name="connsiteY74" fmla="*/ 3013437 h 3498714"/>
                <a:gd name="connsiteX75" fmla="*/ 4707054 w 6499257"/>
                <a:gd name="connsiteY75" fmla="*/ 3124562 h 3498714"/>
                <a:gd name="connsiteX76" fmla="*/ 4545125 w 6499257"/>
                <a:gd name="connsiteY76" fmla="*/ 3124562 h 3498714"/>
                <a:gd name="connsiteX77" fmla="*/ 4545125 w 6499257"/>
                <a:gd name="connsiteY77" fmla="*/ 3361625 h 3498714"/>
                <a:gd name="connsiteX78" fmla="*/ 4436113 w 6499257"/>
                <a:gd name="connsiteY78" fmla="*/ 3470637 h 3498714"/>
                <a:gd name="connsiteX79" fmla="*/ 4235039 w 6499257"/>
                <a:gd name="connsiteY79" fmla="*/ 3470637 h 3498714"/>
                <a:gd name="connsiteX80" fmla="*/ 4126027 w 6499257"/>
                <a:gd name="connsiteY80" fmla="*/ 3361625 h 3498714"/>
                <a:gd name="connsiteX81" fmla="*/ 4126027 w 6499257"/>
                <a:gd name="connsiteY81" fmla="*/ 3124562 h 3498714"/>
                <a:gd name="connsiteX82" fmla="*/ 2589325 w 6499257"/>
                <a:gd name="connsiteY82" fmla="*/ 3124562 h 3498714"/>
                <a:gd name="connsiteX83" fmla="*/ 2589325 w 6499257"/>
                <a:gd name="connsiteY83" fmla="*/ 3361625 h 3498714"/>
                <a:gd name="connsiteX84" fmla="*/ 2480313 w 6499257"/>
                <a:gd name="connsiteY84" fmla="*/ 3470637 h 3498714"/>
                <a:gd name="connsiteX85" fmla="*/ 2279239 w 6499257"/>
                <a:gd name="connsiteY85" fmla="*/ 3470637 h 3498714"/>
                <a:gd name="connsiteX86" fmla="*/ 2170227 w 6499257"/>
                <a:gd name="connsiteY86" fmla="*/ 3361625 h 3498714"/>
                <a:gd name="connsiteX87" fmla="*/ 2170227 w 6499257"/>
                <a:gd name="connsiteY87" fmla="*/ 3124562 h 3498714"/>
                <a:gd name="connsiteX88" fmla="*/ 2052754 w 6499257"/>
                <a:gd name="connsiteY88" fmla="*/ 3124562 h 3498714"/>
                <a:gd name="connsiteX89" fmla="*/ 1941629 w 6499257"/>
                <a:gd name="connsiteY89" fmla="*/ 3013437 h 3498714"/>
                <a:gd name="connsiteX90" fmla="*/ 2052754 w 6499257"/>
                <a:gd name="connsiteY90" fmla="*/ 2902312 h 3498714"/>
                <a:gd name="connsiteX91" fmla="*/ 682782 w 6499257"/>
                <a:gd name="connsiteY91" fmla="*/ 0 h 3498714"/>
                <a:gd name="connsiteX92" fmla="*/ 4492583 w 6499257"/>
                <a:gd name="connsiteY92" fmla="*/ 2089512 h 3498714"/>
                <a:gd name="connsiteX93" fmla="*/ 4311608 w 6499257"/>
                <a:gd name="connsiteY93" fmla="*/ 2270487 h 3498714"/>
                <a:gd name="connsiteX94" fmla="*/ 4492583 w 6499257"/>
                <a:gd name="connsiteY94" fmla="*/ 2451462 h 3498714"/>
                <a:gd name="connsiteX95" fmla="*/ 5407618 w 6499257"/>
                <a:gd name="connsiteY95" fmla="*/ 2468742 h 3498714"/>
                <a:gd name="connsiteX96" fmla="*/ 6498753 w 6499257"/>
                <a:gd name="connsiteY96" fmla="*/ 2404799 h 3498714"/>
                <a:gd name="connsiteX97" fmla="*/ 5388995 w 6499257"/>
                <a:gd name="connsiteY97" fmla="*/ 2075460 h 3498714"/>
                <a:gd name="connsiteX0" fmla="*/ 2979061 w 6462083"/>
                <a:gd name="connsiteY0" fmla="*/ 2089512 h 3498714"/>
                <a:gd name="connsiteX1" fmla="*/ 2671086 w 6462083"/>
                <a:gd name="connsiteY1" fmla="*/ 2397487 h 3498714"/>
                <a:gd name="connsiteX2" fmla="*/ 2671086 w 6462083"/>
                <a:gd name="connsiteY2" fmla="*/ 2584811 h 3498714"/>
                <a:gd name="connsiteX3" fmla="*/ 4083961 w 6462083"/>
                <a:gd name="connsiteY3" fmla="*/ 2584811 h 3498714"/>
                <a:gd name="connsiteX4" fmla="*/ 4083961 w 6462083"/>
                <a:gd name="connsiteY4" fmla="*/ 2397487 h 3498714"/>
                <a:gd name="connsiteX5" fmla="*/ 3775986 w 6462083"/>
                <a:gd name="connsiteY5" fmla="*/ 2089512 h 3498714"/>
                <a:gd name="connsiteX6" fmla="*/ 2979061 w 6462083"/>
                <a:gd name="connsiteY6" fmla="*/ 2089512 h 3498714"/>
                <a:gd name="connsiteX7" fmla="*/ 2251033 w 6462083"/>
                <a:gd name="connsiteY7" fmla="*/ 2089512 h 3498714"/>
                <a:gd name="connsiteX8" fmla="*/ 2070058 w 6462083"/>
                <a:gd name="connsiteY8" fmla="*/ 2270487 h 3498714"/>
                <a:gd name="connsiteX9" fmla="*/ 2251033 w 6462083"/>
                <a:gd name="connsiteY9" fmla="*/ 2451462 h 3498714"/>
                <a:gd name="connsiteX10" fmla="*/ 2432008 w 6462083"/>
                <a:gd name="connsiteY10" fmla="*/ 2270487 h 3498714"/>
                <a:gd name="connsiteX11" fmla="*/ 2251033 w 6462083"/>
                <a:gd name="connsiteY11" fmla="*/ 2089512 h 3498714"/>
                <a:gd name="connsiteX12" fmla="*/ 2842751 w 6462083"/>
                <a:gd name="connsiteY12" fmla="*/ 1749356 h 3498714"/>
                <a:gd name="connsiteX13" fmla="*/ 2392797 w 6462083"/>
                <a:gd name="connsiteY13" fmla="*/ 1878907 h 3498714"/>
                <a:gd name="connsiteX14" fmla="*/ 2478781 w 6462083"/>
                <a:gd name="connsiteY14" fmla="*/ 1920808 h 3498714"/>
                <a:gd name="connsiteX15" fmla="*/ 2842751 w 6462083"/>
                <a:gd name="connsiteY15" fmla="*/ 1749356 h 3498714"/>
                <a:gd name="connsiteX16" fmla="*/ 2534724 w 6462083"/>
                <a:gd name="connsiteY16" fmla="*/ 982297 h 3498714"/>
                <a:gd name="connsiteX17" fmla="*/ 4802103 w 6462083"/>
                <a:gd name="connsiteY17" fmla="*/ 2588456 h 3498714"/>
                <a:gd name="connsiteX18" fmla="*/ 4904699 w 6462083"/>
                <a:gd name="connsiteY18" fmla="*/ 2705462 h 3498714"/>
                <a:gd name="connsiteX19" fmla="*/ 4904698 w 6462083"/>
                <a:gd name="connsiteY19" fmla="*/ 2705462 h 3498714"/>
                <a:gd name="connsiteX20" fmla="*/ 4784047 w 6462083"/>
                <a:gd name="connsiteY20" fmla="*/ 2826113 h 3498714"/>
                <a:gd name="connsiteX21" fmla="*/ 1970999 w 6462083"/>
                <a:gd name="connsiteY21" fmla="*/ 2826112 h 3498714"/>
                <a:gd name="connsiteX22" fmla="*/ 1850348 w 6462083"/>
                <a:gd name="connsiteY22" fmla="*/ 2705462 h 3498714"/>
                <a:gd name="connsiteX23" fmla="*/ 1956769 w 6462083"/>
                <a:gd name="connsiteY23" fmla="*/ 2587684 h 3498714"/>
                <a:gd name="connsiteX24" fmla="*/ 1823360 w 6462083"/>
                <a:gd name="connsiteY24" fmla="*/ 2279217 h 3498714"/>
                <a:gd name="connsiteX25" fmla="*/ 2217440 w 6462083"/>
                <a:gd name="connsiteY25" fmla="*/ 1856216 h 3498714"/>
                <a:gd name="connsiteX26" fmla="*/ 2534724 w 6462083"/>
                <a:gd name="connsiteY26" fmla="*/ 982297 h 3498714"/>
                <a:gd name="connsiteX27" fmla="*/ 358791 w 6462083"/>
                <a:gd name="connsiteY27" fmla="*/ 644545 h 3498714"/>
                <a:gd name="connsiteX28" fmla="*/ 1006774 w 6462083"/>
                <a:gd name="connsiteY28" fmla="*/ 644545 h 3498714"/>
                <a:gd name="connsiteX29" fmla="*/ 1542636 w 6462083"/>
                <a:gd name="connsiteY29" fmla="*/ 1193969 h 3498714"/>
                <a:gd name="connsiteX30" fmla="*/ 1929878 w 6462083"/>
                <a:gd name="connsiteY30" fmla="*/ 1193970 h 3498714"/>
                <a:gd name="connsiteX31" fmla="*/ 2070059 w 6462083"/>
                <a:gd name="connsiteY31" fmla="*/ 1334152 h 3498714"/>
                <a:gd name="connsiteX32" fmla="*/ 1929878 w 6462083"/>
                <a:gd name="connsiteY32" fmla="*/ 1474333 h 3498714"/>
                <a:gd name="connsiteX33" fmla="*/ 1520943 w 6462083"/>
                <a:gd name="connsiteY33" fmla="*/ 1470388 h 3498714"/>
                <a:gd name="connsiteX34" fmla="*/ 1332825 w 6462083"/>
                <a:gd name="connsiteY34" fmla="*/ 1367201 h 3498714"/>
                <a:gd name="connsiteX35" fmla="*/ 1106501 w 6462083"/>
                <a:gd name="connsiteY35" fmla="*/ 1098289 h 3498714"/>
                <a:gd name="connsiteX36" fmla="*/ 1101049 w 6462083"/>
                <a:gd name="connsiteY36" fmla="*/ 1092836 h 3498714"/>
                <a:gd name="connsiteX37" fmla="*/ 1046523 w 6462083"/>
                <a:gd name="connsiteY37" fmla="*/ 1092836 h 3498714"/>
                <a:gd name="connsiteX38" fmla="*/ 1041071 w 6462083"/>
                <a:gd name="connsiteY38" fmla="*/ 1098289 h 3498714"/>
                <a:gd name="connsiteX39" fmla="*/ 1042136 w 6462083"/>
                <a:gd name="connsiteY39" fmla="*/ 1419754 h 3498714"/>
                <a:gd name="connsiteX40" fmla="*/ 1042136 w 6462083"/>
                <a:gd name="connsiteY40" fmla="*/ 3337652 h 3498714"/>
                <a:gd name="connsiteX41" fmla="*/ 881075 w 6462083"/>
                <a:gd name="connsiteY41" fmla="*/ 3498714 h 3498714"/>
                <a:gd name="connsiteX42" fmla="*/ 720012 w 6462083"/>
                <a:gd name="connsiteY42" fmla="*/ 3337652 h 3498714"/>
                <a:gd name="connsiteX43" fmla="*/ 720012 w 6462083"/>
                <a:gd name="connsiteY43" fmla="*/ 2125717 h 3498714"/>
                <a:gd name="connsiteX44" fmla="*/ 718947 w 6462083"/>
                <a:gd name="connsiteY44" fmla="*/ 2033194 h 3498714"/>
                <a:gd name="connsiteX45" fmla="*/ 714162 w 6462083"/>
                <a:gd name="connsiteY45" fmla="*/ 2028410 h 3498714"/>
                <a:gd name="connsiteX46" fmla="*/ 654759 w 6462083"/>
                <a:gd name="connsiteY46" fmla="*/ 2028410 h 3498714"/>
                <a:gd name="connsiteX47" fmla="*/ 649974 w 6462083"/>
                <a:gd name="connsiteY47" fmla="*/ 2033194 h 3498714"/>
                <a:gd name="connsiteX48" fmla="*/ 649974 w 6462083"/>
                <a:gd name="connsiteY48" fmla="*/ 2125717 h 3498714"/>
                <a:gd name="connsiteX49" fmla="*/ 649574 w 6462083"/>
                <a:gd name="connsiteY49" fmla="*/ 3337652 h 3498714"/>
                <a:gd name="connsiteX50" fmla="*/ 488511 w 6462083"/>
                <a:gd name="connsiteY50" fmla="*/ 3498714 h 3498714"/>
                <a:gd name="connsiteX51" fmla="*/ 327450 w 6462083"/>
                <a:gd name="connsiteY51" fmla="*/ 3337652 h 3498714"/>
                <a:gd name="connsiteX52" fmla="*/ 327450 w 6462083"/>
                <a:gd name="connsiteY52" fmla="*/ 1458216 h 3498714"/>
                <a:gd name="connsiteX53" fmla="*/ 322427 w 6462083"/>
                <a:gd name="connsiteY53" fmla="*/ 1098205 h 3498714"/>
                <a:gd name="connsiteX54" fmla="*/ 317058 w 6462083"/>
                <a:gd name="connsiteY54" fmla="*/ 1092836 h 3498714"/>
                <a:gd name="connsiteX55" fmla="*/ 263371 w 6462083"/>
                <a:gd name="connsiteY55" fmla="*/ 1092836 h 3498714"/>
                <a:gd name="connsiteX56" fmla="*/ 258001 w 6462083"/>
                <a:gd name="connsiteY56" fmla="*/ 1098205 h 3498714"/>
                <a:gd name="connsiteX57" fmla="*/ 258001 w 6462083"/>
                <a:gd name="connsiteY57" fmla="*/ 1444446 h 3498714"/>
                <a:gd name="connsiteX58" fmla="*/ 257700 w 6462083"/>
                <a:gd name="connsiteY58" fmla="*/ 1444370 h 3498714"/>
                <a:gd name="connsiteX59" fmla="*/ 257700 w 6462083"/>
                <a:gd name="connsiteY59" fmla="*/ 1912573 h 3498714"/>
                <a:gd name="connsiteX60" fmla="*/ 128850 w 6462083"/>
                <a:gd name="connsiteY60" fmla="*/ 2041423 h 3498714"/>
                <a:gd name="connsiteX61" fmla="*/ 0 w 6462083"/>
                <a:gd name="connsiteY61" fmla="*/ 1912573 h 3498714"/>
                <a:gd name="connsiteX62" fmla="*/ 0 w 6462083"/>
                <a:gd name="connsiteY62" fmla="*/ 1101802 h 3498714"/>
                <a:gd name="connsiteX63" fmla="*/ 0 w 6462083"/>
                <a:gd name="connsiteY63" fmla="*/ 1003338 h 3498714"/>
                <a:gd name="connsiteX64" fmla="*/ 0 w 6462083"/>
                <a:gd name="connsiteY64" fmla="*/ 982486 h 3498714"/>
                <a:gd name="connsiteX65" fmla="*/ 12733 w 6462083"/>
                <a:gd name="connsiteY65" fmla="*/ 894663 h 3498714"/>
                <a:gd name="connsiteX66" fmla="*/ 20539 w 6462083"/>
                <a:gd name="connsiteY66" fmla="*/ 868773 h 3498714"/>
                <a:gd name="connsiteX67" fmla="*/ 358791 w 6462083"/>
                <a:gd name="connsiteY67" fmla="*/ 644545 h 3498714"/>
                <a:gd name="connsiteX68" fmla="*/ 682782 w 6462083"/>
                <a:gd name="connsiteY68" fmla="*/ 0 h 3498714"/>
                <a:gd name="connsiteX69" fmla="*/ 966919 w 6462083"/>
                <a:gd name="connsiteY69" fmla="*/ 284138 h 3498714"/>
                <a:gd name="connsiteX70" fmla="*/ 682782 w 6462083"/>
                <a:gd name="connsiteY70" fmla="*/ 568275 h 3498714"/>
                <a:gd name="connsiteX71" fmla="*/ 398645 w 6462083"/>
                <a:gd name="connsiteY71" fmla="*/ 284138 h 3498714"/>
                <a:gd name="connsiteX72" fmla="*/ 682782 w 6462083"/>
                <a:gd name="connsiteY72" fmla="*/ 0 h 3498714"/>
                <a:gd name="connsiteX73" fmla="*/ 4707054 w 6462083"/>
                <a:gd name="connsiteY73" fmla="*/ 2902312 h 3498714"/>
                <a:gd name="connsiteX74" fmla="*/ 4818179 w 6462083"/>
                <a:gd name="connsiteY74" fmla="*/ 3013437 h 3498714"/>
                <a:gd name="connsiteX75" fmla="*/ 4707054 w 6462083"/>
                <a:gd name="connsiteY75" fmla="*/ 3124562 h 3498714"/>
                <a:gd name="connsiteX76" fmla="*/ 4545125 w 6462083"/>
                <a:gd name="connsiteY76" fmla="*/ 3124562 h 3498714"/>
                <a:gd name="connsiteX77" fmla="*/ 4545125 w 6462083"/>
                <a:gd name="connsiteY77" fmla="*/ 3361625 h 3498714"/>
                <a:gd name="connsiteX78" fmla="*/ 4436113 w 6462083"/>
                <a:gd name="connsiteY78" fmla="*/ 3470637 h 3498714"/>
                <a:gd name="connsiteX79" fmla="*/ 4235039 w 6462083"/>
                <a:gd name="connsiteY79" fmla="*/ 3470637 h 3498714"/>
                <a:gd name="connsiteX80" fmla="*/ 4126027 w 6462083"/>
                <a:gd name="connsiteY80" fmla="*/ 3361625 h 3498714"/>
                <a:gd name="connsiteX81" fmla="*/ 4126027 w 6462083"/>
                <a:gd name="connsiteY81" fmla="*/ 3124562 h 3498714"/>
                <a:gd name="connsiteX82" fmla="*/ 2589325 w 6462083"/>
                <a:gd name="connsiteY82" fmla="*/ 3124562 h 3498714"/>
                <a:gd name="connsiteX83" fmla="*/ 2589325 w 6462083"/>
                <a:gd name="connsiteY83" fmla="*/ 3361625 h 3498714"/>
                <a:gd name="connsiteX84" fmla="*/ 2480313 w 6462083"/>
                <a:gd name="connsiteY84" fmla="*/ 3470637 h 3498714"/>
                <a:gd name="connsiteX85" fmla="*/ 2279239 w 6462083"/>
                <a:gd name="connsiteY85" fmla="*/ 3470637 h 3498714"/>
                <a:gd name="connsiteX86" fmla="*/ 2170227 w 6462083"/>
                <a:gd name="connsiteY86" fmla="*/ 3361625 h 3498714"/>
                <a:gd name="connsiteX87" fmla="*/ 2170227 w 6462083"/>
                <a:gd name="connsiteY87" fmla="*/ 3124562 h 3498714"/>
                <a:gd name="connsiteX88" fmla="*/ 2052754 w 6462083"/>
                <a:gd name="connsiteY88" fmla="*/ 3124562 h 3498714"/>
                <a:gd name="connsiteX89" fmla="*/ 1941629 w 6462083"/>
                <a:gd name="connsiteY89" fmla="*/ 3013437 h 3498714"/>
                <a:gd name="connsiteX90" fmla="*/ 2052754 w 6462083"/>
                <a:gd name="connsiteY90" fmla="*/ 2902312 h 3498714"/>
                <a:gd name="connsiteX91" fmla="*/ 682782 w 6462083"/>
                <a:gd name="connsiteY91" fmla="*/ 0 h 3498714"/>
                <a:gd name="connsiteX92" fmla="*/ 4492583 w 6462083"/>
                <a:gd name="connsiteY92" fmla="*/ 2089512 h 3498714"/>
                <a:gd name="connsiteX93" fmla="*/ 4311608 w 6462083"/>
                <a:gd name="connsiteY93" fmla="*/ 2270487 h 3498714"/>
                <a:gd name="connsiteX94" fmla="*/ 4492583 w 6462083"/>
                <a:gd name="connsiteY94" fmla="*/ 2451462 h 3498714"/>
                <a:gd name="connsiteX95" fmla="*/ 5407618 w 6462083"/>
                <a:gd name="connsiteY95" fmla="*/ 2468742 h 3498714"/>
                <a:gd name="connsiteX96" fmla="*/ 6461556 w 6462083"/>
                <a:gd name="connsiteY96" fmla="*/ 2404799 h 3498714"/>
                <a:gd name="connsiteX97" fmla="*/ 5388995 w 6462083"/>
                <a:gd name="connsiteY97" fmla="*/ 2075460 h 3498714"/>
                <a:gd name="connsiteX0" fmla="*/ 2979061 w 5470282"/>
                <a:gd name="connsiteY0" fmla="*/ 2089512 h 3498714"/>
                <a:gd name="connsiteX1" fmla="*/ 2671086 w 5470282"/>
                <a:gd name="connsiteY1" fmla="*/ 2397487 h 3498714"/>
                <a:gd name="connsiteX2" fmla="*/ 2671086 w 5470282"/>
                <a:gd name="connsiteY2" fmla="*/ 2584811 h 3498714"/>
                <a:gd name="connsiteX3" fmla="*/ 4083961 w 5470282"/>
                <a:gd name="connsiteY3" fmla="*/ 2584811 h 3498714"/>
                <a:gd name="connsiteX4" fmla="*/ 4083961 w 5470282"/>
                <a:gd name="connsiteY4" fmla="*/ 2397487 h 3498714"/>
                <a:gd name="connsiteX5" fmla="*/ 3775986 w 5470282"/>
                <a:gd name="connsiteY5" fmla="*/ 2089512 h 3498714"/>
                <a:gd name="connsiteX6" fmla="*/ 2979061 w 5470282"/>
                <a:gd name="connsiteY6" fmla="*/ 2089512 h 3498714"/>
                <a:gd name="connsiteX7" fmla="*/ 2251033 w 5470282"/>
                <a:gd name="connsiteY7" fmla="*/ 2089512 h 3498714"/>
                <a:gd name="connsiteX8" fmla="*/ 2070058 w 5470282"/>
                <a:gd name="connsiteY8" fmla="*/ 2270487 h 3498714"/>
                <a:gd name="connsiteX9" fmla="*/ 2251033 w 5470282"/>
                <a:gd name="connsiteY9" fmla="*/ 2451462 h 3498714"/>
                <a:gd name="connsiteX10" fmla="*/ 2432008 w 5470282"/>
                <a:gd name="connsiteY10" fmla="*/ 2270487 h 3498714"/>
                <a:gd name="connsiteX11" fmla="*/ 2251033 w 5470282"/>
                <a:gd name="connsiteY11" fmla="*/ 2089512 h 3498714"/>
                <a:gd name="connsiteX12" fmla="*/ 2842751 w 5470282"/>
                <a:gd name="connsiteY12" fmla="*/ 1749356 h 3498714"/>
                <a:gd name="connsiteX13" fmla="*/ 2392797 w 5470282"/>
                <a:gd name="connsiteY13" fmla="*/ 1878907 h 3498714"/>
                <a:gd name="connsiteX14" fmla="*/ 2478781 w 5470282"/>
                <a:gd name="connsiteY14" fmla="*/ 1920808 h 3498714"/>
                <a:gd name="connsiteX15" fmla="*/ 2842751 w 5470282"/>
                <a:gd name="connsiteY15" fmla="*/ 1749356 h 3498714"/>
                <a:gd name="connsiteX16" fmla="*/ 2534724 w 5470282"/>
                <a:gd name="connsiteY16" fmla="*/ 982297 h 3498714"/>
                <a:gd name="connsiteX17" fmla="*/ 4802103 w 5470282"/>
                <a:gd name="connsiteY17" fmla="*/ 2588456 h 3498714"/>
                <a:gd name="connsiteX18" fmla="*/ 4904699 w 5470282"/>
                <a:gd name="connsiteY18" fmla="*/ 2705462 h 3498714"/>
                <a:gd name="connsiteX19" fmla="*/ 4904698 w 5470282"/>
                <a:gd name="connsiteY19" fmla="*/ 2705462 h 3498714"/>
                <a:gd name="connsiteX20" fmla="*/ 4784047 w 5470282"/>
                <a:gd name="connsiteY20" fmla="*/ 2826113 h 3498714"/>
                <a:gd name="connsiteX21" fmla="*/ 1970999 w 5470282"/>
                <a:gd name="connsiteY21" fmla="*/ 2826112 h 3498714"/>
                <a:gd name="connsiteX22" fmla="*/ 1850348 w 5470282"/>
                <a:gd name="connsiteY22" fmla="*/ 2705462 h 3498714"/>
                <a:gd name="connsiteX23" fmla="*/ 1956769 w 5470282"/>
                <a:gd name="connsiteY23" fmla="*/ 2587684 h 3498714"/>
                <a:gd name="connsiteX24" fmla="*/ 1823360 w 5470282"/>
                <a:gd name="connsiteY24" fmla="*/ 2279217 h 3498714"/>
                <a:gd name="connsiteX25" fmla="*/ 2217440 w 5470282"/>
                <a:gd name="connsiteY25" fmla="*/ 1856216 h 3498714"/>
                <a:gd name="connsiteX26" fmla="*/ 2534724 w 5470282"/>
                <a:gd name="connsiteY26" fmla="*/ 982297 h 3498714"/>
                <a:gd name="connsiteX27" fmla="*/ 358791 w 5470282"/>
                <a:gd name="connsiteY27" fmla="*/ 644545 h 3498714"/>
                <a:gd name="connsiteX28" fmla="*/ 1006774 w 5470282"/>
                <a:gd name="connsiteY28" fmla="*/ 644545 h 3498714"/>
                <a:gd name="connsiteX29" fmla="*/ 1542636 w 5470282"/>
                <a:gd name="connsiteY29" fmla="*/ 1193969 h 3498714"/>
                <a:gd name="connsiteX30" fmla="*/ 1929878 w 5470282"/>
                <a:gd name="connsiteY30" fmla="*/ 1193970 h 3498714"/>
                <a:gd name="connsiteX31" fmla="*/ 2070059 w 5470282"/>
                <a:gd name="connsiteY31" fmla="*/ 1334152 h 3498714"/>
                <a:gd name="connsiteX32" fmla="*/ 1929878 w 5470282"/>
                <a:gd name="connsiteY32" fmla="*/ 1474333 h 3498714"/>
                <a:gd name="connsiteX33" fmla="*/ 1520943 w 5470282"/>
                <a:gd name="connsiteY33" fmla="*/ 1470388 h 3498714"/>
                <a:gd name="connsiteX34" fmla="*/ 1332825 w 5470282"/>
                <a:gd name="connsiteY34" fmla="*/ 1367201 h 3498714"/>
                <a:gd name="connsiteX35" fmla="*/ 1106501 w 5470282"/>
                <a:gd name="connsiteY35" fmla="*/ 1098289 h 3498714"/>
                <a:gd name="connsiteX36" fmla="*/ 1101049 w 5470282"/>
                <a:gd name="connsiteY36" fmla="*/ 1092836 h 3498714"/>
                <a:gd name="connsiteX37" fmla="*/ 1046523 w 5470282"/>
                <a:gd name="connsiteY37" fmla="*/ 1092836 h 3498714"/>
                <a:gd name="connsiteX38" fmla="*/ 1041071 w 5470282"/>
                <a:gd name="connsiteY38" fmla="*/ 1098289 h 3498714"/>
                <a:gd name="connsiteX39" fmla="*/ 1042136 w 5470282"/>
                <a:gd name="connsiteY39" fmla="*/ 1419754 h 3498714"/>
                <a:gd name="connsiteX40" fmla="*/ 1042136 w 5470282"/>
                <a:gd name="connsiteY40" fmla="*/ 3337652 h 3498714"/>
                <a:gd name="connsiteX41" fmla="*/ 881075 w 5470282"/>
                <a:gd name="connsiteY41" fmla="*/ 3498714 h 3498714"/>
                <a:gd name="connsiteX42" fmla="*/ 720012 w 5470282"/>
                <a:gd name="connsiteY42" fmla="*/ 3337652 h 3498714"/>
                <a:gd name="connsiteX43" fmla="*/ 720012 w 5470282"/>
                <a:gd name="connsiteY43" fmla="*/ 2125717 h 3498714"/>
                <a:gd name="connsiteX44" fmla="*/ 718947 w 5470282"/>
                <a:gd name="connsiteY44" fmla="*/ 2033194 h 3498714"/>
                <a:gd name="connsiteX45" fmla="*/ 714162 w 5470282"/>
                <a:gd name="connsiteY45" fmla="*/ 2028410 h 3498714"/>
                <a:gd name="connsiteX46" fmla="*/ 654759 w 5470282"/>
                <a:gd name="connsiteY46" fmla="*/ 2028410 h 3498714"/>
                <a:gd name="connsiteX47" fmla="*/ 649974 w 5470282"/>
                <a:gd name="connsiteY47" fmla="*/ 2033194 h 3498714"/>
                <a:gd name="connsiteX48" fmla="*/ 649974 w 5470282"/>
                <a:gd name="connsiteY48" fmla="*/ 2125717 h 3498714"/>
                <a:gd name="connsiteX49" fmla="*/ 649574 w 5470282"/>
                <a:gd name="connsiteY49" fmla="*/ 3337652 h 3498714"/>
                <a:gd name="connsiteX50" fmla="*/ 488511 w 5470282"/>
                <a:gd name="connsiteY50" fmla="*/ 3498714 h 3498714"/>
                <a:gd name="connsiteX51" fmla="*/ 327450 w 5470282"/>
                <a:gd name="connsiteY51" fmla="*/ 3337652 h 3498714"/>
                <a:gd name="connsiteX52" fmla="*/ 327450 w 5470282"/>
                <a:gd name="connsiteY52" fmla="*/ 1458216 h 3498714"/>
                <a:gd name="connsiteX53" fmla="*/ 322427 w 5470282"/>
                <a:gd name="connsiteY53" fmla="*/ 1098205 h 3498714"/>
                <a:gd name="connsiteX54" fmla="*/ 317058 w 5470282"/>
                <a:gd name="connsiteY54" fmla="*/ 1092836 h 3498714"/>
                <a:gd name="connsiteX55" fmla="*/ 263371 w 5470282"/>
                <a:gd name="connsiteY55" fmla="*/ 1092836 h 3498714"/>
                <a:gd name="connsiteX56" fmla="*/ 258001 w 5470282"/>
                <a:gd name="connsiteY56" fmla="*/ 1098205 h 3498714"/>
                <a:gd name="connsiteX57" fmla="*/ 258001 w 5470282"/>
                <a:gd name="connsiteY57" fmla="*/ 1444446 h 3498714"/>
                <a:gd name="connsiteX58" fmla="*/ 257700 w 5470282"/>
                <a:gd name="connsiteY58" fmla="*/ 1444370 h 3498714"/>
                <a:gd name="connsiteX59" fmla="*/ 257700 w 5470282"/>
                <a:gd name="connsiteY59" fmla="*/ 1912573 h 3498714"/>
                <a:gd name="connsiteX60" fmla="*/ 128850 w 5470282"/>
                <a:gd name="connsiteY60" fmla="*/ 2041423 h 3498714"/>
                <a:gd name="connsiteX61" fmla="*/ 0 w 5470282"/>
                <a:gd name="connsiteY61" fmla="*/ 1912573 h 3498714"/>
                <a:gd name="connsiteX62" fmla="*/ 0 w 5470282"/>
                <a:gd name="connsiteY62" fmla="*/ 1101802 h 3498714"/>
                <a:gd name="connsiteX63" fmla="*/ 0 w 5470282"/>
                <a:gd name="connsiteY63" fmla="*/ 1003338 h 3498714"/>
                <a:gd name="connsiteX64" fmla="*/ 0 w 5470282"/>
                <a:gd name="connsiteY64" fmla="*/ 982486 h 3498714"/>
                <a:gd name="connsiteX65" fmla="*/ 12733 w 5470282"/>
                <a:gd name="connsiteY65" fmla="*/ 894663 h 3498714"/>
                <a:gd name="connsiteX66" fmla="*/ 20539 w 5470282"/>
                <a:gd name="connsiteY66" fmla="*/ 868773 h 3498714"/>
                <a:gd name="connsiteX67" fmla="*/ 358791 w 5470282"/>
                <a:gd name="connsiteY67" fmla="*/ 644545 h 3498714"/>
                <a:gd name="connsiteX68" fmla="*/ 682782 w 5470282"/>
                <a:gd name="connsiteY68" fmla="*/ 0 h 3498714"/>
                <a:gd name="connsiteX69" fmla="*/ 966919 w 5470282"/>
                <a:gd name="connsiteY69" fmla="*/ 284138 h 3498714"/>
                <a:gd name="connsiteX70" fmla="*/ 682782 w 5470282"/>
                <a:gd name="connsiteY70" fmla="*/ 568275 h 3498714"/>
                <a:gd name="connsiteX71" fmla="*/ 398645 w 5470282"/>
                <a:gd name="connsiteY71" fmla="*/ 284138 h 3498714"/>
                <a:gd name="connsiteX72" fmla="*/ 682782 w 5470282"/>
                <a:gd name="connsiteY72" fmla="*/ 0 h 3498714"/>
                <a:gd name="connsiteX73" fmla="*/ 4707054 w 5470282"/>
                <a:gd name="connsiteY73" fmla="*/ 2902312 h 3498714"/>
                <a:gd name="connsiteX74" fmla="*/ 4818179 w 5470282"/>
                <a:gd name="connsiteY74" fmla="*/ 3013437 h 3498714"/>
                <a:gd name="connsiteX75" fmla="*/ 4707054 w 5470282"/>
                <a:gd name="connsiteY75" fmla="*/ 3124562 h 3498714"/>
                <a:gd name="connsiteX76" fmla="*/ 4545125 w 5470282"/>
                <a:gd name="connsiteY76" fmla="*/ 3124562 h 3498714"/>
                <a:gd name="connsiteX77" fmla="*/ 4545125 w 5470282"/>
                <a:gd name="connsiteY77" fmla="*/ 3361625 h 3498714"/>
                <a:gd name="connsiteX78" fmla="*/ 4436113 w 5470282"/>
                <a:gd name="connsiteY78" fmla="*/ 3470637 h 3498714"/>
                <a:gd name="connsiteX79" fmla="*/ 4235039 w 5470282"/>
                <a:gd name="connsiteY79" fmla="*/ 3470637 h 3498714"/>
                <a:gd name="connsiteX80" fmla="*/ 4126027 w 5470282"/>
                <a:gd name="connsiteY80" fmla="*/ 3361625 h 3498714"/>
                <a:gd name="connsiteX81" fmla="*/ 4126027 w 5470282"/>
                <a:gd name="connsiteY81" fmla="*/ 3124562 h 3498714"/>
                <a:gd name="connsiteX82" fmla="*/ 2589325 w 5470282"/>
                <a:gd name="connsiteY82" fmla="*/ 3124562 h 3498714"/>
                <a:gd name="connsiteX83" fmla="*/ 2589325 w 5470282"/>
                <a:gd name="connsiteY83" fmla="*/ 3361625 h 3498714"/>
                <a:gd name="connsiteX84" fmla="*/ 2480313 w 5470282"/>
                <a:gd name="connsiteY84" fmla="*/ 3470637 h 3498714"/>
                <a:gd name="connsiteX85" fmla="*/ 2279239 w 5470282"/>
                <a:gd name="connsiteY85" fmla="*/ 3470637 h 3498714"/>
                <a:gd name="connsiteX86" fmla="*/ 2170227 w 5470282"/>
                <a:gd name="connsiteY86" fmla="*/ 3361625 h 3498714"/>
                <a:gd name="connsiteX87" fmla="*/ 2170227 w 5470282"/>
                <a:gd name="connsiteY87" fmla="*/ 3124562 h 3498714"/>
                <a:gd name="connsiteX88" fmla="*/ 2052754 w 5470282"/>
                <a:gd name="connsiteY88" fmla="*/ 3124562 h 3498714"/>
                <a:gd name="connsiteX89" fmla="*/ 1941629 w 5470282"/>
                <a:gd name="connsiteY89" fmla="*/ 3013437 h 3498714"/>
                <a:gd name="connsiteX90" fmla="*/ 2052754 w 5470282"/>
                <a:gd name="connsiteY90" fmla="*/ 2902312 h 3498714"/>
                <a:gd name="connsiteX91" fmla="*/ 682782 w 5470282"/>
                <a:gd name="connsiteY91" fmla="*/ 0 h 3498714"/>
                <a:gd name="connsiteX92" fmla="*/ 4492583 w 5470282"/>
                <a:gd name="connsiteY92" fmla="*/ 2089512 h 3498714"/>
                <a:gd name="connsiteX93" fmla="*/ 4311608 w 5470282"/>
                <a:gd name="connsiteY93" fmla="*/ 2270487 h 3498714"/>
                <a:gd name="connsiteX94" fmla="*/ 4492583 w 5470282"/>
                <a:gd name="connsiteY94" fmla="*/ 2451462 h 3498714"/>
                <a:gd name="connsiteX95" fmla="*/ 5407618 w 5470282"/>
                <a:gd name="connsiteY95" fmla="*/ 2468742 h 3498714"/>
                <a:gd name="connsiteX96" fmla="*/ 5388995 w 5470282"/>
                <a:gd name="connsiteY96" fmla="*/ 2075460 h 3498714"/>
                <a:gd name="connsiteX0" fmla="*/ 2979061 w 5388995"/>
                <a:gd name="connsiteY0" fmla="*/ 2089512 h 3498714"/>
                <a:gd name="connsiteX1" fmla="*/ 2671086 w 5388995"/>
                <a:gd name="connsiteY1" fmla="*/ 2397487 h 3498714"/>
                <a:gd name="connsiteX2" fmla="*/ 2671086 w 5388995"/>
                <a:gd name="connsiteY2" fmla="*/ 2584811 h 3498714"/>
                <a:gd name="connsiteX3" fmla="*/ 4083961 w 5388995"/>
                <a:gd name="connsiteY3" fmla="*/ 2584811 h 3498714"/>
                <a:gd name="connsiteX4" fmla="*/ 4083961 w 5388995"/>
                <a:gd name="connsiteY4" fmla="*/ 2397487 h 3498714"/>
                <a:gd name="connsiteX5" fmla="*/ 3775986 w 5388995"/>
                <a:gd name="connsiteY5" fmla="*/ 2089512 h 3498714"/>
                <a:gd name="connsiteX6" fmla="*/ 2979061 w 5388995"/>
                <a:gd name="connsiteY6" fmla="*/ 2089512 h 3498714"/>
                <a:gd name="connsiteX7" fmla="*/ 2251033 w 5388995"/>
                <a:gd name="connsiteY7" fmla="*/ 2089512 h 3498714"/>
                <a:gd name="connsiteX8" fmla="*/ 2070058 w 5388995"/>
                <a:gd name="connsiteY8" fmla="*/ 2270487 h 3498714"/>
                <a:gd name="connsiteX9" fmla="*/ 2251033 w 5388995"/>
                <a:gd name="connsiteY9" fmla="*/ 2451462 h 3498714"/>
                <a:gd name="connsiteX10" fmla="*/ 2432008 w 5388995"/>
                <a:gd name="connsiteY10" fmla="*/ 2270487 h 3498714"/>
                <a:gd name="connsiteX11" fmla="*/ 2251033 w 5388995"/>
                <a:gd name="connsiteY11" fmla="*/ 2089512 h 3498714"/>
                <a:gd name="connsiteX12" fmla="*/ 2842751 w 5388995"/>
                <a:gd name="connsiteY12" fmla="*/ 1749356 h 3498714"/>
                <a:gd name="connsiteX13" fmla="*/ 2392797 w 5388995"/>
                <a:gd name="connsiteY13" fmla="*/ 1878907 h 3498714"/>
                <a:gd name="connsiteX14" fmla="*/ 2478781 w 5388995"/>
                <a:gd name="connsiteY14" fmla="*/ 1920808 h 3498714"/>
                <a:gd name="connsiteX15" fmla="*/ 2842751 w 5388995"/>
                <a:gd name="connsiteY15" fmla="*/ 1749356 h 3498714"/>
                <a:gd name="connsiteX16" fmla="*/ 2534724 w 5388995"/>
                <a:gd name="connsiteY16" fmla="*/ 982297 h 3498714"/>
                <a:gd name="connsiteX17" fmla="*/ 4802103 w 5388995"/>
                <a:gd name="connsiteY17" fmla="*/ 2588456 h 3498714"/>
                <a:gd name="connsiteX18" fmla="*/ 4904699 w 5388995"/>
                <a:gd name="connsiteY18" fmla="*/ 2705462 h 3498714"/>
                <a:gd name="connsiteX19" fmla="*/ 4904698 w 5388995"/>
                <a:gd name="connsiteY19" fmla="*/ 2705462 h 3498714"/>
                <a:gd name="connsiteX20" fmla="*/ 4784047 w 5388995"/>
                <a:gd name="connsiteY20" fmla="*/ 2826113 h 3498714"/>
                <a:gd name="connsiteX21" fmla="*/ 1970999 w 5388995"/>
                <a:gd name="connsiteY21" fmla="*/ 2826112 h 3498714"/>
                <a:gd name="connsiteX22" fmla="*/ 1850348 w 5388995"/>
                <a:gd name="connsiteY22" fmla="*/ 2705462 h 3498714"/>
                <a:gd name="connsiteX23" fmla="*/ 1956769 w 5388995"/>
                <a:gd name="connsiteY23" fmla="*/ 2587684 h 3498714"/>
                <a:gd name="connsiteX24" fmla="*/ 1823360 w 5388995"/>
                <a:gd name="connsiteY24" fmla="*/ 2279217 h 3498714"/>
                <a:gd name="connsiteX25" fmla="*/ 2217440 w 5388995"/>
                <a:gd name="connsiteY25" fmla="*/ 1856216 h 3498714"/>
                <a:gd name="connsiteX26" fmla="*/ 2534724 w 5388995"/>
                <a:gd name="connsiteY26" fmla="*/ 982297 h 3498714"/>
                <a:gd name="connsiteX27" fmla="*/ 358791 w 5388995"/>
                <a:gd name="connsiteY27" fmla="*/ 644545 h 3498714"/>
                <a:gd name="connsiteX28" fmla="*/ 1006774 w 5388995"/>
                <a:gd name="connsiteY28" fmla="*/ 644545 h 3498714"/>
                <a:gd name="connsiteX29" fmla="*/ 1542636 w 5388995"/>
                <a:gd name="connsiteY29" fmla="*/ 1193969 h 3498714"/>
                <a:gd name="connsiteX30" fmla="*/ 1929878 w 5388995"/>
                <a:gd name="connsiteY30" fmla="*/ 1193970 h 3498714"/>
                <a:gd name="connsiteX31" fmla="*/ 2070059 w 5388995"/>
                <a:gd name="connsiteY31" fmla="*/ 1334152 h 3498714"/>
                <a:gd name="connsiteX32" fmla="*/ 1929878 w 5388995"/>
                <a:gd name="connsiteY32" fmla="*/ 1474333 h 3498714"/>
                <a:gd name="connsiteX33" fmla="*/ 1520943 w 5388995"/>
                <a:gd name="connsiteY33" fmla="*/ 1470388 h 3498714"/>
                <a:gd name="connsiteX34" fmla="*/ 1332825 w 5388995"/>
                <a:gd name="connsiteY34" fmla="*/ 1367201 h 3498714"/>
                <a:gd name="connsiteX35" fmla="*/ 1106501 w 5388995"/>
                <a:gd name="connsiteY35" fmla="*/ 1098289 h 3498714"/>
                <a:gd name="connsiteX36" fmla="*/ 1101049 w 5388995"/>
                <a:gd name="connsiteY36" fmla="*/ 1092836 h 3498714"/>
                <a:gd name="connsiteX37" fmla="*/ 1046523 w 5388995"/>
                <a:gd name="connsiteY37" fmla="*/ 1092836 h 3498714"/>
                <a:gd name="connsiteX38" fmla="*/ 1041071 w 5388995"/>
                <a:gd name="connsiteY38" fmla="*/ 1098289 h 3498714"/>
                <a:gd name="connsiteX39" fmla="*/ 1042136 w 5388995"/>
                <a:gd name="connsiteY39" fmla="*/ 1419754 h 3498714"/>
                <a:gd name="connsiteX40" fmla="*/ 1042136 w 5388995"/>
                <a:gd name="connsiteY40" fmla="*/ 3337652 h 3498714"/>
                <a:gd name="connsiteX41" fmla="*/ 881075 w 5388995"/>
                <a:gd name="connsiteY41" fmla="*/ 3498714 h 3498714"/>
                <a:gd name="connsiteX42" fmla="*/ 720012 w 5388995"/>
                <a:gd name="connsiteY42" fmla="*/ 3337652 h 3498714"/>
                <a:gd name="connsiteX43" fmla="*/ 720012 w 5388995"/>
                <a:gd name="connsiteY43" fmla="*/ 2125717 h 3498714"/>
                <a:gd name="connsiteX44" fmla="*/ 718947 w 5388995"/>
                <a:gd name="connsiteY44" fmla="*/ 2033194 h 3498714"/>
                <a:gd name="connsiteX45" fmla="*/ 714162 w 5388995"/>
                <a:gd name="connsiteY45" fmla="*/ 2028410 h 3498714"/>
                <a:gd name="connsiteX46" fmla="*/ 654759 w 5388995"/>
                <a:gd name="connsiteY46" fmla="*/ 2028410 h 3498714"/>
                <a:gd name="connsiteX47" fmla="*/ 649974 w 5388995"/>
                <a:gd name="connsiteY47" fmla="*/ 2033194 h 3498714"/>
                <a:gd name="connsiteX48" fmla="*/ 649974 w 5388995"/>
                <a:gd name="connsiteY48" fmla="*/ 2125717 h 3498714"/>
                <a:gd name="connsiteX49" fmla="*/ 649574 w 5388995"/>
                <a:gd name="connsiteY49" fmla="*/ 3337652 h 3498714"/>
                <a:gd name="connsiteX50" fmla="*/ 488511 w 5388995"/>
                <a:gd name="connsiteY50" fmla="*/ 3498714 h 3498714"/>
                <a:gd name="connsiteX51" fmla="*/ 327450 w 5388995"/>
                <a:gd name="connsiteY51" fmla="*/ 3337652 h 3498714"/>
                <a:gd name="connsiteX52" fmla="*/ 327450 w 5388995"/>
                <a:gd name="connsiteY52" fmla="*/ 1458216 h 3498714"/>
                <a:gd name="connsiteX53" fmla="*/ 322427 w 5388995"/>
                <a:gd name="connsiteY53" fmla="*/ 1098205 h 3498714"/>
                <a:gd name="connsiteX54" fmla="*/ 317058 w 5388995"/>
                <a:gd name="connsiteY54" fmla="*/ 1092836 h 3498714"/>
                <a:gd name="connsiteX55" fmla="*/ 263371 w 5388995"/>
                <a:gd name="connsiteY55" fmla="*/ 1092836 h 3498714"/>
                <a:gd name="connsiteX56" fmla="*/ 258001 w 5388995"/>
                <a:gd name="connsiteY56" fmla="*/ 1098205 h 3498714"/>
                <a:gd name="connsiteX57" fmla="*/ 258001 w 5388995"/>
                <a:gd name="connsiteY57" fmla="*/ 1444446 h 3498714"/>
                <a:gd name="connsiteX58" fmla="*/ 257700 w 5388995"/>
                <a:gd name="connsiteY58" fmla="*/ 1444370 h 3498714"/>
                <a:gd name="connsiteX59" fmla="*/ 257700 w 5388995"/>
                <a:gd name="connsiteY59" fmla="*/ 1912573 h 3498714"/>
                <a:gd name="connsiteX60" fmla="*/ 128850 w 5388995"/>
                <a:gd name="connsiteY60" fmla="*/ 2041423 h 3498714"/>
                <a:gd name="connsiteX61" fmla="*/ 0 w 5388995"/>
                <a:gd name="connsiteY61" fmla="*/ 1912573 h 3498714"/>
                <a:gd name="connsiteX62" fmla="*/ 0 w 5388995"/>
                <a:gd name="connsiteY62" fmla="*/ 1101802 h 3498714"/>
                <a:gd name="connsiteX63" fmla="*/ 0 w 5388995"/>
                <a:gd name="connsiteY63" fmla="*/ 1003338 h 3498714"/>
                <a:gd name="connsiteX64" fmla="*/ 0 w 5388995"/>
                <a:gd name="connsiteY64" fmla="*/ 982486 h 3498714"/>
                <a:gd name="connsiteX65" fmla="*/ 12733 w 5388995"/>
                <a:gd name="connsiteY65" fmla="*/ 894663 h 3498714"/>
                <a:gd name="connsiteX66" fmla="*/ 20539 w 5388995"/>
                <a:gd name="connsiteY66" fmla="*/ 868773 h 3498714"/>
                <a:gd name="connsiteX67" fmla="*/ 358791 w 5388995"/>
                <a:gd name="connsiteY67" fmla="*/ 644545 h 3498714"/>
                <a:gd name="connsiteX68" fmla="*/ 682782 w 5388995"/>
                <a:gd name="connsiteY68" fmla="*/ 0 h 3498714"/>
                <a:gd name="connsiteX69" fmla="*/ 966919 w 5388995"/>
                <a:gd name="connsiteY69" fmla="*/ 284138 h 3498714"/>
                <a:gd name="connsiteX70" fmla="*/ 682782 w 5388995"/>
                <a:gd name="connsiteY70" fmla="*/ 568275 h 3498714"/>
                <a:gd name="connsiteX71" fmla="*/ 398645 w 5388995"/>
                <a:gd name="connsiteY71" fmla="*/ 284138 h 3498714"/>
                <a:gd name="connsiteX72" fmla="*/ 682782 w 5388995"/>
                <a:gd name="connsiteY72" fmla="*/ 0 h 3498714"/>
                <a:gd name="connsiteX73" fmla="*/ 4707054 w 5388995"/>
                <a:gd name="connsiteY73" fmla="*/ 2902312 h 3498714"/>
                <a:gd name="connsiteX74" fmla="*/ 4818179 w 5388995"/>
                <a:gd name="connsiteY74" fmla="*/ 3013437 h 3498714"/>
                <a:gd name="connsiteX75" fmla="*/ 4707054 w 5388995"/>
                <a:gd name="connsiteY75" fmla="*/ 3124562 h 3498714"/>
                <a:gd name="connsiteX76" fmla="*/ 4545125 w 5388995"/>
                <a:gd name="connsiteY76" fmla="*/ 3124562 h 3498714"/>
                <a:gd name="connsiteX77" fmla="*/ 4545125 w 5388995"/>
                <a:gd name="connsiteY77" fmla="*/ 3361625 h 3498714"/>
                <a:gd name="connsiteX78" fmla="*/ 4436113 w 5388995"/>
                <a:gd name="connsiteY78" fmla="*/ 3470637 h 3498714"/>
                <a:gd name="connsiteX79" fmla="*/ 4235039 w 5388995"/>
                <a:gd name="connsiteY79" fmla="*/ 3470637 h 3498714"/>
                <a:gd name="connsiteX80" fmla="*/ 4126027 w 5388995"/>
                <a:gd name="connsiteY80" fmla="*/ 3361625 h 3498714"/>
                <a:gd name="connsiteX81" fmla="*/ 4126027 w 5388995"/>
                <a:gd name="connsiteY81" fmla="*/ 3124562 h 3498714"/>
                <a:gd name="connsiteX82" fmla="*/ 2589325 w 5388995"/>
                <a:gd name="connsiteY82" fmla="*/ 3124562 h 3498714"/>
                <a:gd name="connsiteX83" fmla="*/ 2589325 w 5388995"/>
                <a:gd name="connsiteY83" fmla="*/ 3361625 h 3498714"/>
                <a:gd name="connsiteX84" fmla="*/ 2480313 w 5388995"/>
                <a:gd name="connsiteY84" fmla="*/ 3470637 h 3498714"/>
                <a:gd name="connsiteX85" fmla="*/ 2279239 w 5388995"/>
                <a:gd name="connsiteY85" fmla="*/ 3470637 h 3498714"/>
                <a:gd name="connsiteX86" fmla="*/ 2170227 w 5388995"/>
                <a:gd name="connsiteY86" fmla="*/ 3361625 h 3498714"/>
                <a:gd name="connsiteX87" fmla="*/ 2170227 w 5388995"/>
                <a:gd name="connsiteY87" fmla="*/ 3124562 h 3498714"/>
                <a:gd name="connsiteX88" fmla="*/ 2052754 w 5388995"/>
                <a:gd name="connsiteY88" fmla="*/ 3124562 h 3498714"/>
                <a:gd name="connsiteX89" fmla="*/ 1941629 w 5388995"/>
                <a:gd name="connsiteY89" fmla="*/ 3013437 h 3498714"/>
                <a:gd name="connsiteX90" fmla="*/ 2052754 w 5388995"/>
                <a:gd name="connsiteY90" fmla="*/ 2902312 h 3498714"/>
                <a:gd name="connsiteX91" fmla="*/ 682782 w 5388995"/>
                <a:gd name="connsiteY91" fmla="*/ 0 h 3498714"/>
                <a:gd name="connsiteX92" fmla="*/ 4492583 w 5388995"/>
                <a:gd name="connsiteY92" fmla="*/ 2089512 h 3498714"/>
                <a:gd name="connsiteX93" fmla="*/ 4311608 w 5388995"/>
                <a:gd name="connsiteY93" fmla="*/ 2270487 h 3498714"/>
                <a:gd name="connsiteX94" fmla="*/ 4492583 w 5388995"/>
                <a:gd name="connsiteY94" fmla="*/ 2451462 h 3498714"/>
                <a:gd name="connsiteX95" fmla="*/ 5388995 w 5388995"/>
                <a:gd name="connsiteY95" fmla="*/ 2075460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492583 w 4904699"/>
                <a:gd name="connsiteY92" fmla="*/ 2089512 h 3498714"/>
                <a:gd name="connsiteX93" fmla="*/ 4311608 w 4904699"/>
                <a:gd name="connsiteY93" fmla="*/ 2270487 h 3498714"/>
                <a:gd name="connsiteX94" fmla="*/ 4492583 w 4904699"/>
                <a:gd name="connsiteY94"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311608 w 4904699"/>
                <a:gd name="connsiteY92" fmla="*/ 2270487 h 3498714"/>
                <a:gd name="connsiteX93" fmla="*/ 4492583 w 4904699"/>
                <a:gd name="connsiteY93"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802103 w 4904699"/>
                <a:gd name="connsiteY17" fmla="*/ 2588456 h 3498714"/>
                <a:gd name="connsiteX18" fmla="*/ 4904699 w 4904699"/>
                <a:gd name="connsiteY18" fmla="*/ 2705462 h 3498714"/>
                <a:gd name="connsiteX19" fmla="*/ 4904698 w 4904699"/>
                <a:gd name="connsiteY19" fmla="*/ 2705462 h 3498714"/>
                <a:gd name="connsiteX20" fmla="*/ 4784047 w 4904699"/>
                <a:gd name="connsiteY20" fmla="*/ 2826113 h 3498714"/>
                <a:gd name="connsiteX21" fmla="*/ 1970999 w 4904699"/>
                <a:gd name="connsiteY21" fmla="*/ 2826112 h 3498714"/>
                <a:gd name="connsiteX22" fmla="*/ 1850348 w 4904699"/>
                <a:gd name="connsiteY22" fmla="*/ 2705462 h 3498714"/>
                <a:gd name="connsiteX23" fmla="*/ 1956769 w 4904699"/>
                <a:gd name="connsiteY23" fmla="*/ 2587684 h 3498714"/>
                <a:gd name="connsiteX24" fmla="*/ 1823360 w 4904699"/>
                <a:gd name="connsiteY24" fmla="*/ 2279217 h 3498714"/>
                <a:gd name="connsiteX25" fmla="*/ 2217440 w 4904699"/>
                <a:gd name="connsiteY25" fmla="*/ 1856216 h 3498714"/>
                <a:gd name="connsiteX26" fmla="*/ 2534724 w 4904699"/>
                <a:gd name="connsiteY26" fmla="*/ 982297 h 3498714"/>
                <a:gd name="connsiteX27" fmla="*/ 358791 w 4904699"/>
                <a:gd name="connsiteY27" fmla="*/ 644545 h 3498714"/>
                <a:gd name="connsiteX28" fmla="*/ 1006774 w 4904699"/>
                <a:gd name="connsiteY28" fmla="*/ 644545 h 3498714"/>
                <a:gd name="connsiteX29" fmla="*/ 1542636 w 4904699"/>
                <a:gd name="connsiteY29" fmla="*/ 1193969 h 3498714"/>
                <a:gd name="connsiteX30" fmla="*/ 1929878 w 4904699"/>
                <a:gd name="connsiteY30" fmla="*/ 1193970 h 3498714"/>
                <a:gd name="connsiteX31" fmla="*/ 2070059 w 4904699"/>
                <a:gd name="connsiteY31" fmla="*/ 1334152 h 3498714"/>
                <a:gd name="connsiteX32" fmla="*/ 1929878 w 4904699"/>
                <a:gd name="connsiteY32" fmla="*/ 1474333 h 3498714"/>
                <a:gd name="connsiteX33" fmla="*/ 1520943 w 4904699"/>
                <a:gd name="connsiteY33" fmla="*/ 1470388 h 3498714"/>
                <a:gd name="connsiteX34" fmla="*/ 1332825 w 4904699"/>
                <a:gd name="connsiteY34" fmla="*/ 1367201 h 3498714"/>
                <a:gd name="connsiteX35" fmla="*/ 1106501 w 4904699"/>
                <a:gd name="connsiteY35" fmla="*/ 1098289 h 3498714"/>
                <a:gd name="connsiteX36" fmla="*/ 1101049 w 4904699"/>
                <a:gd name="connsiteY36" fmla="*/ 1092836 h 3498714"/>
                <a:gd name="connsiteX37" fmla="*/ 1046523 w 4904699"/>
                <a:gd name="connsiteY37" fmla="*/ 1092836 h 3498714"/>
                <a:gd name="connsiteX38" fmla="*/ 1041071 w 4904699"/>
                <a:gd name="connsiteY38" fmla="*/ 1098289 h 3498714"/>
                <a:gd name="connsiteX39" fmla="*/ 1042136 w 4904699"/>
                <a:gd name="connsiteY39" fmla="*/ 1419754 h 3498714"/>
                <a:gd name="connsiteX40" fmla="*/ 1042136 w 4904699"/>
                <a:gd name="connsiteY40" fmla="*/ 3337652 h 3498714"/>
                <a:gd name="connsiteX41" fmla="*/ 881075 w 4904699"/>
                <a:gd name="connsiteY41" fmla="*/ 3498714 h 3498714"/>
                <a:gd name="connsiteX42" fmla="*/ 720012 w 4904699"/>
                <a:gd name="connsiteY42" fmla="*/ 3337652 h 3498714"/>
                <a:gd name="connsiteX43" fmla="*/ 720012 w 4904699"/>
                <a:gd name="connsiteY43" fmla="*/ 2125717 h 3498714"/>
                <a:gd name="connsiteX44" fmla="*/ 718947 w 4904699"/>
                <a:gd name="connsiteY44" fmla="*/ 2033194 h 3498714"/>
                <a:gd name="connsiteX45" fmla="*/ 714162 w 4904699"/>
                <a:gd name="connsiteY45" fmla="*/ 2028410 h 3498714"/>
                <a:gd name="connsiteX46" fmla="*/ 654759 w 4904699"/>
                <a:gd name="connsiteY46" fmla="*/ 2028410 h 3498714"/>
                <a:gd name="connsiteX47" fmla="*/ 649974 w 4904699"/>
                <a:gd name="connsiteY47" fmla="*/ 2033194 h 3498714"/>
                <a:gd name="connsiteX48" fmla="*/ 649974 w 4904699"/>
                <a:gd name="connsiteY48" fmla="*/ 2125717 h 3498714"/>
                <a:gd name="connsiteX49" fmla="*/ 649574 w 4904699"/>
                <a:gd name="connsiteY49" fmla="*/ 3337652 h 3498714"/>
                <a:gd name="connsiteX50" fmla="*/ 488511 w 4904699"/>
                <a:gd name="connsiteY50" fmla="*/ 3498714 h 3498714"/>
                <a:gd name="connsiteX51" fmla="*/ 327450 w 4904699"/>
                <a:gd name="connsiteY51" fmla="*/ 3337652 h 3498714"/>
                <a:gd name="connsiteX52" fmla="*/ 327450 w 4904699"/>
                <a:gd name="connsiteY52" fmla="*/ 1458216 h 3498714"/>
                <a:gd name="connsiteX53" fmla="*/ 322427 w 4904699"/>
                <a:gd name="connsiteY53" fmla="*/ 1098205 h 3498714"/>
                <a:gd name="connsiteX54" fmla="*/ 317058 w 4904699"/>
                <a:gd name="connsiteY54" fmla="*/ 1092836 h 3498714"/>
                <a:gd name="connsiteX55" fmla="*/ 263371 w 4904699"/>
                <a:gd name="connsiteY55" fmla="*/ 1092836 h 3498714"/>
                <a:gd name="connsiteX56" fmla="*/ 258001 w 4904699"/>
                <a:gd name="connsiteY56" fmla="*/ 1098205 h 3498714"/>
                <a:gd name="connsiteX57" fmla="*/ 258001 w 4904699"/>
                <a:gd name="connsiteY57" fmla="*/ 1444446 h 3498714"/>
                <a:gd name="connsiteX58" fmla="*/ 257700 w 4904699"/>
                <a:gd name="connsiteY58" fmla="*/ 1444370 h 3498714"/>
                <a:gd name="connsiteX59" fmla="*/ 257700 w 4904699"/>
                <a:gd name="connsiteY59" fmla="*/ 1912573 h 3498714"/>
                <a:gd name="connsiteX60" fmla="*/ 128850 w 4904699"/>
                <a:gd name="connsiteY60" fmla="*/ 2041423 h 3498714"/>
                <a:gd name="connsiteX61" fmla="*/ 0 w 4904699"/>
                <a:gd name="connsiteY61" fmla="*/ 1912573 h 3498714"/>
                <a:gd name="connsiteX62" fmla="*/ 0 w 4904699"/>
                <a:gd name="connsiteY62" fmla="*/ 1101802 h 3498714"/>
                <a:gd name="connsiteX63" fmla="*/ 0 w 4904699"/>
                <a:gd name="connsiteY63" fmla="*/ 1003338 h 3498714"/>
                <a:gd name="connsiteX64" fmla="*/ 0 w 4904699"/>
                <a:gd name="connsiteY64" fmla="*/ 982486 h 3498714"/>
                <a:gd name="connsiteX65" fmla="*/ 12733 w 4904699"/>
                <a:gd name="connsiteY65" fmla="*/ 894663 h 3498714"/>
                <a:gd name="connsiteX66" fmla="*/ 20539 w 4904699"/>
                <a:gd name="connsiteY66" fmla="*/ 868773 h 3498714"/>
                <a:gd name="connsiteX67" fmla="*/ 358791 w 4904699"/>
                <a:gd name="connsiteY67" fmla="*/ 644545 h 3498714"/>
                <a:gd name="connsiteX68" fmla="*/ 682782 w 4904699"/>
                <a:gd name="connsiteY68" fmla="*/ 0 h 3498714"/>
                <a:gd name="connsiteX69" fmla="*/ 966919 w 4904699"/>
                <a:gd name="connsiteY69" fmla="*/ 284138 h 3498714"/>
                <a:gd name="connsiteX70" fmla="*/ 682782 w 4904699"/>
                <a:gd name="connsiteY70" fmla="*/ 568275 h 3498714"/>
                <a:gd name="connsiteX71" fmla="*/ 398645 w 4904699"/>
                <a:gd name="connsiteY71" fmla="*/ 284138 h 3498714"/>
                <a:gd name="connsiteX72" fmla="*/ 682782 w 4904699"/>
                <a:gd name="connsiteY72" fmla="*/ 0 h 3498714"/>
                <a:gd name="connsiteX73" fmla="*/ 4707054 w 4904699"/>
                <a:gd name="connsiteY73" fmla="*/ 2902312 h 3498714"/>
                <a:gd name="connsiteX74" fmla="*/ 4818179 w 4904699"/>
                <a:gd name="connsiteY74" fmla="*/ 3013437 h 3498714"/>
                <a:gd name="connsiteX75" fmla="*/ 4707054 w 4904699"/>
                <a:gd name="connsiteY75" fmla="*/ 3124562 h 3498714"/>
                <a:gd name="connsiteX76" fmla="*/ 4545125 w 4904699"/>
                <a:gd name="connsiteY76" fmla="*/ 3124562 h 3498714"/>
                <a:gd name="connsiteX77" fmla="*/ 4545125 w 4904699"/>
                <a:gd name="connsiteY77" fmla="*/ 3361625 h 3498714"/>
                <a:gd name="connsiteX78" fmla="*/ 4436113 w 4904699"/>
                <a:gd name="connsiteY78" fmla="*/ 3470637 h 3498714"/>
                <a:gd name="connsiteX79" fmla="*/ 4235039 w 4904699"/>
                <a:gd name="connsiteY79" fmla="*/ 3470637 h 3498714"/>
                <a:gd name="connsiteX80" fmla="*/ 4126027 w 4904699"/>
                <a:gd name="connsiteY80" fmla="*/ 3361625 h 3498714"/>
                <a:gd name="connsiteX81" fmla="*/ 4126027 w 4904699"/>
                <a:gd name="connsiteY81" fmla="*/ 3124562 h 3498714"/>
                <a:gd name="connsiteX82" fmla="*/ 2589325 w 4904699"/>
                <a:gd name="connsiteY82" fmla="*/ 3124562 h 3498714"/>
                <a:gd name="connsiteX83" fmla="*/ 2589325 w 4904699"/>
                <a:gd name="connsiteY83" fmla="*/ 3361625 h 3498714"/>
                <a:gd name="connsiteX84" fmla="*/ 2480313 w 4904699"/>
                <a:gd name="connsiteY84" fmla="*/ 3470637 h 3498714"/>
                <a:gd name="connsiteX85" fmla="*/ 2279239 w 4904699"/>
                <a:gd name="connsiteY85" fmla="*/ 3470637 h 3498714"/>
                <a:gd name="connsiteX86" fmla="*/ 2170227 w 4904699"/>
                <a:gd name="connsiteY86" fmla="*/ 3361625 h 3498714"/>
                <a:gd name="connsiteX87" fmla="*/ 2170227 w 4904699"/>
                <a:gd name="connsiteY87" fmla="*/ 3124562 h 3498714"/>
                <a:gd name="connsiteX88" fmla="*/ 2052754 w 4904699"/>
                <a:gd name="connsiteY88" fmla="*/ 3124562 h 3498714"/>
                <a:gd name="connsiteX89" fmla="*/ 1941629 w 4904699"/>
                <a:gd name="connsiteY89" fmla="*/ 3013437 h 3498714"/>
                <a:gd name="connsiteX90" fmla="*/ 2052754 w 4904699"/>
                <a:gd name="connsiteY90" fmla="*/ 2902312 h 3498714"/>
                <a:gd name="connsiteX91" fmla="*/ 682782 w 4904699"/>
                <a:gd name="connsiteY91" fmla="*/ 0 h 3498714"/>
                <a:gd name="connsiteX92" fmla="*/ 4311608 w 4904699"/>
                <a:gd name="connsiteY92" fmla="*/ 2270487 h 3498714"/>
                <a:gd name="connsiteX93" fmla="*/ 4492583 w 4904699"/>
                <a:gd name="connsiteY93"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4904698 w 4904699"/>
                <a:gd name="connsiteY18" fmla="*/ 2705462 h 3498714"/>
                <a:gd name="connsiteX19" fmla="*/ 4784047 w 4904699"/>
                <a:gd name="connsiteY19" fmla="*/ 2826113 h 3498714"/>
                <a:gd name="connsiteX20" fmla="*/ 1970999 w 4904699"/>
                <a:gd name="connsiteY20" fmla="*/ 2826112 h 3498714"/>
                <a:gd name="connsiteX21" fmla="*/ 1850348 w 4904699"/>
                <a:gd name="connsiteY21" fmla="*/ 2705462 h 3498714"/>
                <a:gd name="connsiteX22" fmla="*/ 1956769 w 4904699"/>
                <a:gd name="connsiteY22" fmla="*/ 2587684 h 3498714"/>
                <a:gd name="connsiteX23" fmla="*/ 1823360 w 4904699"/>
                <a:gd name="connsiteY23" fmla="*/ 2279217 h 3498714"/>
                <a:gd name="connsiteX24" fmla="*/ 2217440 w 4904699"/>
                <a:gd name="connsiteY24" fmla="*/ 1856216 h 3498714"/>
                <a:gd name="connsiteX25" fmla="*/ 2534724 w 4904699"/>
                <a:gd name="connsiteY25" fmla="*/ 982297 h 3498714"/>
                <a:gd name="connsiteX26" fmla="*/ 358791 w 4904699"/>
                <a:gd name="connsiteY26" fmla="*/ 644545 h 3498714"/>
                <a:gd name="connsiteX27" fmla="*/ 1006774 w 4904699"/>
                <a:gd name="connsiteY27" fmla="*/ 644545 h 3498714"/>
                <a:gd name="connsiteX28" fmla="*/ 1542636 w 4904699"/>
                <a:gd name="connsiteY28" fmla="*/ 1193969 h 3498714"/>
                <a:gd name="connsiteX29" fmla="*/ 1929878 w 4904699"/>
                <a:gd name="connsiteY29" fmla="*/ 1193970 h 3498714"/>
                <a:gd name="connsiteX30" fmla="*/ 2070059 w 4904699"/>
                <a:gd name="connsiteY30" fmla="*/ 1334152 h 3498714"/>
                <a:gd name="connsiteX31" fmla="*/ 1929878 w 4904699"/>
                <a:gd name="connsiteY31" fmla="*/ 1474333 h 3498714"/>
                <a:gd name="connsiteX32" fmla="*/ 1520943 w 4904699"/>
                <a:gd name="connsiteY32" fmla="*/ 1470388 h 3498714"/>
                <a:gd name="connsiteX33" fmla="*/ 1332825 w 4904699"/>
                <a:gd name="connsiteY33" fmla="*/ 1367201 h 3498714"/>
                <a:gd name="connsiteX34" fmla="*/ 1106501 w 4904699"/>
                <a:gd name="connsiteY34" fmla="*/ 1098289 h 3498714"/>
                <a:gd name="connsiteX35" fmla="*/ 1101049 w 4904699"/>
                <a:gd name="connsiteY35" fmla="*/ 1092836 h 3498714"/>
                <a:gd name="connsiteX36" fmla="*/ 1046523 w 4904699"/>
                <a:gd name="connsiteY36" fmla="*/ 1092836 h 3498714"/>
                <a:gd name="connsiteX37" fmla="*/ 1041071 w 4904699"/>
                <a:gd name="connsiteY37" fmla="*/ 1098289 h 3498714"/>
                <a:gd name="connsiteX38" fmla="*/ 1042136 w 4904699"/>
                <a:gd name="connsiteY38" fmla="*/ 1419754 h 3498714"/>
                <a:gd name="connsiteX39" fmla="*/ 1042136 w 4904699"/>
                <a:gd name="connsiteY39" fmla="*/ 3337652 h 3498714"/>
                <a:gd name="connsiteX40" fmla="*/ 881075 w 4904699"/>
                <a:gd name="connsiteY40" fmla="*/ 3498714 h 3498714"/>
                <a:gd name="connsiteX41" fmla="*/ 720012 w 4904699"/>
                <a:gd name="connsiteY41" fmla="*/ 3337652 h 3498714"/>
                <a:gd name="connsiteX42" fmla="*/ 720012 w 4904699"/>
                <a:gd name="connsiteY42" fmla="*/ 2125717 h 3498714"/>
                <a:gd name="connsiteX43" fmla="*/ 718947 w 4904699"/>
                <a:gd name="connsiteY43" fmla="*/ 2033194 h 3498714"/>
                <a:gd name="connsiteX44" fmla="*/ 714162 w 4904699"/>
                <a:gd name="connsiteY44" fmla="*/ 2028410 h 3498714"/>
                <a:gd name="connsiteX45" fmla="*/ 654759 w 4904699"/>
                <a:gd name="connsiteY45" fmla="*/ 2028410 h 3498714"/>
                <a:gd name="connsiteX46" fmla="*/ 649974 w 4904699"/>
                <a:gd name="connsiteY46" fmla="*/ 2033194 h 3498714"/>
                <a:gd name="connsiteX47" fmla="*/ 649974 w 4904699"/>
                <a:gd name="connsiteY47" fmla="*/ 2125717 h 3498714"/>
                <a:gd name="connsiteX48" fmla="*/ 649574 w 4904699"/>
                <a:gd name="connsiteY48" fmla="*/ 3337652 h 3498714"/>
                <a:gd name="connsiteX49" fmla="*/ 488511 w 4904699"/>
                <a:gd name="connsiteY49" fmla="*/ 3498714 h 3498714"/>
                <a:gd name="connsiteX50" fmla="*/ 327450 w 4904699"/>
                <a:gd name="connsiteY50" fmla="*/ 3337652 h 3498714"/>
                <a:gd name="connsiteX51" fmla="*/ 327450 w 4904699"/>
                <a:gd name="connsiteY51" fmla="*/ 1458216 h 3498714"/>
                <a:gd name="connsiteX52" fmla="*/ 322427 w 4904699"/>
                <a:gd name="connsiteY52" fmla="*/ 1098205 h 3498714"/>
                <a:gd name="connsiteX53" fmla="*/ 317058 w 4904699"/>
                <a:gd name="connsiteY53" fmla="*/ 1092836 h 3498714"/>
                <a:gd name="connsiteX54" fmla="*/ 263371 w 4904699"/>
                <a:gd name="connsiteY54" fmla="*/ 1092836 h 3498714"/>
                <a:gd name="connsiteX55" fmla="*/ 258001 w 4904699"/>
                <a:gd name="connsiteY55" fmla="*/ 1098205 h 3498714"/>
                <a:gd name="connsiteX56" fmla="*/ 258001 w 4904699"/>
                <a:gd name="connsiteY56" fmla="*/ 1444446 h 3498714"/>
                <a:gd name="connsiteX57" fmla="*/ 257700 w 4904699"/>
                <a:gd name="connsiteY57" fmla="*/ 1444370 h 3498714"/>
                <a:gd name="connsiteX58" fmla="*/ 257700 w 4904699"/>
                <a:gd name="connsiteY58" fmla="*/ 1912573 h 3498714"/>
                <a:gd name="connsiteX59" fmla="*/ 128850 w 4904699"/>
                <a:gd name="connsiteY59" fmla="*/ 2041423 h 3498714"/>
                <a:gd name="connsiteX60" fmla="*/ 0 w 4904699"/>
                <a:gd name="connsiteY60" fmla="*/ 1912573 h 3498714"/>
                <a:gd name="connsiteX61" fmla="*/ 0 w 4904699"/>
                <a:gd name="connsiteY61" fmla="*/ 1101802 h 3498714"/>
                <a:gd name="connsiteX62" fmla="*/ 0 w 4904699"/>
                <a:gd name="connsiteY62" fmla="*/ 1003338 h 3498714"/>
                <a:gd name="connsiteX63" fmla="*/ 0 w 4904699"/>
                <a:gd name="connsiteY63" fmla="*/ 982486 h 3498714"/>
                <a:gd name="connsiteX64" fmla="*/ 12733 w 4904699"/>
                <a:gd name="connsiteY64" fmla="*/ 894663 h 3498714"/>
                <a:gd name="connsiteX65" fmla="*/ 20539 w 4904699"/>
                <a:gd name="connsiteY65" fmla="*/ 868773 h 3498714"/>
                <a:gd name="connsiteX66" fmla="*/ 358791 w 4904699"/>
                <a:gd name="connsiteY66" fmla="*/ 644545 h 3498714"/>
                <a:gd name="connsiteX67" fmla="*/ 682782 w 4904699"/>
                <a:gd name="connsiteY67" fmla="*/ 0 h 3498714"/>
                <a:gd name="connsiteX68" fmla="*/ 966919 w 4904699"/>
                <a:gd name="connsiteY68" fmla="*/ 284138 h 3498714"/>
                <a:gd name="connsiteX69" fmla="*/ 682782 w 4904699"/>
                <a:gd name="connsiteY69" fmla="*/ 568275 h 3498714"/>
                <a:gd name="connsiteX70" fmla="*/ 398645 w 4904699"/>
                <a:gd name="connsiteY70" fmla="*/ 284138 h 3498714"/>
                <a:gd name="connsiteX71" fmla="*/ 682782 w 4904699"/>
                <a:gd name="connsiteY71" fmla="*/ 0 h 3498714"/>
                <a:gd name="connsiteX72" fmla="*/ 4707054 w 4904699"/>
                <a:gd name="connsiteY72" fmla="*/ 2902312 h 3498714"/>
                <a:gd name="connsiteX73" fmla="*/ 4818179 w 4904699"/>
                <a:gd name="connsiteY73" fmla="*/ 3013437 h 3498714"/>
                <a:gd name="connsiteX74" fmla="*/ 4707054 w 4904699"/>
                <a:gd name="connsiteY74" fmla="*/ 3124562 h 3498714"/>
                <a:gd name="connsiteX75" fmla="*/ 4545125 w 4904699"/>
                <a:gd name="connsiteY75" fmla="*/ 3124562 h 3498714"/>
                <a:gd name="connsiteX76" fmla="*/ 4545125 w 4904699"/>
                <a:gd name="connsiteY76" fmla="*/ 3361625 h 3498714"/>
                <a:gd name="connsiteX77" fmla="*/ 4436113 w 4904699"/>
                <a:gd name="connsiteY77" fmla="*/ 3470637 h 3498714"/>
                <a:gd name="connsiteX78" fmla="*/ 4235039 w 4904699"/>
                <a:gd name="connsiteY78" fmla="*/ 3470637 h 3498714"/>
                <a:gd name="connsiteX79" fmla="*/ 4126027 w 4904699"/>
                <a:gd name="connsiteY79" fmla="*/ 3361625 h 3498714"/>
                <a:gd name="connsiteX80" fmla="*/ 4126027 w 4904699"/>
                <a:gd name="connsiteY80" fmla="*/ 3124562 h 3498714"/>
                <a:gd name="connsiteX81" fmla="*/ 2589325 w 4904699"/>
                <a:gd name="connsiteY81" fmla="*/ 3124562 h 3498714"/>
                <a:gd name="connsiteX82" fmla="*/ 2589325 w 4904699"/>
                <a:gd name="connsiteY82" fmla="*/ 3361625 h 3498714"/>
                <a:gd name="connsiteX83" fmla="*/ 2480313 w 4904699"/>
                <a:gd name="connsiteY83" fmla="*/ 3470637 h 3498714"/>
                <a:gd name="connsiteX84" fmla="*/ 2279239 w 4904699"/>
                <a:gd name="connsiteY84" fmla="*/ 3470637 h 3498714"/>
                <a:gd name="connsiteX85" fmla="*/ 2170227 w 4904699"/>
                <a:gd name="connsiteY85" fmla="*/ 3361625 h 3498714"/>
                <a:gd name="connsiteX86" fmla="*/ 2170227 w 4904699"/>
                <a:gd name="connsiteY86" fmla="*/ 3124562 h 3498714"/>
                <a:gd name="connsiteX87" fmla="*/ 2052754 w 4904699"/>
                <a:gd name="connsiteY87" fmla="*/ 3124562 h 3498714"/>
                <a:gd name="connsiteX88" fmla="*/ 1941629 w 4904699"/>
                <a:gd name="connsiteY88" fmla="*/ 3013437 h 3498714"/>
                <a:gd name="connsiteX89" fmla="*/ 2052754 w 4904699"/>
                <a:gd name="connsiteY89" fmla="*/ 2902312 h 3498714"/>
                <a:gd name="connsiteX90" fmla="*/ 682782 w 4904699"/>
                <a:gd name="connsiteY90" fmla="*/ 0 h 3498714"/>
                <a:gd name="connsiteX91" fmla="*/ 4311608 w 4904699"/>
                <a:gd name="connsiteY91" fmla="*/ 2270487 h 3498714"/>
                <a:gd name="connsiteX92" fmla="*/ 4492583 w 4904699"/>
                <a:gd name="connsiteY92"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4784047 w 4904699"/>
                <a:gd name="connsiteY18" fmla="*/ 2826113 h 3498714"/>
                <a:gd name="connsiteX19" fmla="*/ 1970999 w 4904699"/>
                <a:gd name="connsiteY19" fmla="*/ 2826112 h 3498714"/>
                <a:gd name="connsiteX20" fmla="*/ 1850348 w 4904699"/>
                <a:gd name="connsiteY20" fmla="*/ 2705462 h 3498714"/>
                <a:gd name="connsiteX21" fmla="*/ 1956769 w 4904699"/>
                <a:gd name="connsiteY21" fmla="*/ 2587684 h 3498714"/>
                <a:gd name="connsiteX22" fmla="*/ 1823360 w 4904699"/>
                <a:gd name="connsiteY22" fmla="*/ 2279217 h 3498714"/>
                <a:gd name="connsiteX23" fmla="*/ 2217440 w 4904699"/>
                <a:gd name="connsiteY23" fmla="*/ 1856216 h 3498714"/>
                <a:gd name="connsiteX24" fmla="*/ 2534724 w 4904699"/>
                <a:gd name="connsiteY24" fmla="*/ 982297 h 3498714"/>
                <a:gd name="connsiteX25" fmla="*/ 358791 w 4904699"/>
                <a:gd name="connsiteY25" fmla="*/ 644545 h 3498714"/>
                <a:gd name="connsiteX26" fmla="*/ 1006774 w 4904699"/>
                <a:gd name="connsiteY26" fmla="*/ 644545 h 3498714"/>
                <a:gd name="connsiteX27" fmla="*/ 1542636 w 4904699"/>
                <a:gd name="connsiteY27" fmla="*/ 1193969 h 3498714"/>
                <a:gd name="connsiteX28" fmla="*/ 1929878 w 4904699"/>
                <a:gd name="connsiteY28" fmla="*/ 1193970 h 3498714"/>
                <a:gd name="connsiteX29" fmla="*/ 2070059 w 4904699"/>
                <a:gd name="connsiteY29" fmla="*/ 1334152 h 3498714"/>
                <a:gd name="connsiteX30" fmla="*/ 1929878 w 4904699"/>
                <a:gd name="connsiteY30" fmla="*/ 1474333 h 3498714"/>
                <a:gd name="connsiteX31" fmla="*/ 1520943 w 4904699"/>
                <a:gd name="connsiteY31" fmla="*/ 1470388 h 3498714"/>
                <a:gd name="connsiteX32" fmla="*/ 1332825 w 4904699"/>
                <a:gd name="connsiteY32" fmla="*/ 1367201 h 3498714"/>
                <a:gd name="connsiteX33" fmla="*/ 1106501 w 4904699"/>
                <a:gd name="connsiteY33" fmla="*/ 1098289 h 3498714"/>
                <a:gd name="connsiteX34" fmla="*/ 1101049 w 4904699"/>
                <a:gd name="connsiteY34" fmla="*/ 1092836 h 3498714"/>
                <a:gd name="connsiteX35" fmla="*/ 1046523 w 4904699"/>
                <a:gd name="connsiteY35" fmla="*/ 1092836 h 3498714"/>
                <a:gd name="connsiteX36" fmla="*/ 1041071 w 4904699"/>
                <a:gd name="connsiteY36" fmla="*/ 1098289 h 3498714"/>
                <a:gd name="connsiteX37" fmla="*/ 1042136 w 4904699"/>
                <a:gd name="connsiteY37" fmla="*/ 1419754 h 3498714"/>
                <a:gd name="connsiteX38" fmla="*/ 1042136 w 4904699"/>
                <a:gd name="connsiteY38" fmla="*/ 3337652 h 3498714"/>
                <a:gd name="connsiteX39" fmla="*/ 881075 w 4904699"/>
                <a:gd name="connsiteY39" fmla="*/ 3498714 h 3498714"/>
                <a:gd name="connsiteX40" fmla="*/ 720012 w 4904699"/>
                <a:gd name="connsiteY40" fmla="*/ 3337652 h 3498714"/>
                <a:gd name="connsiteX41" fmla="*/ 720012 w 4904699"/>
                <a:gd name="connsiteY41" fmla="*/ 2125717 h 3498714"/>
                <a:gd name="connsiteX42" fmla="*/ 718947 w 4904699"/>
                <a:gd name="connsiteY42" fmla="*/ 2033194 h 3498714"/>
                <a:gd name="connsiteX43" fmla="*/ 714162 w 4904699"/>
                <a:gd name="connsiteY43" fmla="*/ 2028410 h 3498714"/>
                <a:gd name="connsiteX44" fmla="*/ 654759 w 4904699"/>
                <a:gd name="connsiteY44" fmla="*/ 2028410 h 3498714"/>
                <a:gd name="connsiteX45" fmla="*/ 649974 w 4904699"/>
                <a:gd name="connsiteY45" fmla="*/ 2033194 h 3498714"/>
                <a:gd name="connsiteX46" fmla="*/ 649974 w 4904699"/>
                <a:gd name="connsiteY46" fmla="*/ 2125717 h 3498714"/>
                <a:gd name="connsiteX47" fmla="*/ 649574 w 4904699"/>
                <a:gd name="connsiteY47" fmla="*/ 3337652 h 3498714"/>
                <a:gd name="connsiteX48" fmla="*/ 488511 w 4904699"/>
                <a:gd name="connsiteY48" fmla="*/ 3498714 h 3498714"/>
                <a:gd name="connsiteX49" fmla="*/ 327450 w 4904699"/>
                <a:gd name="connsiteY49" fmla="*/ 3337652 h 3498714"/>
                <a:gd name="connsiteX50" fmla="*/ 327450 w 4904699"/>
                <a:gd name="connsiteY50" fmla="*/ 1458216 h 3498714"/>
                <a:gd name="connsiteX51" fmla="*/ 322427 w 4904699"/>
                <a:gd name="connsiteY51" fmla="*/ 1098205 h 3498714"/>
                <a:gd name="connsiteX52" fmla="*/ 317058 w 4904699"/>
                <a:gd name="connsiteY52" fmla="*/ 1092836 h 3498714"/>
                <a:gd name="connsiteX53" fmla="*/ 263371 w 4904699"/>
                <a:gd name="connsiteY53" fmla="*/ 1092836 h 3498714"/>
                <a:gd name="connsiteX54" fmla="*/ 258001 w 4904699"/>
                <a:gd name="connsiteY54" fmla="*/ 1098205 h 3498714"/>
                <a:gd name="connsiteX55" fmla="*/ 258001 w 4904699"/>
                <a:gd name="connsiteY55" fmla="*/ 1444446 h 3498714"/>
                <a:gd name="connsiteX56" fmla="*/ 257700 w 4904699"/>
                <a:gd name="connsiteY56" fmla="*/ 1444370 h 3498714"/>
                <a:gd name="connsiteX57" fmla="*/ 257700 w 4904699"/>
                <a:gd name="connsiteY57" fmla="*/ 1912573 h 3498714"/>
                <a:gd name="connsiteX58" fmla="*/ 128850 w 4904699"/>
                <a:gd name="connsiteY58" fmla="*/ 2041423 h 3498714"/>
                <a:gd name="connsiteX59" fmla="*/ 0 w 4904699"/>
                <a:gd name="connsiteY59" fmla="*/ 1912573 h 3498714"/>
                <a:gd name="connsiteX60" fmla="*/ 0 w 4904699"/>
                <a:gd name="connsiteY60" fmla="*/ 1101802 h 3498714"/>
                <a:gd name="connsiteX61" fmla="*/ 0 w 4904699"/>
                <a:gd name="connsiteY61" fmla="*/ 1003338 h 3498714"/>
                <a:gd name="connsiteX62" fmla="*/ 0 w 4904699"/>
                <a:gd name="connsiteY62" fmla="*/ 982486 h 3498714"/>
                <a:gd name="connsiteX63" fmla="*/ 12733 w 4904699"/>
                <a:gd name="connsiteY63" fmla="*/ 894663 h 3498714"/>
                <a:gd name="connsiteX64" fmla="*/ 20539 w 4904699"/>
                <a:gd name="connsiteY64" fmla="*/ 868773 h 3498714"/>
                <a:gd name="connsiteX65" fmla="*/ 358791 w 4904699"/>
                <a:gd name="connsiteY65" fmla="*/ 644545 h 3498714"/>
                <a:gd name="connsiteX66" fmla="*/ 682782 w 4904699"/>
                <a:gd name="connsiteY66" fmla="*/ 0 h 3498714"/>
                <a:gd name="connsiteX67" fmla="*/ 966919 w 4904699"/>
                <a:gd name="connsiteY67" fmla="*/ 284138 h 3498714"/>
                <a:gd name="connsiteX68" fmla="*/ 682782 w 4904699"/>
                <a:gd name="connsiteY68" fmla="*/ 568275 h 3498714"/>
                <a:gd name="connsiteX69" fmla="*/ 398645 w 4904699"/>
                <a:gd name="connsiteY69" fmla="*/ 284138 h 3498714"/>
                <a:gd name="connsiteX70" fmla="*/ 682782 w 4904699"/>
                <a:gd name="connsiteY70" fmla="*/ 0 h 3498714"/>
                <a:gd name="connsiteX71" fmla="*/ 4707054 w 4904699"/>
                <a:gd name="connsiteY71" fmla="*/ 2902312 h 3498714"/>
                <a:gd name="connsiteX72" fmla="*/ 4818179 w 4904699"/>
                <a:gd name="connsiteY72" fmla="*/ 3013437 h 3498714"/>
                <a:gd name="connsiteX73" fmla="*/ 4707054 w 4904699"/>
                <a:gd name="connsiteY73" fmla="*/ 3124562 h 3498714"/>
                <a:gd name="connsiteX74" fmla="*/ 4545125 w 4904699"/>
                <a:gd name="connsiteY74" fmla="*/ 3124562 h 3498714"/>
                <a:gd name="connsiteX75" fmla="*/ 4545125 w 4904699"/>
                <a:gd name="connsiteY75" fmla="*/ 3361625 h 3498714"/>
                <a:gd name="connsiteX76" fmla="*/ 4436113 w 4904699"/>
                <a:gd name="connsiteY76" fmla="*/ 3470637 h 3498714"/>
                <a:gd name="connsiteX77" fmla="*/ 4235039 w 4904699"/>
                <a:gd name="connsiteY77" fmla="*/ 3470637 h 3498714"/>
                <a:gd name="connsiteX78" fmla="*/ 4126027 w 4904699"/>
                <a:gd name="connsiteY78" fmla="*/ 3361625 h 3498714"/>
                <a:gd name="connsiteX79" fmla="*/ 4126027 w 4904699"/>
                <a:gd name="connsiteY79" fmla="*/ 3124562 h 3498714"/>
                <a:gd name="connsiteX80" fmla="*/ 2589325 w 4904699"/>
                <a:gd name="connsiteY80" fmla="*/ 3124562 h 3498714"/>
                <a:gd name="connsiteX81" fmla="*/ 2589325 w 4904699"/>
                <a:gd name="connsiteY81" fmla="*/ 3361625 h 3498714"/>
                <a:gd name="connsiteX82" fmla="*/ 2480313 w 4904699"/>
                <a:gd name="connsiteY82" fmla="*/ 3470637 h 3498714"/>
                <a:gd name="connsiteX83" fmla="*/ 2279239 w 4904699"/>
                <a:gd name="connsiteY83" fmla="*/ 3470637 h 3498714"/>
                <a:gd name="connsiteX84" fmla="*/ 2170227 w 4904699"/>
                <a:gd name="connsiteY84" fmla="*/ 3361625 h 3498714"/>
                <a:gd name="connsiteX85" fmla="*/ 2170227 w 4904699"/>
                <a:gd name="connsiteY85" fmla="*/ 3124562 h 3498714"/>
                <a:gd name="connsiteX86" fmla="*/ 2052754 w 4904699"/>
                <a:gd name="connsiteY86" fmla="*/ 3124562 h 3498714"/>
                <a:gd name="connsiteX87" fmla="*/ 1941629 w 4904699"/>
                <a:gd name="connsiteY87" fmla="*/ 3013437 h 3498714"/>
                <a:gd name="connsiteX88" fmla="*/ 2052754 w 4904699"/>
                <a:gd name="connsiteY88" fmla="*/ 2902312 h 3498714"/>
                <a:gd name="connsiteX89" fmla="*/ 682782 w 4904699"/>
                <a:gd name="connsiteY89" fmla="*/ 0 h 3498714"/>
                <a:gd name="connsiteX90" fmla="*/ 4311608 w 4904699"/>
                <a:gd name="connsiteY90" fmla="*/ 2270487 h 3498714"/>
                <a:gd name="connsiteX91" fmla="*/ 4492583 w 4904699"/>
                <a:gd name="connsiteY91" fmla="*/ 2451462 h 3498714"/>
                <a:gd name="connsiteX0" fmla="*/ 2979061 w 4904699"/>
                <a:gd name="connsiteY0" fmla="*/ 2089512 h 3498714"/>
                <a:gd name="connsiteX1" fmla="*/ 2671086 w 4904699"/>
                <a:gd name="connsiteY1" fmla="*/ 2397487 h 3498714"/>
                <a:gd name="connsiteX2" fmla="*/ 2671086 w 4904699"/>
                <a:gd name="connsiteY2" fmla="*/ 2584811 h 3498714"/>
                <a:gd name="connsiteX3" fmla="*/ 4083961 w 4904699"/>
                <a:gd name="connsiteY3" fmla="*/ 2584811 h 3498714"/>
                <a:gd name="connsiteX4" fmla="*/ 4083961 w 4904699"/>
                <a:gd name="connsiteY4" fmla="*/ 2397487 h 3498714"/>
                <a:gd name="connsiteX5" fmla="*/ 3775986 w 4904699"/>
                <a:gd name="connsiteY5" fmla="*/ 2089512 h 3498714"/>
                <a:gd name="connsiteX6" fmla="*/ 2979061 w 4904699"/>
                <a:gd name="connsiteY6" fmla="*/ 2089512 h 3498714"/>
                <a:gd name="connsiteX7" fmla="*/ 2251033 w 4904699"/>
                <a:gd name="connsiteY7" fmla="*/ 2089512 h 3498714"/>
                <a:gd name="connsiteX8" fmla="*/ 2070058 w 4904699"/>
                <a:gd name="connsiteY8" fmla="*/ 2270487 h 3498714"/>
                <a:gd name="connsiteX9" fmla="*/ 2251033 w 4904699"/>
                <a:gd name="connsiteY9" fmla="*/ 2451462 h 3498714"/>
                <a:gd name="connsiteX10" fmla="*/ 2432008 w 4904699"/>
                <a:gd name="connsiteY10" fmla="*/ 2270487 h 3498714"/>
                <a:gd name="connsiteX11" fmla="*/ 2251033 w 4904699"/>
                <a:gd name="connsiteY11" fmla="*/ 2089512 h 3498714"/>
                <a:gd name="connsiteX12" fmla="*/ 2842751 w 4904699"/>
                <a:gd name="connsiteY12" fmla="*/ 1749356 h 3498714"/>
                <a:gd name="connsiteX13" fmla="*/ 2392797 w 4904699"/>
                <a:gd name="connsiteY13" fmla="*/ 1878907 h 3498714"/>
                <a:gd name="connsiteX14" fmla="*/ 2478781 w 4904699"/>
                <a:gd name="connsiteY14" fmla="*/ 1920808 h 3498714"/>
                <a:gd name="connsiteX15" fmla="*/ 2842751 w 4904699"/>
                <a:gd name="connsiteY15" fmla="*/ 1749356 h 3498714"/>
                <a:gd name="connsiteX16" fmla="*/ 2534724 w 4904699"/>
                <a:gd name="connsiteY16" fmla="*/ 982297 h 3498714"/>
                <a:gd name="connsiteX17" fmla="*/ 4904699 w 4904699"/>
                <a:gd name="connsiteY17" fmla="*/ 2705462 h 3498714"/>
                <a:gd name="connsiteX18" fmla="*/ 1970999 w 4904699"/>
                <a:gd name="connsiteY18" fmla="*/ 2826112 h 3498714"/>
                <a:gd name="connsiteX19" fmla="*/ 1850348 w 4904699"/>
                <a:gd name="connsiteY19" fmla="*/ 2705462 h 3498714"/>
                <a:gd name="connsiteX20" fmla="*/ 1956769 w 4904699"/>
                <a:gd name="connsiteY20" fmla="*/ 2587684 h 3498714"/>
                <a:gd name="connsiteX21" fmla="*/ 1823360 w 4904699"/>
                <a:gd name="connsiteY21" fmla="*/ 2279217 h 3498714"/>
                <a:gd name="connsiteX22" fmla="*/ 2217440 w 4904699"/>
                <a:gd name="connsiteY22" fmla="*/ 1856216 h 3498714"/>
                <a:gd name="connsiteX23" fmla="*/ 2534724 w 4904699"/>
                <a:gd name="connsiteY23" fmla="*/ 982297 h 3498714"/>
                <a:gd name="connsiteX24" fmla="*/ 358791 w 4904699"/>
                <a:gd name="connsiteY24" fmla="*/ 644545 h 3498714"/>
                <a:gd name="connsiteX25" fmla="*/ 1006774 w 4904699"/>
                <a:gd name="connsiteY25" fmla="*/ 644545 h 3498714"/>
                <a:gd name="connsiteX26" fmla="*/ 1542636 w 4904699"/>
                <a:gd name="connsiteY26" fmla="*/ 1193969 h 3498714"/>
                <a:gd name="connsiteX27" fmla="*/ 1929878 w 4904699"/>
                <a:gd name="connsiteY27" fmla="*/ 1193970 h 3498714"/>
                <a:gd name="connsiteX28" fmla="*/ 2070059 w 4904699"/>
                <a:gd name="connsiteY28" fmla="*/ 1334152 h 3498714"/>
                <a:gd name="connsiteX29" fmla="*/ 1929878 w 4904699"/>
                <a:gd name="connsiteY29" fmla="*/ 1474333 h 3498714"/>
                <a:gd name="connsiteX30" fmla="*/ 1520943 w 4904699"/>
                <a:gd name="connsiteY30" fmla="*/ 1470388 h 3498714"/>
                <a:gd name="connsiteX31" fmla="*/ 1332825 w 4904699"/>
                <a:gd name="connsiteY31" fmla="*/ 1367201 h 3498714"/>
                <a:gd name="connsiteX32" fmla="*/ 1106501 w 4904699"/>
                <a:gd name="connsiteY32" fmla="*/ 1098289 h 3498714"/>
                <a:gd name="connsiteX33" fmla="*/ 1101049 w 4904699"/>
                <a:gd name="connsiteY33" fmla="*/ 1092836 h 3498714"/>
                <a:gd name="connsiteX34" fmla="*/ 1046523 w 4904699"/>
                <a:gd name="connsiteY34" fmla="*/ 1092836 h 3498714"/>
                <a:gd name="connsiteX35" fmla="*/ 1041071 w 4904699"/>
                <a:gd name="connsiteY35" fmla="*/ 1098289 h 3498714"/>
                <a:gd name="connsiteX36" fmla="*/ 1042136 w 4904699"/>
                <a:gd name="connsiteY36" fmla="*/ 1419754 h 3498714"/>
                <a:gd name="connsiteX37" fmla="*/ 1042136 w 4904699"/>
                <a:gd name="connsiteY37" fmla="*/ 3337652 h 3498714"/>
                <a:gd name="connsiteX38" fmla="*/ 881075 w 4904699"/>
                <a:gd name="connsiteY38" fmla="*/ 3498714 h 3498714"/>
                <a:gd name="connsiteX39" fmla="*/ 720012 w 4904699"/>
                <a:gd name="connsiteY39" fmla="*/ 3337652 h 3498714"/>
                <a:gd name="connsiteX40" fmla="*/ 720012 w 4904699"/>
                <a:gd name="connsiteY40" fmla="*/ 2125717 h 3498714"/>
                <a:gd name="connsiteX41" fmla="*/ 718947 w 4904699"/>
                <a:gd name="connsiteY41" fmla="*/ 2033194 h 3498714"/>
                <a:gd name="connsiteX42" fmla="*/ 714162 w 4904699"/>
                <a:gd name="connsiteY42" fmla="*/ 2028410 h 3498714"/>
                <a:gd name="connsiteX43" fmla="*/ 654759 w 4904699"/>
                <a:gd name="connsiteY43" fmla="*/ 2028410 h 3498714"/>
                <a:gd name="connsiteX44" fmla="*/ 649974 w 4904699"/>
                <a:gd name="connsiteY44" fmla="*/ 2033194 h 3498714"/>
                <a:gd name="connsiteX45" fmla="*/ 649974 w 4904699"/>
                <a:gd name="connsiteY45" fmla="*/ 2125717 h 3498714"/>
                <a:gd name="connsiteX46" fmla="*/ 649574 w 4904699"/>
                <a:gd name="connsiteY46" fmla="*/ 3337652 h 3498714"/>
                <a:gd name="connsiteX47" fmla="*/ 488511 w 4904699"/>
                <a:gd name="connsiteY47" fmla="*/ 3498714 h 3498714"/>
                <a:gd name="connsiteX48" fmla="*/ 327450 w 4904699"/>
                <a:gd name="connsiteY48" fmla="*/ 3337652 h 3498714"/>
                <a:gd name="connsiteX49" fmla="*/ 327450 w 4904699"/>
                <a:gd name="connsiteY49" fmla="*/ 1458216 h 3498714"/>
                <a:gd name="connsiteX50" fmla="*/ 322427 w 4904699"/>
                <a:gd name="connsiteY50" fmla="*/ 1098205 h 3498714"/>
                <a:gd name="connsiteX51" fmla="*/ 317058 w 4904699"/>
                <a:gd name="connsiteY51" fmla="*/ 1092836 h 3498714"/>
                <a:gd name="connsiteX52" fmla="*/ 263371 w 4904699"/>
                <a:gd name="connsiteY52" fmla="*/ 1092836 h 3498714"/>
                <a:gd name="connsiteX53" fmla="*/ 258001 w 4904699"/>
                <a:gd name="connsiteY53" fmla="*/ 1098205 h 3498714"/>
                <a:gd name="connsiteX54" fmla="*/ 258001 w 4904699"/>
                <a:gd name="connsiteY54" fmla="*/ 1444446 h 3498714"/>
                <a:gd name="connsiteX55" fmla="*/ 257700 w 4904699"/>
                <a:gd name="connsiteY55" fmla="*/ 1444370 h 3498714"/>
                <a:gd name="connsiteX56" fmla="*/ 257700 w 4904699"/>
                <a:gd name="connsiteY56" fmla="*/ 1912573 h 3498714"/>
                <a:gd name="connsiteX57" fmla="*/ 128850 w 4904699"/>
                <a:gd name="connsiteY57" fmla="*/ 2041423 h 3498714"/>
                <a:gd name="connsiteX58" fmla="*/ 0 w 4904699"/>
                <a:gd name="connsiteY58" fmla="*/ 1912573 h 3498714"/>
                <a:gd name="connsiteX59" fmla="*/ 0 w 4904699"/>
                <a:gd name="connsiteY59" fmla="*/ 1101802 h 3498714"/>
                <a:gd name="connsiteX60" fmla="*/ 0 w 4904699"/>
                <a:gd name="connsiteY60" fmla="*/ 1003338 h 3498714"/>
                <a:gd name="connsiteX61" fmla="*/ 0 w 4904699"/>
                <a:gd name="connsiteY61" fmla="*/ 982486 h 3498714"/>
                <a:gd name="connsiteX62" fmla="*/ 12733 w 4904699"/>
                <a:gd name="connsiteY62" fmla="*/ 894663 h 3498714"/>
                <a:gd name="connsiteX63" fmla="*/ 20539 w 4904699"/>
                <a:gd name="connsiteY63" fmla="*/ 868773 h 3498714"/>
                <a:gd name="connsiteX64" fmla="*/ 358791 w 4904699"/>
                <a:gd name="connsiteY64" fmla="*/ 644545 h 3498714"/>
                <a:gd name="connsiteX65" fmla="*/ 682782 w 4904699"/>
                <a:gd name="connsiteY65" fmla="*/ 0 h 3498714"/>
                <a:gd name="connsiteX66" fmla="*/ 966919 w 4904699"/>
                <a:gd name="connsiteY66" fmla="*/ 284138 h 3498714"/>
                <a:gd name="connsiteX67" fmla="*/ 682782 w 4904699"/>
                <a:gd name="connsiteY67" fmla="*/ 568275 h 3498714"/>
                <a:gd name="connsiteX68" fmla="*/ 398645 w 4904699"/>
                <a:gd name="connsiteY68" fmla="*/ 284138 h 3498714"/>
                <a:gd name="connsiteX69" fmla="*/ 682782 w 4904699"/>
                <a:gd name="connsiteY69" fmla="*/ 0 h 3498714"/>
                <a:gd name="connsiteX70" fmla="*/ 4707054 w 4904699"/>
                <a:gd name="connsiteY70" fmla="*/ 2902312 h 3498714"/>
                <a:gd name="connsiteX71" fmla="*/ 4818179 w 4904699"/>
                <a:gd name="connsiteY71" fmla="*/ 3013437 h 3498714"/>
                <a:gd name="connsiteX72" fmla="*/ 4707054 w 4904699"/>
                <a:gd name="connsiteY72" fmla="*/ 3124562 h 3498714"/>
                <a:gd name="connsiteX73" fmla="*/ 4545125 w 4904699"/>
                <a:gd name="connsiteY73" fmla="*/ 3124562 h 3498714"/>
                <a:gd name="connsiteX74" fmla="*/ 4545125 w 4904699"/>
                <a:gd name="connsiteY74" fmla="*/ 3361625 h 3498714"/>
                <a:gd name="connsiteX75" fmla="*/ 4436113 w 4904699"/>
                <a:gd name="connsiteY75" fmla="*/ 3470637 h 3498714"/>
                <a:gd name="connsiteX76" fmla="*/ 4235039 w 4904699"/>
                <a:gd name="connsiteY76" fmla="*/ 3470637 h 3498714"/>
                <a:gd name="connsiteX77" fmla="*/ 4126027 w 4904699"/>
                <a:gd name="connsiteY77" fmla="*/ 3361625 h 3498714"/>
                <a:gd name="connsiteX78" fmla="*/ 4126027 w 4904699"/>
                <a:gd name="connsiteY78" fmla="*/ 3124562 h 3498714"/>
                <a:gd name="connsiteX79" fmla="*/ 2589325 w 4904699"/>
                <a:gd name="connsiteY79" fmla="*/ 3124562 h 3498714"/>
                <a:gd name="connsiteX80" fmla="*/ 2589325 w 4904699"/>
                <a:gd name="connsiteY80" fmla="*/ 3361625 h 3498714"/>
                <a:gd name="connsiteX81" fmla="*/ 2480313 w 4904699"/>
                <a:gd name="connsiteY81" fmla="*/ 3470637 h 3498714"/>
                <a:gd name="connsiteX82" fmla="*/ 2279239 w 4904699"/>
                <a:gd name="connsiteY82" fmla="*/ 3470637 h 3498714"/>
                <a:gd name="connsiteX83" fmla="*/ 2170227 w 4904699"/>
                <a:gd name="connsiteY83" fmla="*/ 3361625 h 3498714"/>
                <a:gd name="connsiteX84" fmla="*/ 2170227 w 4904699"/>
                <a:gd name="connsiteY84" fmla="*/ 3124562 h 3498714"/>
                <a:gd name="connsiteX85" fmla="*/ 2052754 w 4904699"/>
                <a:gd name="connsiteY85" fmla="*/ 3124562 h 3498714"/>
                <a:gd name="connsiteX86" fmla="*/ 1941629 w 4904699"/>
                <a:gd name="connsiteY86" fmla="*/ 3013437 h 3498714"/>
                <a:gd name="connsiteX87" fmla="*/ 2052754 w 4904699"/>
                <a:gd name="connsiteY87" fmla="*/ 2902312 h 3498714"/>
                <a:gd name="connsiteX88" fmla="*/ 682782 w 4904699"/>
                <a:gd name="connsiteY88" fmla="*/ 0 h 3498714"/>
                <a:gd name="connsiteX89" fmla="*/ 4311608 w 4904699"/>
                <a:gd name="connsiteY89" fmla="*/ 2270487 h 3498714"/>
                <a:gd name="connsiteX90" fmla="*/ 4492583 w 4904699"/>
                <a:gd name="connsiteY90" fmla="*/ 2451462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4083961 w 4818179"/>
                <a:gd name="connsiteY4" fmla="*/ 2397487 h 3498714"/>
                <a:gd name="connsiteX5" fmla="*/ 3775986 w 4818179"/>
                <a:gd name="connsiteY5" fmla="*/ 2089512 h 3498714"/>
                <a:gd name="connsiteX6" fmla="*/ 2979061 w 4818179"/>
                <a:gd name="connsiteY6" fmla="*/ 2089512 h 3498714"/>
                <a:gd name="connsiteX7" fmla="*/ 2251033 w 4818179"/>
                <a:gd name="connsiteY7" fmla="*/ 2089512 h 3498714"/>
                <a:gd name="connsiteX8" fmla="*/ 2070058 w 4818179"/>
                <a:gd name="connsiteY8" fmla="*/ 2270487 h 3498714"/>
                <a:gd name="connsiteX9" fmla="*/ 2251033 w 4818179"/>
                <a:gd name="connsiteY9" fmla="*/ 2451462 h 3498714"/>
                <a:gd name="connsiteX10" fmla="*/ 2432008 w 4818179"/>
                <a:gd name="connsiteY10" fmla="*/ 2270487 h 3498714"/>
                <a:gd name="connsiteX11" fmla="*/ 2251033 w 4818179"/>
                <a:gd name="connsiteY11" fmla="*/ 2089512 h 3498714"/>
                <a:gd name="connsiteX12" fmla="*/ 2842751 w 4818179"/>
                <a:gd name="connsiteY12" fmla="*/ 1749356 h 3498714"/>
                <a:gd name="connsiteX13" fmla="*/ 2392797 w 4818179"/>
                <a:gd name="connsiteY13" fmla="*/ 1878907 h 3498714"/>
                <a:gd name="connsiteX14" fmla="*/ 2478781 w 4818179"/>
                <a:gd name="connsiteY14" fmla="*/ 1920808 h 3498714"/>
                <a:gd name="connsiteX15" fmla="*/ 2842751 w 4818179"/>
                <a:gd name="connsiteY15" fmla="*/ 1749356 h 3498714"/>
                <a:gd name="connsiteX16" fmla="*/ 2534724 w 4818179"/>
                <a:gd name="connsiteY16" fmla="*/ 982297 h 3498714"/>
                <a:gd name="connsiteX17" fmla="*/ 1970999 w 4818179"/>
                <a:gd name="connsiteY17" fmla="*/ 2826112 h 3498714"/>
                <a:gd name="connsiteX18" fmla="*/ 1850348 w 4818179"/>
                <a:gd name="connsiteY18" fmla="*/ 2705462 h 3498714"/>
                <a:gd name="connsiteX19" fmla="*/ 1956769 w 4818179"/>
                <a:gd name="connsiteY19" fmla="*/ 2587684 h 3498714"/>
                <a:gd name="connsiteX20" fmla="*/ 1823360 w 4818179"/>
                <a:gd name="connsiteY20" fmla="*/ 2279217 h 3498714"/>
                <a:gd name="connsiteX21" fmla="*/ 2217440 w 4818179"/>
                <a:gd name="connsiteY21" fmla="*/ 1856216 h 3498714"/>
                <a:gd name="connsiteX22" fmla="*/ 2534724 w 4818179"/>
                <a:gd name="connsiteY22" fmla="*/ 982297 h 3498714"/>
                <a:gd name="connsiteX23" fmla="*/ 358791 w 4818179"/>
                <a:gd name="connsiteY23" fmla="*/ 644545 h 3498714"/>
                <a:gd name="connsiteX24" fmla="*/ 1006774 w 4818179"/>
                <a:gd name="connsiteY24" fmla="*/ 644545 h 3498714"/>
                <a:gd name="connsiteX25" fmla="*/ 1542636 w 4818179"/>
                <a:gd name="connsiteY25" fmla="*/ 1193969 h 3498714"/>
                <a:gd name="connsiteX26" fmla="*/ 1929878 w 4818179"/>
                <a:gd name="connsiteY26" fmla="*/ 1193970 h 3498714"/>
                <a:gd name="connsiteX27" fmla="*/ 2070059 w 4818179"/>
                <a:gd name="connsiteY27" fmla="*/ 1334152 h 3498714"/>
                <a:gd name="connsiteX28" fmla="*/ 1929878 w 4818179"/>
                <a:gd name="connsiteY28" fmla="*/ 1474333 h 3498714"/>
                <a:gd name="connsiteX29" fmla="*/ 1520943 w 4818179"/>
                <a:gd name="connsiteY29" fmla="*/ 1470388 h 3498714"/>
                <a:gd name="connsiteX30" fmla="*/ 1332825 w 4818179"/>
                <a:gd name="connsiteY30" fmla="*/ 1367201 h 3498714"/>
                <a:gd name="connsiteX31" fmla="*/ 1106501 w 4818179"/>
                <a:gd name="connsiteY31" fmla="*/ 1098289 h 3498714"/>
                <a:gd name="connsiteX32" fmla="*/ 1101049 w 4818179"/>
                <a:gd name="connsiteY32" fmla="*/ 1092836 h 3498714"/>
                <a:gd name="connsiteX33" fmla="*/ 1046523 w 4818179"/>
                <a:gd name="connsiteY33" fmla="*/ 1092836 h 3498714"/>
                <a:gd name="connsiteX34" fmla="*/ 1041071 w 4818179"/>
                <a:gd name="connsiteY34" fmla="*/ 1098289 h 3498714"/>
                <a:gd name="connsiteX35" fmla="*/ 1042136 w 4818179"/>
                <a:gd name="connsiteY35" fmla="*/ 1419754 h 3498714"/>
                <a:gd name="connsiteX36" fmla="*/ 1042136 w 4818179"/>
                <a:gd name="connsiteY36" fmla="*/ 3337652 h 3498714"/>
                <a:gd name="connsiteX37" fmla="*/ 881075 w 4818179"/>
                <a:gd name="connsiteY37" fmla="*/ 3498714 h 3498714"/>
                <a:gd name="connsiteX38" fmla="*/ 720012 w 4818179"/>
                <a:gd name="connsiteY38" fmla="*/ 3337652 h 3498714"/>
                <a:gd name="connsiteX39" fmla="*/ 720012 w 4818179"/>
                <a:gd name="connsiteY39" fmla="*/ 2125717 h 3498714"/>
                <a:gd name="connsiteX40" fmla="*/ 718947 w 4818179"/>
                <a:gd name="connsiteY40" fmla="*/ 2033194 h 3498714"/>
                <a:gd name="connsiteX41" fmla="*/ 714162 w 4818179"/>
                <a:gd name="connsiteY41" fmla="*/ 2028410 h 3498714"/>
                <a:gd name="connsiteX42" fmla="*/ 654759 w 4818179"/>
                <a:gd name="connsiteY42" fmla="*/ 2028410 h 3498714"/>
                <a:gd name="connsiteX43" fmla="*/ 649974 w 4818179"/>
                <a:gd name="connsiteY43" fmla="*/ 2033194 h 3498714"/>
                <a:gd name="connsiteX44" fmla="*/ 649974 w 4818179"/>
                <a:gd name="connsiteY44" fmla="*/ 2125717 h 3498714"/>
                <a:gd name="connsiteX45" fmla="*/ 649574 w 4818179"/>
                <a:gd name="connsiteY45" fmla="*/ 3337652 h 3498714"/>
                <a:gd name="connsiteX46" fmla="*/ 488511 w 4818179"/>
                <a:gd name="connsiteY46" fmla="*/ 3498714 h 3498714"/>
                <a:gd name="connsiteX47" fmla="*/ 327450 w 4818179"/>
                <a:gd name="connsiteY47" fmla="*/ 3337652 h 3498714"/>
                <a:gd name="connsiteX48" fmla="*/ 327450 w 4818179"/>
                <a:gd name="connsiteY48" fmla="*/ 1458216 h 3498714"/>
                <a:gd name="connsiteX49" fmla="*/ 322427 w 4818179"/>
                <a:gd name="connsiteY49" fmla="*/ 1098205 h 3498714"/>
                <a:gd name="connsiteX50" fmla="*/ 317058 w 4818179"/>
                <a:gd name="connsiteY50" fmla="*/ 1092836 h 3498714"/>
                <a:gd name="connsiteX51" fmla="*/ 263371 w 4818179"/>
                <a:gd name="connsiteY51" fmla="*/ 1092836 h 3498714"/>
                <a:gd name="connsiteX52" fmla="*/ 258001 w 4818179"/>
                <a:gd name="connsiteY52" fmla="*/ 1098205 h 3498714"/>
                <a:gd name="connsiteX53" fmla="*/ 258001 w 4818179"/>
                <a:gd name="connsiteY53" fmla="*/ 1444446 h 3498714"/>
                <a:gd name="connsiteX54" fmla="*/ 257700 w 4818179"/>
                <a:gd name="connsiteY54" fmla="*/ 1444370 h 3498714"/>
                <a:gd name="connsiteX55" fmla="*/ 257700 w 4818179"/>
                <a:gd name="connsiteY55" fmla="*/ 1912573 h 3498714"/>
                <a:gd name="connsiteX56" fmla="*/ 128850 w 4818179"/>
                <a:gd name="connsiteY56" fmla="*/ 2041423 h 3498714"/>
                <a:gd name="connsiteX57" fmla="*/ 0 w 4818179"/>
                <a:gd name="connsiteY57" fmla="*/ 1912573 h 3498714"/>
                <a:gd name="connsiteX58" fmla="*/ 0 w 4818179"/>
                <a:gd name="connsiteY58" fmla="*/ 1101802 h 3498714"/>
                <a:gd name="connsiteX59" fmla="*/ 0 w 4818179"/>
                <a:gd name="connsiteY59" fmla="*/ 1003338 h 3498714"/>
                <a:gd name="connsiteX60" fmla="*/ 0 w 4818179"/>
                <a:gd name="connsiteY60" fmla="*/ 982486 h 3498714"/>
                <a:gd name="connsiteX61" fmla="*/ 12733 w 4818179"/>
                <a:gd name="connsiteY61" fmla="*/ 894663 h 3498714"/>
                <a:gd name="connsiteX62" fmla="*/ 20539 w 4818179"/>
                <a:gd name="connsiteY62" fmla="*/ 868773 h 3498714"/>
                <a:gd name="connsiteX63" fmla="*/ 358791 w 4818179"/>
                <a:gd name="connsiteY63" fmla="*/ 644545 h 3498714"/>
                <a:gd name="connsiteX64" fmla="*/ 682782 w 4818179"/>
                <a:gd name="connsiteY64" fmla="*/ 0 h 3498714"/>
                <a:gd name="connsiteX65" fmla="*/ 966919 w 4818179"/>
                <a:gd name="connsiteY65" fmla="*/ 284138 h 3498714"/>
                <a:gd name="connsiteX66" fmla="*/ 682782 w 4818179"/>
                <a:gd name="connsiteY66" fmla="*/ 568275 h 3498714"/>
                <a:gd name="connsiteX67" fmla="*/ 398645 w 4818179"/>
                <a:gd name="connsiteY67" fmla="*/ 284138 h 3498714"/>
                <a:gd name="connsiteX68" fmla="*/ 682782 w 4818179"/>
                <a:gd name="connsiteY68" fmla="*/ 0 h 3498714"/>
                <a:gd name="connsiteX69" fmla="*/ 4707054 w 4818179"/>
                <a:gd name="connsiteY69" fmla="*/ 2902312 h 3498714"/>
                <a:gd name="connsiteX70" fmla="*/ 4818179 w 4818179"/>
                <a:gd name="connsiteY70" fmla="*/ 3013437 h 3498714"/>
                <a:gd name="connsiteX71" fmla="*/ 4707054 w 4818179"/>
                <a:gd name="connsiteY71" fmla="*/ 3124562 h 3498714"/>
                <a:gd name="connsiteX72" fmla="*/ 4545125 w 4818179"/>
                <a:gd name="connsiteY72" fmla="*/ 3124562 h 3498714"/>
                <a:gd name="connsiteX73" fmla="*/ 4545125 w 4818179"/>
                <a:gd name="connsiteY73" fmla="*/ 3361625 h 3498714"/>
                <a:gd name="connsiteX74" fmla="*/ 4436113 w 4818179"/>
                <a:gd name="connsiteY74" fmla="*/ 3470637 h 3498714"/>
                <a:gd name="connsiteX75" fmla="*/ 4235039 w 4818179"/>
                <a:gd name="connsiteY75" fmla="*/ 3470637 h 3498714"/>
                <a:gd name="connsiteX76" fmla="*/ 4126027 w 4818179"/>
                <a:gd name="connsiteY76" fmla="*/ 3361625 h 3498714"/>
                <a:gd name="connsiteX77" fmla="*/ 4126027 w 4818179"/>
                <a:gd name="connsiteY77" fmla="*/ 3124562 h 3498714"/>
                <a:gd name="connsiteX78" fmla="*/ 2589325 w 4818179"/>
                <a:gd name="connsiteY78" fmla="*/ 3124562 h 3498714"/>
                <a:gd name="connsiteX79" fmla="*/ 2589325 w 4818179"/>
                <a:gd name="connsiteY79" fmla="*/ 3361625 h 3498714"/>
                <a:gd name="connsiteX80" fmla="*/ 2480313 w 4818179"/>
                <a:gd name="connsiteY80" fmla="*/ 3470637 h 3498714"/>
                <a:gd name="connsiteX81" fmla="*/ 2279239 w 4818179"/>
                <a:gd name="connsiteY81" fmla="*/ 3470637 h 3498714"/>
                <a:gd name="connsiteX82" fmla="*/ 2170227 w 4818179"/>
                <a:gd name="connsiteY82" fmla="*/ 3361625 h 3498714"/>
                <a:gd name="connsiteX83" fmla="*/ 2170227 w 4818179"/>
                <a:gd name="connsiteY83" fmla="*/ 3124562 h 3498714"/>
                <a:gd name="connsiteX84" fmla="*/ 2052754 w 4818179"/>
                <a:gd name="connsiteY84" fmla="*/ 3124562 h 3498714"/>
                <a:gd name="connsiteX85" fmla="*/ 1941629 w 4818179"/>
                <a:gd name="connsiteY85" fmla="*/ 3013437 h 3498714"/>
                <a:gd name="connsiteX86" fmla="*/ 2052754 w 4818179"/>
                <a:gd name="connsiteY86" fmla="*/ 2902312 h 3498714"/>
                <a:gd name="connsiteX87" fmla="*/ 682782 w 4818179"/>
                <a:gd name="connsiteY87" fmla="*/ 0 h 3498714"/>
                <a:gd name="connsiteX88" fmla="*/ 4311608 w 4818179"/>
                <a:gd name="connsiteY88" fmla="*/ 2270487 h 3498714"/>
                <a:gd name="connsiteX89" fmla="*/ 4492583 w 4818179"/>
                <a:gd name="connsiteY89" fmla="*/ 2451462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4083961 w 4818179"/>
                <a:gd name="connsiteY4" fmla="*/ 2397487 h 3498714"/>
                <a:gd name="connsiteX5" fmla="*/ 3775986 w 4818179"/>
                <a:gd name="connsiteY5" fmla="*/ 2089512 h 3498714"/>
                <a:gd name="connsiteX6" fmla="*/ 2979061 w 4818179"/>
                <a:gd name="connsiteY6" fmla="*/ 2089512 h 3498714"/>
                <a:gd name="connsiteX7" fmla="*/ 2251033 w 4818179"/>
                <a:gd name="connsiteY7" fmla="*/ 2089512 h 3498714"/>
                <a:gd name="connsiteX8" fmla="*/ 2070058 w 4818179"/>
                <a:gd name="connsiteY8" fmla="*/ 2270487 h 3498714"/>
                <a:gd name="connsiteX9" fmla="*/ 2251033 w 4818179"/>
                <a:gd name="connsiteY9" fmla="*/ 2451462 h 3498714"/>
                <a:gd name="connsiteX10" fmla="*/ 2432008 w 4818179"/>
                <a:gd name="connsiteY10" fmla="*/ 2270487 h 3498714"/>
                <a:gd name="connsiteX11" fmla="*/ 2251033 w 4818179"/>
                <a:gd name="connsiteY11" fmla="*/ 2089512 h 3498714"/>
                <a:gd name="connsiteX12" fmla="*/ 2842751 w 4818179"/>
                <a:gd name="connsiteY12" fmla="*/ 1749356 h 3498714"/>
                <a:gd name="connsiteX13" fmla="*/ 2392797 w 4818179"/>
                <a:gd name="connsiteY13" fmla="*/ 1878907 h 3498714"/>
                <a:gd name="connsiteX14" fmla="*/ 2478781 w 4818179"/>
                <a:gd name="connsiteY14" fmla="*/ 1920808 h 3498714"/>
                <a:gd name="connsiteX15" fmla="*/ 2842751 w 4818179"/>
                <a:gd name="connsiteY15" fmla="*/ 1749356 h 3498714"/>
                <a:gd name="connsiteX16" fmla="*/ 2534724 w 4818179"/>
                <a:gd name="connsiteY16" fmla="*/ 982297 h 3498714"/>
                <a:gd name="connsiteX17" fmla="*/ 1970999 w 4818179"/>
                <a:gd name="connsiteY17" fmla="*/ 2826112 h 3498714"/>
                <a:gd name="connsiteX18" fmla="*/ 1850348 w 4818179"/>
                <a:gd name="connsiteY18" fmla="*/ 2705462 h 3498714"/>
                <a:gd name="connsiteX19" fmla="*/ 1956769 w 4818179"/>
                <a:gd name="connsiteY19" fmla="*/ 2587684 h 3498714"/>
                <a:gd name="connsiteX20" fmla="*/ 1823360 w 4818179"/>
                <a:gd name="connsiteY20" fmla="*/ 2279217 h 3498714"/>
                <a:gd name="connsiteX21" fmla="*/ 2217440 w 4818179"/>
                <a:gd name="connsiteY21" fmla="*/ 1856216 h 3498714"/>
                <a:gd name="connsiteX22" fmla="*/ 2534724 w 4818179"/>
                <a:gd name="connsiteY22" fmla="*/ 982297 h 3498714"/>
                <a:gd name="connsiteX23" fmla="*/ 358791 w 4818179"/>
                <a:gd name="connsiteY23" fmla="*/ 644545 h 3498714"/>
                <a:gd name="connsiteX24" fmla="*/ 1006774 w 4818179"/>
                <a:gd name="connsiteY24" fmla="*/ 644545 h 3498714"/>
                <a:gd name="connsiteX25" fmla="*/ 1542636 w 4818179"/>
                <a:gd name="connsiteY25" fmla="*/ 1193969 h 3498714"/>
                <a:gd name="connsiteX26" fmla="*/ 1929878 w 4818179"/>
                <a:gd name="connsiteY26" fmla="*/ 1193970 h 3498714"/>
                <a:gd name="connsiteX27" fmla="*/ 2070059 w 4818179"/>
                <a:gd name="connsiteY27" fmla="*/ 1334152 h 3498714"/>
                <a:gd name="connsiteX28" fmla="*/ 1929878 w 4818179"/>
                <a:gd name="connsiteY28" fmla="*/ 1474333 h 3498714"/>
                <a:gd name="connsiteX29" fmla="*/ 1520943 w 4818179"/>
                <a:gd name="connsiteY29" fmla="*/ 1470388 h 3498714"/>
                <a:gd name="connsiteX30" fmla="*/ 1332825 w 4818179"/>
                <a:gd name="connsiteY30" fmla="*/ 1367201 h 3498714"/>
                <a:gd name="connsiteX31" fmla="*/ 1106501 w 4818179"/>
                <a:gd name="connsiteY31" fmla="*/ 1098289 h 3498714"/>
                <a:gd name="connsiteX32" fmla="*/ 1101049 w 4818179"/>
                <a:gd name="connsiteY32" fmla="*/ 1092836 h 3498714"/>
                <a:gd name="connsiteX33" fmla="*/ 1046523 w 4818179"/>
                <a:gd name="connsiteY33" fmla="*/ 1092836 h 3498714"/>
                <a:gd name="connsiteX34" fmla="*/ 1041071 w 4818179"/>
                <a:gd name="connsiteY34" fmla="*/ 1098289 h 3498714"/>
                <a:gd name="connsiteX35" fmla="*/ 1042136 w 4818179"/>
                <a:gd name="connsiteY35" fmla="*/ 1419754 h 3498714"/>
                <a:gd name="connsiteX36" fmla="*/ 1042136 w 4818179"/>
                <a:gd name="connsiteY36" fmla="*/ 3337652 h 3498714"/>
                <a:gd name="connsiteX37" fmla="*/ 881075 w 4818179"/>
                <a:gd name="connsiteY37" fmla="*/ 3498714 h 3498714"/>
                <a:gd name="connsiteX38" fmla="*/ 720012 w 4818179"/>
                <a:gd name="connsiteY38" fmla="*/ 3337652 h 3498714"/>
                <a:gd name="connsiteX39" fmla="*/ 720012 w 4818179"/>
                <a:gd name="connsiteY39" fmla="*/ 2125717 h 3498714"/>
                <a:gd name="connsiteX40" fmla="*/ 718947 w 4818179"/>
                <a:gd name="connsiteY40" fmla="*/ 2033194 h 3498714"/>
                <a:gd name="connsiteX41" fmla="*/ 714162 w 4818179"/>
                <a:gd name="connsiteY41" fmla="*/ 2028410 h 3498714"/>
                <a:gd name="connsiteX42" fmla="*/ 654759 w 4818179"/>
                <a:gd name="connsiteY42" fmla="*/ 2028410 h 3498714"/>
                <a:gd name="connsiteX43" fmla="*/ 649974 w 4818179"/>
                <a:gd name="connsiteY43" fmla="*/ 2033194 h 3498714"/>
                <a:gd name="connsiteX44" fmla="*/ 649974 w 4818179"/>
                <a:gd name="connsiteY44" fmla="*/ 2125717 h 3498714"/>
                <a:gd name="connsiteX45" fmla="*/ 649574 w 4818179"/>
                <a:gd name="connsiteY45" fmla="*/ 3337652 h 3498714"/>
                <a:gd name="connsiteX46" fmla="*/ 488511 w 4818179"/>
                <a:gd name="connsiteY46" fmla="*/ 3498714 h 3498714"/>
                <a:gd name="connsiteX47" fmla="*/ 327450 w 4818179"/>
                <a:gd name="connsiteY47" fmla="*/ 3337652 h 3498714"/>
                <a:gd name="connsiteX48" fmla="*/ 327450 w 4818179"/>
                <a:gd name="connsiteY48" fmla="*/ 1458216 h 3498714"/>
                <a:gd name="connsiteX49" fmla="*/ 322427 w 4818179"/>
                <a:gd name="connsiteY49" fmla="*/ 1098205 h 3498714"/>
                <a:gd name="connsiteX50" fmla="*/ 317058 w 4818179"/>
                <a:gd name="connsiteY50" fmla="*/ 1092836 h 3498714"/>
                <a:gd name="connsiteX51" fmla="*/ 263371 w 4818179"/>
                <a:gd name="connsiteY51" fmla="*/ 1092836 h 3498714"/>
                <a:gd name="connsiteX52" fmla="*/ 258001 w 4818179"/>
                <a:gd name="connsiteY52" fmla="*/ 1098205 h 3498714"/>
                <a:gd name="connsiteX53" fmla="*/ 258001 w 4818179"/>
                <a:gd name="connsiteY53" fmla="*/ 1444446 h 3498714"/>
                <a:gd name="connsiteX54" fmla="*/ 257700 w 4818179"/>
                <a:gd name="connsiteY54" fmla="*/ 1444370 h 3498714"/>
                <a:gd name="connsiteX55" fmla="*/ 257700 w 4818179"/>
                <a:gd name="connsiteY55" fmla="*/ 1912573 h 3498714"/>
                <a:gd name="connsiteX56" fmla="*/ 128850 w 4818179"/>
                <a:gd name="connsiteY56" fmla="*/ 2041423 h 3498714"/>
                <a:gd name="connsiteX57" fmla="*/ 0 w 4818179"/>
                <a:gd name="connsiteY57" fmla="*/ 1912573 h 3498714"/>
                <a:gd name="connsiteX58" fmla="*/ 0 w 4818179"/>
                <a:gd name="connsiteY58" fmla="*/ 1101802 h 3498714"/>
                <a:gd name="connsiteX59" fmla="*/ 0 w 4818179"/>
                <a:gd name="connsiteY59" fmla="*/ 1003338 h 3498714"/>
                <a:gd name="connsiteX60" fmla="*/ 0 w 4818179"/>
                <a:gd name="connsiteY60" fmla="*/ 982486 h 3498714"/>
                <a:gd name="connsiteX61" fmla="*/ 12733 w 4818179"/>
                <a:gd name="connsiteY61" fmla="*/ 894663 h 3498714"/>
                <a:gd name="connsiteX62" fmla="*/ 20539 w 4818179"/>
                <a:gd name="connsiteY62" fmla="*/ 868773 h 3498714"/>
                <a:gd name="connsiteX63" fmla="*/ 358791 w 4818179"/>
                <a:gd name="connsiteY63" fmla="*/ 644545 h 3498714"/>
                <a:gd name="connsiteX64" fmla="*/ 682782 w 4818179"/>
                <a:gd name="connsiteY64" fmla="*/ 0 h 3498714"/>
                <a:gd name="connsiteX65" fmla="*/ 966919 w 4818179"/>
                <a:gd name="connsiteY65" fmla="*/ 284138 h 3498714"/>
                <a:gd name="connsiteX66" fmla="*/ 682782 w 4818179"/>
                <a:gd name="connsiteY66" fmla="*/ 568275 h 3498714"/>
                <a:gd name="connsiteX67" fmla="*/ 398645 w 4818179"/>
                <a:gd name="connsiteY67" fmla="*/ 284138 h 3498714"/>
                <a:gd name="connsiteX68" fmla="*/ 682782 w 4818179"/>
                <a:gd name="connsiteY68" fmla="*/ 0 h 3498714"/>
                <a:gd name="connsiteX69" fmla="*/ 4707054 w 4818179"/>
                <a:gd name="connsiteY69" fmla="*/ 2902312 h 3498714"/>
                <a:gd name="connsiteX70" fmla="*/ 4818179 w 4818179"/>
                <a:gd name="connsiteY70" fmla="*/ 3013437 h 3498714"/>
                <a:gd name="connsiteX71" fmla="*/ 4707054 w 4818179"/>
                <a:gd name="connsiteY71" fmla="*/ 3124562 h 3498714"/>
                <a:gd name="connsiteX72" fmla="*/ 4545125 w 4818179"/>
                <a:gd name="connsiteY72" fmla="*/ 3124562 h 3498714"/>
                <a:gd name="connsiteX73" fmla="*/ 4545125 w 4818179"/>
                <a:gd name="connsiteY73" fmla="*/ 3361625 h 3498714"/>
                <a:gd name="connsiteX74" fmla="*/ 4436113 w 4818179"/>
                <a:gd name="connsiteY74" fmla="*/ 3470637 h 3498714"/>
                <a:gd name="connsiteX75" fmla="*/ 4235039 w 4818179"/>
                <a:gd name="connsiteY75" fmla="*/ 3470637 h 3498714"/>
                <a:gd name="connsiteX76" fmla="*/ 4126027 w 4818179"/>
                <a:gd name="connsiteY76" fmla="*/ 3361625 h 3498714"/>
                <a:gd name="connsiteX77" fmla="*/ 4126027 w 4818179"/>
                <a:gd name="connsiteY77" fmla="*/ 3124562 h 3498714"/>
                <a:gd name="connsiteX78" fmla="*/ 2589325 w 4818179"/>
                <a:gd name="connsiteY78" fmla="*/ 3124562 h 3498714"/>
                <a:gd name="connsiteX79" fmla="*/ 2589325 w 4818179"/>
                <a:gd name="connsiteY79" fmla="*/ 3361625 h 3498714"/>
                <a:gd name="connsiteX80" fmla="*/ 2480313 w 4818179"/>
                <a:gd name="connsiteY80" fmla="*/ 3470637 h 3498714"/>
                <a:gd name="connsiteX81" fmla="*/ 2279239 w 4818179"/>
                <a:gd name="connsiteY81" fmla="*/ 3470637 h 3498714"/>
                <a:gd name="connsiteX82" fmla="*/ 2170227 w 4818179"/>
                <a:gd name="connsiteY82" fmla="*/ 3361625 h 3498714"/>
                <a:gd name="connsiteX83" fmla="*/ 2170227 w 4818179"/>
                <a:gd name="connsiteY83" fmla="*/ 3124562 h 3498714"/>
                <a:gd name="connsiteX84" fmla="*/ 2052754 w 4818179"/>
                <a:gd name="connsiteY84" fmla="*/ 3124562 h 3498714"/>
                <a:gd name="connsiteX85" fmla="*/ 1941629 w 4818179"/>
                <a:gd name="connsiteY85" fmla="*/ 3013437 h 3498714"/>
                <a:gd name="connsiteX86" fmla="*/ 2052754 w 4818179"/>
                <a:gd name="connsiteY86" fmla="*/ 2902312 h 3498714"/>
                <a:gd name="connsiteX87" fmla="*/ 682782 w 4818179"/>
                <a:gd name="connsiteY87"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4126027 w 4818179"/>
                <a:gd name="connsiteY75" fmla="*/ 3361625 h 3498714"/>
                <a:gd name="connsiteX76" fmla="*/ 4126027 w 4818179"/>
                <a:gd name="connsiteY76" fmla="*/ 3124562 h 3498714"/>
                <a:gd name="connsiteX77" fmla="*/ 2589325 w 4818179"/>
                <a:gd name="connsiteY77" fmla="*/ 3124562 h 3498714"/>
                <a:gd name="connsiteX78" fmla="*/ 2589325 w 4818179"/>
                <a:gd name="connsiteY78" fmla="*/ 3361625 h 3498714"/>
                <a:gd name="connsiteX79" fmla="*/ 2480313 w 4818179"/>
                <a:gd name="connsiteY79" fmla="*/ 3470637 h 3498714"/>
                <a:gd name="connsiteX80" fmla="*/ 2279239 w 4818179"/>
                <a:gd name="connsiteY80" fmla="*/ 3470637 h 3498714"/>
                <a:gd name="connsiteX81" fmla="*/ 2170227 w 4818179"/>
                <a:gd name="connsiteY81" fmla="*/ 3361625 h 3498714"/>
                <a:gd name="connsiteX82" fmla="*/ 2170227 w 4818179"/>
                <a:gd name="connsiteY82" fmla="*/ 3124562 h 3498714"/>
                <a:gd name="connsiteX83" fmla="*/ 2052754 w 4818179"/>
                <a:gd name="connsiteY83" fmla="*/ 3124562 h 3498714"/>
                <a:gd name="connsiteX84" fmla="*/ 1941629 w 4818179"/>
                <a:gd name="connsiteY84" fmla="*/ 3013437 h 3498714"/>
                <a:gd name="connsiteX85" fmla="*/ 2052754 w 4818179"/>
                <a:gd name="connsiteY85" fmla="*/ 2902312 h 3498714"/>
                <a:gd name="connsiteX86" fmla="*/ 682782 w 4818179"/>
                <a:gd name="connsiteY86"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4126027 w 4818179"/>
                <a:gd name="connsiteY75" fmla="*/ 3361625 h 3498714"/>
                <a:gd name="connsiteX76" fmla="*/ 2589325 w 4818179"/>
                <a:gd name="connsiteY76" fmla="*/ 3124562 h 3498714"/>
                <a:gd name="connsiteX77" fmla="*/ 2589325 w 4818179"/>
                <a:gd name="connsiteY77" fmla="*/ 3361625 h 3498714"/>
                <a:gd name="connsiteX78" fmla="*/ 2480313 w 4818179"/>
                <a:gd name="connsiteY78" fmla="*/ 3470637 h 3498714"/>
                <a:gd name="connsiteX79" fmla="*/ 2279239 w 4818179"/>
                <a:gd name="connsiteY79" fmla="*/ 3470637 h 3498714"/>
                <a:gd name="connsiteX80" fmla="*/ 2170227 w 4818179"/>
                <a:gd name="connsiteY80" fmla="*/ 3361625 h 3498714"/>
                <a:gd name="connsiteX81" fmla="*/ 2170227 w 4818179"/>
                <a:gd name="connsiteY81" fmla="*/ 3124562 h 3498714"/>
                <a:gd name="connsiteX82" fmla="*/ 2052754 w 4818179"/>
                <a:gd name="connsiteY82" fmla="*/ 3124562 h 3498714"/>
                <a:gd name="connsiteX83" fmla="*/ 1941629 w 4818179"/>
                <a:gd name="connsiteY83" fmla="*/ 3013437 h 3498714"/>
                <a:gd name="connsiteX84" fmla="*/ 2052754 w 4818179"/>
                <a:gd name="connsiteY84" fmla="*/ 2902312 h 3498714"/>
                <a:gd name="connsiteX85" fmla="*/ 682782 w 4818179"/>
                <a:gd name="connsiteY85" fmla="*/ 0 h 3498714"/>
                <a:gd name="connsiteX0" fmla="*/ 2979061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979061 w 4818179"/>
                <a:gd name="connsiteY5" fmla="*/ 2089512 h 3498714"/>
                <a:gd name="connsiteX6" fmla="*/ 2251033 w 4818179"/>
                <a:gd name="connsiteY6" fmla="*/ 2089512 h 3498714"/>
                <a:gd name="connsiteX7" fmla="*/ 2070058 w 4818179"/>
                <a:gd name="connsiteY7" fmla="*/ 2270487 h 3498714"/>
                <a:gd name="connsiteX8" fmla="*/ 2251033 w 4818179"/>
                <a:gd name="connsiteY8" fmla="*/ 2451462 h 3498714"/>
                <a:gd name="connsiteX9" fmla="*/ 2432008 w 4818179"/>
                <a:gd name="connsiteY9" fmla="*/ 2270487 h 3498714"/>
                <a:gd name="connsiteX10" fmla="*/ 2251033 w 4818179"/>
                <a:gd name="connsiteY10" fmla="*/ 2089512 h 3498714"/>
                <a:gd name="connsiteX11" fmla="*/ 2842751 w 4818179"/>
                <a:gd name="connsiteY11" fmla="*/ 1749356 h 3498714"/>
                <a:gd name="connsiteX12" fmla="*/ 2392797 w 4818179"/>
                <a:gd name="connsiteY12" fmla="*/ 1878907 h 3498714"/>
                <a:gd name="connsiteX13" fmla="*/ 2478781 w 4818179"/>
                <a:gd name="connsiteY13" fmla="*/ 1920808 h 3498714"/>
                <a:gd name="connsiteX14" fmla="*/ 2842751 w 4818179"/>
                <a:gd name="connsiteY14" fmla="*/ 1749356 h 3498714"/>
                <a:gd name="connsiteX15" fmla="*/ 2534724 w 4818179"/>
                <a:gd name="connsiteY15" fmla="*/ 982297 h 3498714"/>
                <a:gd name="connsiteX16" fmla="*/ 1970999 w 4818179"/>
                <a:gd name="connsiteY16" fmla="*/ 2826112 h 3498714"/>
                <a:gd name="connsiteX17" fmla="*/ 1850348 w 4818179"/>
                <a:gd name="connsiteY17" fmla="*/ 2705462 h 3498714"/>
                <a:gd name="connsiteX18" fmla="*/ 1956769 w 4818179"/>
                <a:gd name="connsiteY18" fmla="*/ 2587684 h 3498714"/>
                <a:gd name="connsiteX19" fmla="*/ 1823360 w 4818179"/>
                <a:gd name="connsiteY19" fmla="*/ 2279217 h 3498714"/>
                <a:gd name="connsiteX20" fmla="*/ 2217440 w 4818179"/>
                <a:gd name="connsiteY20" fmla="*/ 1856216 h 3498714"/>
                <a:gd name="connsiteX21" fmla="*/ 2534724 w 4818179"/>
                <a:gd name="connsiteY21" fmla="*/ 982297 h 3498714"/>
                <a:gd name="connsiteX22" fmla="*/ 358791 w 4818179"/>
                <a:gd name="connsiteY22" fmla="*/ 644545 h 3498714"/>
                <a:gd name="connsiteX23" fmla="*/ 1006774 w 4818179"/>
                <a:gd name="connsiteY23" fmla="*/ 644545 h 3498714"/>
                <a:gd name="connsiteX24" fmla="*/ 1542636 w 4818179"/>
                <a:gd name="connsiteY24" fmla="*/ 1193969 h 3498714"/>
                <a:gd name="connsiteX25" fmla="*/ 1929878 w 4818179"/>
                <a:gd name="connsiteY25" fmla="*/ 1193970 h 3498714"/>
                <a:gd name="connsiteX26" fmla="*/ 2070059 w 4818179"/>
                <a:gd name="connsiteY26" fmla="*/ 1334152 h 3498714"/>
                <a:gd name="connsiteX27" fmla="*/ 1929878 w 4818179"/>
                <a:gd name="connsiteY27" fmla="*/ 1474333 h 3498714"/>
                <a:gd name="connsiteX28" fmla="*/ 1520943 w 4818179"/>
                <a:gd name="connsiteY28" fmla="*/ 1470388 h 3498714"/>
                <a:gd name="connsiteX29" fmla="*/ 1332825 w 4818179"/>
                <a:gd name="connsiteY29" fmla="*/ 1367201 h 3498714"/>
                <a:gd name="connsiteX30" fmla="*/ 1106501 w 4818179"/>
                <a:gd name="connsiteY30" fmla="*/ 1098289 h 3498714"/>
                <a:gd name="connsiteX31" fmla="*/ 1101049 w 4818179"/>
                <a:gd name="connsiteY31" fmla="*/ 1092836 h 3498714"/>
                <a:gd name="connsiteX32" fmla="*/ 1046523 w 4818179"/>
                <a:gd name="connsiteY32" fmla="*/ 1092836 h 3498714"/>
                <a:gd name="connsiteX33" fmla="*/ 1041071 w 4818179"/>
                <a:gd name="connsiteY33" fmla="*/ 1098289 h 3498714"/>
                <a:gd name="connsiteX34" fmla="*/ 1042136 w 4818179"/>
                <a:gd name="connsiteY34" fmla="*/ 1419754 h 3498714"/>
                <a:gd name="connsiteX35" fmla="*/ 1042136 w 4818179"/>
                <a:gd name="connsiteY35" fmla="*/ 3337652 h 3498714"/>
                <a:gd name="connsiteX36" fmla="*/ 881075 w 4818179"/>
                <a:gd name="connsiteY36" fmla="*/ 3498714 h 3498714"/>
                <a:gd name="connsiteX37" fmla="*/ 720012 w 4818179"/>
                <a:gd name="connsiteY37" fmla="*/ 3337652 h 3498714"/>
                <a:gd name="connsiteX38" fmla="*/ 720012 w 4818179"/>
                <a:gd name="connsiteY38" fmla="*/ 2125717 h 3498714"/>
                <a:gd name="connsiteX39" fmla="*/ 718947 w 4818179"/>
                <a:gd name="connsiteY39" fmla="*/ 2033194 h 3498714"/>
                <a:gd name="connsiteX40" fmla="*/ 714162 w 4818179"/>
                <a:gd name="connsiteY40" fmla="*/ 2028410 h 3498714"/>
                <a:gd name="connsiteX41" fmla="*/ 654759 w 4818179"/>
                <a:gd name="connsiteY41" fmla="*/ 2028410 h 3498714"/>
                <a:gd name="connsiteX42" fmla="*/ 649974 w 4818179"/>
                <a:gd name="connsiteY42" fmla="*/ 2033194 h 3498714"/>
                <a:gd name="connsiteX43" fmla="*/ 649974 w 4818179"/>
                <a:gd name="connsiteY43" fmla="*/ 2125717 h 3498714"/>
                <a:gd name="connsiteX44" fmla="*/ 649574 w 4818179"/>
                <a:gd name="connsiteY44" fmla="*/ 3337652 h 3498714"/>
                <a:gd name="connsiteX45" fmla="*/ 488511 w 4818179"/>
                <a:gd name="connsiteY45" fmla="*/ 3498714 h 3498714"/>
                <a:gd name="connsiteX46" fmla="*/ 327450 w 4818179"/>
                <a:gd name="connsiteY46" fmla="*/ 3337652 h 3498714"/>
                <a:gd name="connsiteX47" fmla="*/ 327450 w 4818179"/>
                <a:gd name="connsiteY47" fmla="*/ 1458216 h 3498714"/>
                <a:gd name="connsiteX48" fmla="*/ 322427 w 4818179"/>
                <a:gd name="connsiteY48" fmla="*/ 1098205 h 3498714"/>
                <a:gd name="connsiteX49" fmla="*/ 317058 w 4818179"/>
                <a:gd name="connsiteY49" fmla="*/ 1092836 h 3498714"/>
                <a:gd name="connsiteX50" fmla="*/ 263371 w 4818179"/>
                <a:gd name="connsiteY50" fmla="*/ 1092836 h 3498714"/>
                <a:gd name="connsiteX51" fmla="*/ 258001 w 4818179"/>
                <a:gd name="connsiteY51" fmla="*/ 1098205 h 3498714"/>
                <a:gd name="connsiteX52" fmla="*/ 258001 w 4818179"/>
                <a:gd name="connsiteY52" fmla="*/ 1444446 h 3498714"/>
                <a:gd name="connsiteX53" fmla="*/ 257700 w 4818179"/>
                <a:gd name="connsiteY53" fmla="*/ 1444370 h 3498714"/>
                <a:gd name="connsiteX54" fmla="*/ 257700 w 4818179"/>
                <a:gd name="connsiteY54" fmla="*/ 1912573 h 3498714"/>
                <a:gd name="connsiteX55" fmla="*/ 128850 w 4818179"/>
                <a:gd name="connsiteY55" fmla="*/ 2041423 h 3498714"/>
                <a:gd name="connsiteX56" fmla="*/ 0 w 4818179"/>
                <a:gd name="connsiteY56" fmla="*/ 1912573 h 3498714"/>
                <a:gd name="connsiteX57" fmla="*/ 0 w 4818179"/>
                <a:gd name="connsiteY57" fmla="*/ 1101802 h 3498714"/>
                <a:gd name="connsiteX58" fmla="*/ 0 w 4818179"/>
                <a:gd name="connsiteY58" fmla="*/ 1003338 h 3498714"/>
                <a:gd name="connsiteX59" fmla="*/ 0 w 4818179"/>
                <a:gd name="connsiteY59" fmla="*/ 982486 h 3498714"/>
                <a:gd name="connsiteX60" fmla="*/ 12733 w 4818179"/>
                <a:gd name="connsiteY60" fmla="*/ 894663 h 3498714"/>
                <a:gd name="connsiteX61" fmla="*/ 20539 w 4818179"/>
                <a:gd name="connsiteY61" fmla="*/ 868773 h 3498714"/>
                <a:gd name="connsiteX62" fmla="*/ 358791 w 4818179"/>
                <a:gd name="connsiteY62" fmla="*/ 644545 h 3498714"/>
                <a:gd name="connsiteX63" fmla="*/ 682782 w 4818179"/>
                <a:gd name="connsiteY63" fmla="*/ 0 h 3498714"/>
                <a:gd name="connsiteX64" fmla="*/ 966919 w 4818179"/>
                <a:gd name="connsiteY64" fmla="*/ 284138 h 3498714"/>
                <a:gd name="connsiteX65" fmla="*/ 682782 w 4818179"/>
                <a:gd name="connsiteY65" fmla="*/ 568275 h 3498714"/>
                <a:gd name="connsiteX66" fmla="*/ 398645 w 4818179"/>
                <a:gd name="connsiteY66" fmla="*/ 284138 h 3498714"/>
                <a:gd name="connsiteX67" fmla="*/ 682782 w 4818179"/>
                <a:gd name="connsiteY67" fmla="*/ 0 h 3498714"/>
                <a:gd name="connsiteX68" fmla="*/ 4707054 w 4818179"/>
                <a:gd name="connsiteY68" fmla="*/ 2902312 h 3498714"/>
                <a:gd name="connsiteX69" fmla="*/ 4818179 w 4818179"/>
                <a:gd name="connsiteY69" fmla="*/ 3013437 h 3498714"/>
                <a:gd name="connsiteX70" fmla="*/ 4707054 w 4818179"/>
                <a:gd name="connsiteY70" fmla="*/ 3124562 h 3498714"/>
                <a:gd name="connsiteX71" fmla="*/ 4545125 w 4818179"/>
                <a:gd name="connsiteY71" fmla="*/ 3124562 h 3498714"/>
                <a:gd name="connsiteX72" fmla="*/ 4545125 w 4818179"/>
                <a:gd name="connsiteY72" fmla="*/ 3361625 h 3498714"/>
                <a:gd name="connsiteX73" fmla="*/ 4436113 w 4818179"/>
                <a:gd name="connsiteY73" fmla="*/ 3470637 h 3498714"/>
                <a:gd name="connsiteX74" fmla="*/ 4235039 w 4818179"/>
                <a:gd name="connsiteY74" fmla="*/ 3470637 h 3498714"/>
                <a:gd name="connsiteX75" fmla="*/ 2589325 w 4818179"/>
                <a:gd name="connsiteY75" fmla="*/ 3124562 h 3498714"/>
                <a:gd name="connsiteX76" fmla="*/ 2589325 w 4818179"/>
                <a:gd name="connsiteY76" fmla="*/ 3361625 h 3498714"/>
                <a:gd name="connsiteX77" fmla="*/ 2480313 w 4818179"/>
                <a:gd name="connsiteY77" fmla="*/ 3470637 h 3498714"/>
                <a:gd name="connsiteX78" fmla="*/ 2279239 w 4818179"/>
                <a:gd name="connsiteY78" fmla="*/ 3470637 h 3498714"/>
                <a:gd name="connsiteX79" fmla="*/ 2170227 w 4818179"/>
                <a:gd name="connsiteY79" fmla="*/ 3361625 h 3498714"/>
                <a:gd name="connsiteX80" fmla="*/ 2170227 w 4818179"/>
                <a:gd name="connsiteY80" fmla="*/ 3124562 h 3498714"/>
                <a:gd name="connsiteX81" fmla="*/ 2052754 w 4818179"/>
                <a:gd name="connsiteY81" fmla="*/ 3124562 h 3498714"/>
                <a:gd name="connsiteX82" fmla="*/ 1941629 w 4818179"/>
                <a:gd name="connsiteY82" fmla="*/ 3013437 h 3498714"/>
                <a:gd name="connsiteX83" fmla="*/ 2052754 w 4818179"/>
                <a:gd name="connsiteY83" fmla="*/ 2902312 h 3498714"/>
                <a:gd name="connsiteX84" fmla="*/ 682782 w 4818179"/>
                <a:gd name="connsiteY84" fmla="*/ 0 h 3498714"/>
                <a:gd name="connsiteX0" fmla="*/ 3775986 w 4818179"/>
                <a:gd name="connsiteY0" fmla="*/ 2089512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3775986 w 4818179"/>
                <a:gd name="connsiteY4" fmla="*/ 2089512 h 3498714"/>
                <a:gd name="connsiteX5" fmla="*/ 2251033 w 4818179"/>
                <a:gd name="connsiteY5" fmla="*/ 2089512 h 3498714"/>
                <a:gd name="connsiteX6" fmla="*/ 2070058 w 4818179"/>
                <a:gd name="connsiteY6" fmla="*/ 2270487 h 3498714"/>
                <a:gd name="connsiteX7" fmla="*/ 2251033 w 4818179"/>
                <a:gd name="connsiteY7" fmla="*/ 2451462 h 3498714"/>
                <a:gd name="connsiteX8" fmla="*/ 2432008 w 4818179"/>
                <a:gd name="connsiteY8" fmla="*/ 2270487 h 3498714"/>
                <a:gd name="connsiteX9" fmla="*/ 2251033 w 4818179"/>
                <a:gd name="connsiteY9" fmla="*/ 2089512 h 3498714"/>
                <a:gd name="connsiteX10" fmla="*/ 2842751 w 4818179"/>
                <a:gd name="connsiteY10" fmla="*/ 1749356 h 3498714"/>
                <a:gd name="connsiteX11" fmla="*/ 2392797 w 4818179"/>
                <a:gd name="connsiteY11" fmla="*/ 1878907 h 3498714"/>
                <a:gd name="connsiteX12" fmla="*/ 2478781 w 4818179"/>
                <a:gd name="connsiteY12" fmla="*/ 1920808 h 3498714"/>
                <a:gd name="connsiteX13" fmla="*/ 2842751 w 4818179"/>
                <a:gd name="connsiteY13" fmla="*/ 1749356 h 3498714"/>
                <a:gd name="connsiteX14" fmla="*/ 2534724 w 4818179"/>
                <a:gd name="connsiteY14" fmla="*/ 982297 h 3498714"/>
                <a:gd name="connsiteX15" fmla="*/ 1970999 w 4818179"/>
                <a:gd name="connsiteY15" fmla="*/ 2826112 h 3498714"/>
                <a:gd name="connsiteX16" fmla="*/ 1850348 w 4818179"/>
                <a:gd name="connsiteY16" fmla="*/ 2705462 h 3498714"/>
                <a:gd name="connsiteX17" fmla="*/ 1956769 w 4818179"/>
                <a:gd name="connsiteY17" fmla="*/ 2587684 h 3498714"/>
                <a:gd name="connsiteX18" fmla="*/ 1823360 w 4818179"/>
                <a:gd name="connsiteY18" fmla="*/ 2279217 h 3498714"/>
                <a:gd name="connsiteX19" fmla="*/ 2217440 w 4818179"/>
                <a:gd name="connsiteY19" fmla="*/ 1856216 h 3498714"/>
                <a:gd name="connsiteX20" fmla="*/ 2534724 w 4818179"/>
                <a:gd name="connsiteY20" fmla="*/ 982297 h 3498714"/>
                <a:gd name="connsiteX21" fmla="*/ 358791 w 4818179"/>
                <a:gd name="connsiteY21" fmla="*/ 644545 h 3498714"/>
                <a:gd name="connsiteX22" fmla="*/ 1006774 w 4818179"/>
                <a:gd name="connsiteY22" fmla="*/ 644545 h 3498714"/>
                <a:gd name="connsiteX23" fmla="*/ 1542636 w 4818179"/>
                <a:gd name="connsiteY23" fmla="*/ 1193969 h 3498714"/>
                <a:gd name="connsiteX24" fmla="*/ 1929878 w 4818179"/>
                <a:gd name="connsiteY24" fmla="*/ 1193970 h 3498714"/>
                <a:gd name="connsiteX25" fmla="*/ 2070059 w 4818179"/>
                <a:gd name="connsiteY25" fmla="*/ 1334152 h 3498714"/>
                <a:gd name="connsiteX26" fmla="*/ 1929878 w 4818179"/>
                <a:gd name="connsiteY26" fmla="*/ 1474333 h 3498714"/>
                <a:gd name="connsiteX27" fmla="*/ 1520943 w 4818179"/>
                <a:gd name="connsiteY27" fmla="*/ 1470388 h 3498714"/>
                <a:gd name="connsiteX28" fmla="*/ 1332825 w 4818179"/>
                <a:gd name="connsiteY28" fmla="*/ 1367201 h 3498714"/>
                <a:gd name="connsiteX29" fmla="*/ 1106501 w 4818179"/>
                <a:gd name="connsiteY29" fmla="*/ 1098289 h 3498714"/>
                <a:gd name="connsiteX30" fmla="*/ 1101049 w 4818179"/>
                <a:gd name="connsiteY30" fmla="*/ 1092836 h 3498714"/>
                <a:gd name="connsiteX31" fmla="*/ 1046523 w 4818179"/>
                <a:gd name="connsiteY31" fmla="*/ 1092836 h 3498714"/>
                <a:gd name="connsiteX32" fmla="*/ 1041071 w 4818179"/>
                <a:gd name="connsiteY32" fmla="*/ 1098289 h 3498714"/>
                <a:gd name="connsiteX33" fmla="*/ 1042136 w 4818179"/>
                <a:gd name="connsiteY33" fmla="*/ 1419754 h 3498714"/>
                <a:gd name="connsiteX34" fmla="*/ 1042136 w 4818179"/>
                <a:gd name="connsiteY34" fmla="*/ 3337652 h 3498714"/>
                <a:gd name="connsiteX35" fmla="*/ 881075 w 4818179"/>
                <a:gd name="connsiteY35" fmla="*/ 3498714 h 3498714"/>
                <a:gd name="connsiteX36" fmla="*/ 720012 w 4818179"/>
                <a:gd name="connsiteY36" fmla="*/ 3337652 h 3498714"/>
                <a:gd name="connsiteX37" fmla="*/ 720012 w 4818179"/>
                <a:gd name="connsiteY37" fmla="*/ 2125717 h 3498714"/>
                <a:gd name="connsiteX38" fmla="*/ 718947 w 4818179"/>
                <a:gd name="connsiteY38" fmla="*/ 2033194 h 3498714"/>
                <a:gd name="connsiteX39" fmla="*/ 714162 w 4818179"/>
                <a:gd name="connsiteY39" fmla="*/ 2028410 h 3498714"/>
                <a:gd name="connsiteX40" fmla="*/ 654759 w 4818179"/>
                <a:gd name="connsiteY40" fmla="*/ 2028410 h 3498714"/>
                <a:gd name="connsiteX41" fmla="*/ 649974 w 4818179"/>
                <a:gd name="connsiteY41" fmla="*/ 2033194 h 3498714"/>
                <a:gd name="connsiteX42" fmla="*/ 649974 w 4818179"/>
                <a:gd name="connsiteY42" fmla="*/ 2125717 h 3498714"/>
                <a:gd name="connsiteX43" fmla="*/ 649574 w 4818179"/>
                <a:gd name="connsiteY43" fmla="*/ 3337652 h 3498714"/>
                <a:gd name="connsiteX44" fmla="*/ 488511 w 4818179"/>
                <a:gd name="connsiteY44" fmla="*/ 3498714 h 3498714"/>
                <a:gd name="connsiteX45" fmla="*/ 327450 w 4818179"/>
                <a:gd name="connsiteY45" fmla="*/ 3337652 h 3498714"/>
                <a:gd name="connsiteX46" fmla="*/ 327450 w 4818179"/>
                <a:gd name="connsiteY46" fmla="*/ 1458216 h 3498714"/>
                <a:gd name="connsiteX47" fmla="*/ 322427 w 4818179"/>
                <a:gd name="connsiteY47" fmla="*/ 1098205 h 3498714"/>
                <a:gd name="connsiteX48" fmla="*/ 317058 w 4818179"/>
                <a:gd name="connsiteY48" fmla="*/ 1092836 h 3498714"/>
                <a:gd name="connsiteX49" fmla="*/ 263371 w 4818179"/>
                <a:gd name="connsiteY49" fmla="*/ 1092836 h 3498714"/>
                <a:gd name="connsiteX50" fmla="*/ 258001 w 4818179"/>
                <a:gd name="connsiteY50" fmla="*/ 1098205 h 3498714"/>
                <a:gd name="connsiteX51" fmla="*/ 258001 w 4818179"/>
                <a:gd name="connsiteY51" fmla="*/ 1444446 h 3498714"/>
                <a:gd name="connsiteX52" fmla="*/ 257700 w 4818179"/>
                <a:gd name="connsiteY52" fmla="*/ 1444370 h 3498714"/>
                <a:gd name="connsiteX53" fmla="*/ 257700 w 4818179"/>
                <a:gd name="connsiteY53" fmla="*/ 1912573 h 3498714"/>
                <a:gd name="connsiteX54" fmla="*/ 128850 w 4818179"/>
                <a:gd name="connsiteY54" fmla="*/ 2041423 h 3498714"/>
                <a:gd name="connsiteX55" fmla="*/ 0 w 4818179"/>
                <a:gd name="connsiteY55" fmla="*/ 1912573 h 3498714"/>
                <a:gd name="connsiteX56" fmla="*/ 0 w 4818179"/>
                <a:gd name="connsiteY56" fmla="*/ 1101802 h 3498714"/>
                <a:gd name="connsiteX57" fmla="*/ 0 w 4818179"/>
                <a:gd name="connsiteY57" fmla="*/ 1003338 h 3498714"/>
                <a:gd name="connsiteX58" fmla="*/ 0 w 4818179"/>
                <a:gd name="connsiteY58" fmla="*/ 982486 h 3498714"/>
                <a:gd name="connsiteX59" fmla="*/ 12733 w 4818179"/>
                <a:gd name="connsiteY59" fmla="*/ 894663 h 3498714"/>
                <a:gd name="connsiteX60" fmla="*/ 20539 w 4818179"/>
                <a:gd name="connsiteY60" fmla="*/ 868773 h 3498714"/>
                <a:gd name="connsiteX61" fmla="*/ 358791 w 4818179"/>
                <a:gd name="connsiteY61" fmla="*/ 644545 h 3498714"/>
                <a:gd name="connsiteX62" fmla="*/ 682782 w 4818179"/>
                <a:gd name="connsiteY62" fmla="*/ 0 h 3498714"/>
                <a:gd name="connsiteX63" fmla="*/ 966919 w 4818179"/>
                <a:gd name="connsiteY63" fmla="*/ 284138 h 3498714"/>
                <a:gd name="connsiteX64" fmla="*/ 682782 w 4818179"/>
                <a:gd name="connsiteY64" fmla="*/ 568275 h 3498714"/>
                <a:gd name="connsiteX65" fmla="*/ 398645 w 4818179"/>
                <a:gd name="connsiteY65" fmla="*/ 284138 h 3498714"/>
                <a:gd name="connsiteX66" fmla="*/ 682782 w 4818179"/>
                <a:gd name="connsiteY66" fmla="*/ 0 h 3498714"/>
                <a:gd name="connsiteX67" fmla="*/ 4707054 w 4818179"/>
                <a:gd name="connsiteY67" fmla="*/ 2902312 h 3498714"/>
                <a:gd name="connsiteX68" fmla="*/ 4818179 w 4818179"/>
                <a:gd name="connsiteY68" fmla="*/ 3013437 h 3498714"/>
                <a:gd name="connsiteX69" fmla="*/ 4707054 w 4818179"/>
                <a:gd name="connsiteY69" fmla="*/ 3124562 h 3498714"/>
                <a:gd name="connsiteX70" fmla="*/ 4545125 w 4818179"/>
                <a:gd name="connsiteY70" fmla="*/ 3124562 h 3498714"/>
                <a:gd name="connsiteX71" fmla="*/ 4545125 w 4818179"/>
                <a:gd name="connsiteY71" fmla="*/ 3361625 h 3498714"/>
                <a:gd name="connsiteX72" fmla="*/ 4436113 w 4818179"/>
                <a:gd name="connsiteY72" fmla="*/ 3470637 h 3498714"/>
                <a:gd name="connsiteX73" fmla="*/ 4235039 w 4818179"/>
                <a:gd name="connsiteY73" fmla="*/ 3470637 h 3498714"/>
                <a:gd name="connsiteX74" fmla="*/ 2589325 w 4818179"/>
                <a:gd name="connsiteY74" fmla="*/ 3124562 h 3498714"/>
                <a:gd name="connsiteX75" fmla="*/ 2589325 w 4818179"/>
                <a:gd name="connsiteY75" fmla="*/ 3361625 h 3498714"/>
                <a:gd name="connsiteX76" fmla="*/ 2480313 w 4818179"/>
                <a:gd name="connsiteY76" fmla="*/ 3470637 h 3498714"/>
                <a:gd name="connsiteX77" fmla="*/ 2279239 w 4818179"/>
                <a:gd name="connsiteY77" fmla="*/ 3470637 h 3498714"/>
                <a:gd name="connsiteX78" fmla="*/ 2170227 w 4818179"/>
                <a:gd name="connsiteY78" fmla="*/ 3361625 h 3498714"/>
                <a:gd name="connsiteX79" fmla="*/ 2170227 w 4818179"/>
                <a:gd name="connsiteY79" fmla="*/ 3124562 h 3498714"/>
                <a:gd name="connsiteX80" fmla="*/ 2052754 w 4818179"/>
                <a:gd name="connsiteY80" fmla="*/ 3124562 h 3498714"/>
                <a:gd name="connsiteX81" fmla="*/ 1941629 w 4818179"/>
                <a:gd name="connsiteY81" fmla="*/ 3013437 h 3498714"/>
                <a:gd name="connsiteX82" fmla="*/ 2052754 w 4818179"/>
                <a:gd name="connsiteY82" fmla="*/ 2902312 h 3498714"/>
                <a:gd name="connsiteX83" fmla="*/ 682782 w 4818179"/>
                <a:gd name="connsiteY83" fmla="*/ 0 h 3498714"/>
                <a:gd name="connsiteX0" fmla="*/ 4083961 w 4818179"/>
                <a:gd name="connsiteY0" fmla="*/ 2584811 h 3498714"/>
                <a:gd name="connsiteX1" fmla="*/ 2671086 w 4818179"/>
                <a:gd name="connsiteY1" fmla="*/ 2397487 h 3498714"/>
                <a:gd name="connsiteX2" fmla="*/ 2671086 w 4818179"/>
                <a:gd name="connsiteY2" fmla="*/ 2584811 h 3498714"/>
                <a:gd name="connsiteX3" fmla="*/ 4083961 w 4818179"/>
                <a:gd name="connsiteY3" fmla="*/ 2584811 h 3498714"/>
                <a:gd name="connsiteX4" fmla="*/ 2251033 w 4818179"/>
                <a:gd name="connsiteY4" fmla="*/ 2089512 h 3498714"/>
                <a:gd name="connsiteX5" fmla="*/ 2070058 w 4818179"/>
                <a:gd name="connsiteY5" fmla="*/ 2270487 h 3498714"/>
                <a:gd name="connsiteX6" fmla="*/ 2251033 w 4818179"/>
                <a:gd name="connsiteY6" fmla="*/ 2451462 h 3498714"/>
                <a:gd name="connsiteX7" fmla="*/ 2432008 w 4818179"/>
                <a:gd name="connsiteY7" fmla="*/ 2270487 h 3498714"/>
                <a:gd name="connsiteX8" fmla="*/ 2251033 w 4818179"/>
                <a:gd name="connsiteY8" fmla="*/ 2089512 h 3498714"/>
                <a:gd name="connsiteX9" fmla="*/ 2842751 w 4818179"/>
                <a:gd name="connsiteY9" fmla="*/ 1749356 h 3498714"/>
                <a:gd name="connsiteX10" fmla="*/ 2392797 w 4818179"/>
                <a:gd name="connsiteY10" fmla="*/ 1878907 h 3498714"/>
                <a:gd name="connsiteX11" fmla="*/ 2478781 w 4818179"/>
                <a:gd name="connsiteY11" fmla="*/ 1920808 h 3498714"/>
                <a:gd name="connsiteX12" fmla="*/ 2842751 w 4818179"/>
                <a:gd name="connsiteY12" fmla="*/ 1749356 h 3498714"/>
                <a:gd name="connsiteX13" fmla="*/ 2534724 w 4818179"/>
                <a:gd name="connsiteY13" fmla="*/ 982297 h 3498714"/>
                <a:gd name="connsiteX14" fmla="*/ 1970999 w 4818179"/>
                <a:gd name="connsiteY14" fmla="*/ 2826112 h 3498714"/>
                <a:gd name="connsiteX15" fmla="*/ 1850348 w 4818179"/>
                <a:gd name="connsiteY15" fmla="*/ 2705462 h 3498714"/>
                <a:gd name="connsiteX16" fmla="*/ 1956769 w 4818179"/>
                <a:gd name="connsiteY16" fmla="*/ 2587684 h 3498714"/>
                <a:gd name="connsiteX17" fmla="*/ 1823360 w 4818179"/>
                <a:gd name="connsiteY17" fmla="*/ 2279217 h 3498714"/>
                <a:gd name="connsiteX18" fmla="*/ 2217440 w 4818179"/>
                <a:gd name="connsiteY18" fmla="*/ 1856216 h 3498714"/>
                <a:gd name="connsiteX19" fmla="*/ 2534724 w 4818179"/>
                <a:gd name="connsiteY19" fmla="*/ 982297 h 3498714"/>
                <a:gd name="connsiteX20" fmla="*/ 358791 w 4818179"/>
                <a:gd name="connsiteY20" fmla="*/ 644545 h 3498714"/>
                <a:gd name="connsiteX21" fmla="*/ 1006774 w 4818179"/>
                <a:gd name="connsiteY21" fmla="*/ 644545 h 3498714"/>
                <a:gd name="connsiteX22" fmla="*/ 1542636 w 4818179"/>
                <a:gd name="connsiteY22" fmla="*/ 1193969 h 3498714"/>
                <a:gd name="connsiteX23" fmla="*/ 1929878 w 4818179"/>
                <a:gd name="connsiteY23" fmla="*/ 1193970 h 3498714"/>
                <a:gd name="connsiteX24" fmla="*/ 2070059 w 4818179"/>
                <a:gd name="connsiteY24" fmla="*/ 1334152 h 3498714"/>
                <a:gd name="connsiteX25" fmla="*/ 1929878 w 4818179"/>
                <a:gd name="connsiteY25" fmla="*/ 1474333 h 3498714"/>
                <a:gd name="connsiteX26" fmla="*/ 1520943 w 4818179"/>
                <a:gd name="connsiteY26" fmla="*/ 1470388 h 3498714"/>
                <a:gd name="connsiteX27" fmla="*/ 1332825 w 4818179"/>
                <a:gd name="connsiteY27" fmla="*/ 1367201 h 3498714"/>
                <a:gd name="connsiteX28" fmla="*/ 1106501 w 4818179"/>
                <a:gd name="connsiteY28" fmla="*/ 1098289 h 3498714"/>
                <a:gd name="connsiteX29" fmla="*/ 1101049 w 4818179"/>
                <a:gd name="connsiteY29" fmla="*/ 1092836 h 3498714"/>
                <a:gd name="connsiteX30" fmla="*/ 1046523 w 4818179"/>
                <a:gd name="connsiteY30" fmla="*/ 1092836 h 3498714"/>
                <a:gd name="connsiteX31" fmla="*/ 1041071 w 4818179"/>
                <a:gd name="connsiteY31" fmla="*/ 1098289 h 3498714"/>
                <a:gd name="connsiteX32" fmla="*/ 1042136 w 4818179"/>
                <a:gd name="connsiteY32" fmla="*/ 1419754 h 3498714"/>
                <a:gd name="connsiteX33" fmla="*/ 1042136 w 4818179"/>
                <a:gd name="connsiteY33" fmla="*/ 3337652 h 3498714"/>
                <a:gd name="connsiteX34" fmla="*/ 881075 w 4818179"/>
                <a:gd name="connsiteY34" fmla="*/ 3498714 h 3498714"/>
                <a:gd name="connsiteX35" fmla="*/ 720012 w 4818179"/>
                <a:gd name="connsiteY35" fmla="*/ 3337652 h 3498714"/>
                <a:gd name="connsiteX36" fmla="*/ 720012 w 4818179"/>
                <a:gd name="connsiteY36" fmla="*/ 2125717 h 3498714"/>
                <a:gd name="connsiteX37" fmla="*/ 718947 w 4818179"/>
                <a:gd name="connsiteY37" fmla="*/ 2033194 h 3498714"/>
                <a:gd name="connsiteX38" fmla="*/ 714162 w 4818179"/>
                <a:gd name="connsiteY38" fmla="*/ 2028410 h 3498714"/>
                <a:gd name="connsiteX39" fmla="*/ 654759 w 4818179"/>
                <a:gd name="connsiteY39" fmla="*/ 2028410 h 3498714"/>
                <a:gd name="connsiteX40" fmla="*/ 649974 w 4818179"/>
                <a:gd name="connsiteY40" fmla="*/ 2033194 h 3498714"/>
                <a:gd name="connsiteX41" fmla="*/ 649974 w 4818179"/>
                <a:gd name="connsiteY41" fmla="*/ 2125717 h 3498714"/>
                <a:gd name="connsiteX42" fmla="*/ 649574 w 4818179"/>
                <a:gd name="connsiteY42" fmla="*/ 3337652 h 3498714"/>
                <a:gd name="connsiteX43" fmla="*/ 488511 w 4818179"/>
                <a:gd name="connsiteY43" fmla="*/ 3498714 h 3498714"/>
                <a:gd name="connsiteX44" fmla="*/ 327450 w 4818179"/>
                <a:gd name="connsiteY44" fmla="*/ 3337652 h 3498714"/>
                <a:gd name="connsiteX45" fmla="*/ 327450 w 4818179"/>
                <a:gd name="connsiteY45" fmla="*/ 1458216 h 3498714"/>
                <a:gd name="connsiteX46" fmla="*/ 322427 w 4818179"/>
                <a:gd name="connsiteY46" fmla="*/ 1098205 h 3498714"/>
                <a:gd name="connsiteX47" fmla="*/ 317058 w 4818179"/>
                <a:gd name="connsiteY47" fmla="*/ 1092836 h 3498714"/>
                <a:gd name="connsiteX48" fmla="*/ 263371 w 4818179"/>
                <a:gd name="connsiteY48" fmla="*/ 1092836 h 3498714"/>
                <a:gd name="connsiteX49" fmla="*/ 258001 w 4818179"/>
                <a:gd name="connsiteY49" fmla="*/ 1098205 h 3498714"/>
                <a:gd name="connsiteX50" fmla="*/ 258001 w 4818179"/>
                <a:gd name="connsiteY50" fmla="*/ 1444446 h 3498714"/>
                <a:gd name="connsiteX51" fmla="*/ 257700 w 4818179"/>
                <a:gd name="connsiteY51" fmla="*/ 1444370 h 3498714"/>
                <a:gd name="connsiteX52" fmla="*/ 257700 w 4818179"/>
                <a:gd name="connsiteY52" fmla="*/ 1912573 h 3498714"/>
                <a:gd name="connsiteX53" fmla="*/ 128850 w 4818179"/>
                <a:gd name="connsiteY53" fmla="*/ 2041423 h 3498714"/>
                <a:gd name="connsiteX54" fmla="*/ 0 w 4818179"/>
                <a:gd name="connsiteY54" fmla="*/ 1912573 h 3498714"/>
                <a:gd name="connsiteX55" fmla="*/ 0 w 4818179"/>
                <a:gd name="connsiteY55" fmla="*/ 1101802 h 3498714"/>
                <a:gd name="connsiteX56" fmla="*/ 0 w 4818179"/>
                <a:gd name="connsiteY56" fmla="*/ 1003338 h 3498714"/>
                <a:gd name="connsiteX57" fmla="*/ 0 w 4818179"/>
                <a:gd name="connsiteY57" fmla="*/ 982486 h 3498714"/>
                <a:gd name="connsiteX58" fmla="*/ 12733 w 4818179"/>
                <a:gd name="connsiteY58" fmla="*/ 894663 h 3498714"/>
                <a:gd name="connsiteX59" fmla="*/ 20539 w 4818179"/>
                <a:gd name="connsiteY59" fmla="*/ 868773 h 3498714"/>
                <a:gd name="connsiteX60" fmla="*/ 358791 w 4818179"/>
                <a:gd name="connsiteY60" fmla="*/ 644545 h 3498714"/>
                <a:gd name="connsiteX61" fmla="*/ 682782 w 4818179"/>
                <a:gd name="connsiteY61" fmla="*/ 0 h 3498714"/>
                <a:gd name="connsiteX62" fmla="*/ 966919 w 4818179"/>
                <a:gd name="connsiteY62" fmla="*/ 284138 h 3498714"/>
                <a:gd name="connsiteX63" fmla="*/ 682782 w 4818179"/>
                <a:gd name="connsiteY63" fmla="*/ 568275 h 3498714"/>
                <a:gd name="connsiteX64" fmla="*/ 398645 w 4818179"/>
                <a:gd name="connsiteY64" fmla="*/ 284138 h 3498714"/>
                <a:gd name="connsiteX65" fmla="*/ 682782 w 4818179"/>
                <a:gd name="connsiteY65" fmla="*/ 0 h 3498714"/>
                <a:gd name="connsiteX66" fmla="*/ 4707054 w 4818179"/>
                <a:gd name="connsiteY66" fmla="*/ 2902312 h 3498714"/>
                <a:gd name="connsiteX67" fmla="*/ 4818179 w 4818179"/>
                <a:gd name="connsiteY67" fmla="*/ 3013437 h 3498714"/>
                <a:gd name="connsiteX68" fmla="*/ 4707054 w 4818179"/>
                <a:gd name="connsiteY68" fmla="*/ 3124562 h 3498714"/>
                <a:gd name="connsiteX69" fmla="*/ 4545125 w 4818179"/>
                <a:gd name="connsiteY69" fmla="*/ 3124562 h 3498714"/>
                <a:gd name="connsiteX70" fmla="*/ 4545125 w 4818179"/>
                <a:gd name="connsiteY70" fmla="*/ 3361625 h 3498714"/>
                <a:gd name="connsiteX71" fmla="*/ 4436113 w 4818179"/>
                <a:gd name="connsiteY71" fmla="*/ 3470637 h 3498714"/>
                <a:gd name="connsiteX72" fmla="*/ 4235039 w 4818179"/>
                <a:gd name="connsiteY72" fmla="*/ 3470637 h 3498714"/>
                <a:gd name="connsiteX73" fmla="*/ 2589325 w 4818179"/>
                <a:gd name="connsiteY73" fmla="*/ 3124562 h 3498714"/>
                <a:gd name="connsiteX74" fmla="*/ 2589325 w 4818179"/>
                <a:gd name="connsiteY74" fmla="*/ 3361625 h 3498714"/>
                <a:gd name="connsiteX75" fmla="*/ 2480313 w 4818179"/>
                <a:gd name="connsiteY75" fmla="*/ 3470637 h 3498714"/>
                <a:gd name="connsiteX76" fmla="*/ 2279239 w 4818179"/>
                <a:gd name="connsiteY76" fmla="*/ 3470637 h 3498714"/>
                <a:gd name="connsiteX77" fmla="*/ 2170227 w 4818179"/>
                <a:gd name="connsiteY77" fmla="*/ 3361625 h 3498714"/>
                <a:gd name="connsiteX78" fmla="*/ 2170227 w 4818179"/>
                <a:gd name="connsiteY78" fmla="*/ 3124562 h 3498714"/>
                <a:gd name="connsiteX79" fmla="*/ 2052754 w 4818179"/>
                <a:gd name="connsiteY79" fmla="*/ 3124562 h 3498714"/>
                <a:gd name="connsiteX80" fmla="*/ 1941629 w 4818179"/>
                <a:gd name="connsiteY80" fmla="*/ 3013437 h 3498714"/>
                <a:gd name="connsiteX81" fmla="*/ 2052754 w 4818179"/>
                <a:gd name="connsiteY81" fmla="*/ 2902312 h 3498714"/>
                <a:gd name="connsiteX82" fmla="*/ 682782 w 4818179"/>
                <a:gd name="connsiteY82" fmla="*/ 0 h 3498714"/>
                <a:gd name="connsiteX0" fmla="*/ 2671086 w 4818179"/>
                <a:gd name="connsiteY0" fmla="*/ 2584811 h 3498714"/>
                <a:gd name="connsiteX1" fmla="*/ 2671086 w 4818179"/>
                <a:gd name="connsiteY1" fmla="*/ 2397487 h 3498714"/>
                <a:gd name="connsiteX2" fmla="*/ 2671086 w 4818179"/>
                <a:gd name="connsiteY2" fmla="*/ 2584811 h 3498714"/>
                <a:gd name="connsiteX3" fmla="*/ 2251033 w 4818179"/>
                <a:gd name="connsiteY3" fmla="*/ 2089512 h 3498714"/>
                <a:gd name="connsiteX4" fmla="*/ 2070058 w 4818179"/>
                <a:gd name="connsiteY4" fmla="*/ 2270487 h 3498714"/>
                <a:gd name="connsiteX5" fmla="*/ 2251033 w 4818179"/>
                <a:gd name="connsiteY5" fmla="*/ 2451462 h 3498714"/>
                <a:gd name="connsiteX6" fmla="*/ 2432008 w 4818179"/>
                <a:gd name="connsiteY6" fmla="*/ 2270487 h 3498714"/>
                <a:gd name="connsiteX7" fmla="*/ 2251033 w 4818179"/>
                <a:gd name="connsiteY7" fmla="*/ 2089512 h 3498714"/>
                <a:gd name="connsiteX8" fmla="*/ 2842751 w 4818179"/>
                <a:gd name="connsiteY8" fmla="*/ 1749356 h 3498714"/>
                <a:gd name="connsiteX9" fmla="*/ 2392797 w 4818179"/>
                <a:gd name="connsiteY9" fmla="*/ 1878907 h 3498714"/>
                <a:gd name="connsiteX10" fmla="*/ 2478781 w 4818179"/>
                <a:gd name="connsiteY10" fmla="*/ 1920808 h 3498714"/>
                <a:gd name="connsiteX11" fmla="*/ 2842751 w 4818179"/>
                <a:gd name="connsiteY11" fmla="*/ 1749356 h 3498714"/>
                <a:gd name="connsiteX12" fmla="*/ 2534724 w 4818179"/>
                <a:gd name="connsiteY12" fmla="*/ 982297 h 3498714"/>
                <a:gd name="connsiteX13" fmla="*/ 1970999 w 4818179"/>
                <a:gd name="connsiteY13" fmla="*/ 2826112 h 3498714"/>
                <a:gd name="connsiteX14" fmla="*/ 1850348 w 4818179"/>
                <a:gd name="connsiteY14" fmla="*/ 2705462 h 3498714"/>
                <a:gd name="connsiteX15" fmla="*/ 1956769 w 4818179"/>
                <a:gd name="connsiteY15" fmla="*/ 2587684 h 3498714"/>
                <a:gd name="connsiteX16" fmla="*/ 1823360 w 4818179"/>
                <a:gd name="connsiteY16" fmla="*/ 2279217 h 3498714"/>
                <a:gd name="connsiteX17" fmla="*/ 2217440 w 4818179"/>
                <a:gd name="connsiteY17" fmla="*/ 1856216 h 3498714"/>
                <a:gd name="connsiteX18" fmla="*/ 2534724 w 4818179"/>
                <a:gd name="connsiteY18" fmla="*/ 982297 h 3498714"/>
                <a:gd name="connsiteX19" fmla="*/ 358791 w 4818179"/>
                <a:gd name="connsiteY19" fmla="*/ 644545 h 3498714"/>
                <a:gd name="connsiteX20" fmla="*/ 1006774 w 4818179"/>
                <a:gd name="connsiteY20" fmla="*/ 644545 h 3498714"/>
                <a:gd name="connsiteX21" fmla="*/ 1542636 w 4818179"/>
                <a:gd name="connsiteY21" fmla="*/ 1193969 h 3498714"/>
                <a:gd name="connsiteX22" fmla="*/ 1929878 w 4818179"/>
                <a:gd name="connsiteY22" fmla="*/ 1193970 h 3498714"/>
                <a:gd name="connsiteX23" fmla="*/ 2070059 w 4818179"/>
                <a:gd name="connsiteY23" fmla="*/ 1334152 h 3498714"/>
                <a:gd name="connsiteX24" fmla="*/ 1929878 w 4818179"/>
                <a:gd name="connsiteY24" fmla="*/ 1474333 h 3498714"/>
                <a:gd name="connsiteX25" fmla="*/ 1520943 w 4818179"/>
                <a:gd name="connsiteY25" fmla="*/ 1470388 h 3498714"/>
                <a:gd name="connsiteX26" fmla="*/ 1332825 w 4818179"/>
                <a:gd name="connsiteY26" fmla="*/ 1367201 h 3498714"/>
                <a:gd name="connsiteX27" fmla="*/ 1106501 w 4818179"/>
                <a:gd name="connsiteY27" fmla="*/ 1098289 h 3498714"/>
                <a:gd name="connsiteX28" fmla="*/ 1101049 w 4818179"/>
                <a:gd name="connsiteY28" fmla="*/ 1092836 h 3498714"/>
                <a:gd name="connsiteX29" fmla="*/ 1046523 w 4818179"/>
                <a:gd name="connsiteY29" fmla="*/ 1092836 h 3498714"/>
                <a:gd name="connsiteX30" fmla="*/ 1041071 w 4818179"/>
                <a:gd name="connsiteY30" fmla="*/ 1098289 h 3498714"/>
                <a:gd name="connsiteX31" fmla="*/ 1042136 w 4818179"/>
                <a:gd name="connsiteY31" fmla="*/ 1419754 h 3498714"/>
                <a:gd name="connsiteX32" fmla="*/ 1042136 w 4818179"/>
                <a:gd name="connsiteY32" fmla="*/ 3337652 h 3498714"/>
                <a:gd name="connsiteX33" fmla="*/ 881075 w 4818179"/>
                <a:gd name="connsiteY33" fmla="*/ 3498714 h 3498714"/>
                <a:gd name="connsiteX34" fmla="*/ 720012 w 4818179"/>
                <a:gd name="connsiteY34" fmla="*/ 3337652 h 3498714"/>
                <a:gd name="connsiteX35" fmla="*/ 720012 w 4818179"/>
                <a:gd name="connsiteY35" fmla="*/ 2125717 h 3498714"/>
                <a:gd name="connsiteX36" fmla="*/ 718947 w 4818179"/>
                <a:gd name="connsiteY36" fmla="*/ 2033194 h 3498714"/>
                <a:gd name="connsiteX37" fmla="*/ 714162 w 4818179"/>
                <a:gd name="connsiteY37" fmla="*/ 2028410 h 3498714"/>
                <a:gd name="connsiteX38" fmla="*/ 654759 w 4818179"/>
                <a:gd name="connsiteY38" fmla="*/ 2028410 h 3498714"/>
                <a:gd name="connsiteX39" fmla="*/ 649974 w 4818179"/>
                <a:gd name="connsiteY39" fmla="*/ 2033194 h 3498714"/>
                <a:gd name="connsiteX40" fmla="*/ 649974 w 4818179"/>
                <a:gd name="connsiteY40" fmla="*/ 2125717 h 3498714"/>
                <a:gd name="connsiteX41" fmla="*/ 649574 w 4818179"/>
                <a:gd name="connsiteY41" fmla="*/ 3337652 h 3498714"/>
                <a:gd name="connsiteX42" fmla="*/ 488511 w 4818179"/>
                <a:gd name="connsiteY42" fmla="*/ 3498714 h 3498714"/>
                <a:gd name="connsiteX43" fmla="*/ 327450 w 4818179"/>
                <a:gd name="connsiteY43" fmla="*/ 3337652 h 3498714"/>
                <a:gd name="connsiteX44" fmla="*/ 327450 w 4818179"/>
                <a:gd name="connsiteY44" fmla="*/ 1458216 h 3498714"/>
                <a:gd name="connsiteX45" fmla="*/ 322427 w 4818179"/>
                <a:gd name="connsiteY45" fmla="*/ 1098205 h 3498714"/>
                <a:gd name="connsiteX46" fmla="*/ 317058 w 4818179"/>
                <a:gd name="connsiteY46" fmla="*/ 1092836 h 3498714"/>
                <a:gd name="connsiteX47" fmla="*/ 263371 w 4818179"/>
                <a:gd name="connsiteY47" fmla="*/ 1092836 h 3498714"/>
                <a:gd name="connsiteX48" fmla="*/ 258001 w 4818179"/>
                <a:gd name="connsiteY48" fmla="*/ 1098205 h 3498714"/>
                <a:gd name="connsiteX49" fmla="*/ 258001 w 4818179"/>
                <a:gd name="connsiteY49" fmla="*/ 1444446 h 3498714"/>
                <a:gd name="connsiteX50" fmla="*/ 257700 w 4818179"/>
                <a:gd name="connsiteY50" fmla="*/ 1444370 h 3498714"/>
                <a:gd name="connsiteX51" fmla="*/ 257700 w 4818179"/>
                <a:gd name="connsiteY51" fmla="*/ 1912573 h 3498714"/>
                <a:gd name="connsiteX52" fmla="*/ 128850 w 4818179"/>
                <a:gd name="connsiteY52" fmla="*/ 2041423 h 3498714"/>
                <a:gd name="connsiteX53" fmla="*/ 0 w 4818179"/>
                <a:gd name="connsiteY53" fmla="*/ 1912573 h 3498714"/>
                <a:gd name="connsiteX54" fmla="*/ 0 w 4818179"/>
                <a:gd name="connsiteY54" fmla="*/ 1101802 h 3498714"/>
                <a:gd name="connsiteX55" fmla="*/ 0 w 4818179"/>
                <a:gd name="connsiteY55" fmla="*/ 1003338 h 3498714"/>
                <a:gd name="connsiteX56" fmla="*/ 0 w 4818179"/>
                <a:gd name="connsiteY56" fmla="*/ 982486 h 3498714"/>
                <a:gd name="connsiteX57" fmla="*/ 12733 w 4818179"/>
                <a:gd name="connsiteY57" fmla="*/ 894663 h 3498714"/>
                <a:gd name="connsiteX58" fmla="*/ 20539 w 4818179"/>
                <a:gd name="connsiteY58" fmla="*/ 868773 h 3498714"/>
                <a:gd name="connsiteX59" fmla="*/ 358791 w 4818179"/>
                <a:gd name="connsiteY59" fmla="*/ 644545 h 3498714"/>
                <a:gd name="connsiteX60" fmla="*/ 682782 w 4818179"/>
                <a:gd name="connsiteY60" fmla="*/ 0 h 3498714"/>
                <a:gd name="connsiteX61" fmla="*/ 966919 w 4818179"/>
                <a:gd name="connsiteY61" fmla="*/ 284138 h 3498714"/>
                <a:gd name="connsiteX62" fmla="*/ 682782 w 4818179"/>
                <a:gd name="connsiteY62" fmla="*/ 568275 h 3498714"/>
                <a:gd name="connsiteX63" fmla="*/ 398645 w 4818179"/>
                <a:gd name="connsiteY63" fmla="*/ 284138 h 3498714"/>
                <a:gd name="connsiteX64" fmla="*/ 682782 w 4818179"/>
                <a:gd name="connsiteY64" fmla="*/ 0 h 3498714"/>
                <a:gd name="connsiteX65" fmla="*/ 4707054 w 4818179"/>
                <a:gd name="connsiteY65" fmla="*/ 2902312 h 3498714"/>
                <a:gd name="connsiteX66" fmla="*/ 4818179 w 4818179"/>
                <a:gd name="connsiteY66" fmla="*/ 3013437 h 3498714"/>
                <a:gd name="connsiteX67" fmla="*/ 4707054 w 4818179"/>
                <a:gd name="connsiteY67" fmla="*/ 3124562 h 3498714"/>
                <a:gd name="connsiteX68" fmla="*/ 4545125 w 4818179"/>
                <a:gd name="connsiteY68" fmla="*/ 3124562 h 3498714"/>
                <a:gd name="connsiteX69" fmla="*/ 4545125 w 4818179"/>
                <a:gd name="connsiteY69" fmla="*/ 3361625 h 3498714"/>
                <a:gd name="connsiteX70" fmla="*/ 4436113 w 4818179"/>
                <a:gd name="connsiteY70" fmla="*/ 3470637 h 3498714"/>
                <a:gd name="connsiteX71" fmla="*/ 4235039 w 4818179"/>
                <a:gd name="connsiteY71" fmla="*/ 3470637 h 3498714"/>
                <a:gd name="connsiteX72" fmla="*/ 2589325 w 4818179"/>
                <a:gd name="connsiteY72" fmla="*/ 3124562 h 3498714"/>
                <a:gd name="connsiteX73" fmla="*/ 2589325 w 4818179"/>
                <a:gd name="connsiteY73" fmla="*/ 3361625 h 3498714"/>
                <a:gd name="connsiteX74" fmla="*/ 2480313 w 4818179"/>
                <a:gd name="connsiteY74" fmla="*/ 3470637 h 3498714"/>
                <a:gd name="connsiteX75" fmla="*/ 2279239 w 4818179"/>
                <a:gd name="connsiteY75" fmla="*/ 3470637 h 3498714"/>
                <a:gd name="connsiteX76" fmla="*/ 2170227 w 4818179"/>
                <a:gd name="connsiteY76" fmla="*/ 3361625 h 3498714"/>
                <a:gd name="connsiteX77" fmla="*/ 2170227 w 4818179"/>
                <a:gd name="connsiteY77" fmla="*/ 3124562 h 3498714"/>
                <a:gd name="connsiteX78" fmla="*/ 2052754 w 4818179"/>
                <a:gd name="connsiteY78" fmla="*/ 3124562 h 3498714"/>
                <a:gd name="connsiteX79" fmla="*/ 1941629 w 4818179"/>
                <a:gd name="connsiteY79" fmla="*/ 3013437 h 3498714"/>
                <a:gd name="connsiteX80" fmla="*/ 2052754 w 4818179"/>
                <a:gd name="connsiteY80" fmla="*/ 2902312 h 3498714"/>
                <a:gd name="connsiteX81" fmla="*/ 682782 w 4818179"/>
                <a:gd name="connsiteY81" fmla="*/ 0 h 3498714"/>
                <a:gd name="connsiteX0" fmla="*/ 2251033 w 4818179"/>
                <a:gd name="connsiteY0" fmla="*/ 2089512 h 3498714"/>
                <a:gd name="connsiteX1" fmla="*/ 2070058 w 4818179"/>
                <a:gd name="connsiteY1" fmla="*/ 2270487 h 3498714"/>
                <a:gd name="connsiteX2" fmla="*/ 2251033 w 4818179"/>
                <a:gd name="connsiteY2" fmla="*/ 2451462 h 3498714"/>
                <a:gd name="connsiteX3" fmla="*/ 2432008 w 4818179"/>
                <a:gd name="connsiteY3" fmla="*/ 2270487 h 3498714"/>
                <a:gd name="connsiteX4" fmla="*/ 2251033 w 4818179"/>
                <a:gd name="connsiteY4" fmla="*/ 2089512 h 3498714"/>
                <a:gd name="connsiteX5" fmla="*/ 2842751 w 4818179"/>
                <a:gd name="connsiteY5" fmla="*/ 1749356 h 3498714"/>
                <a:gd name="connsiteX6" fmla="*/ 2392797 w 4818179"/>
                <a:gd name="connsiteY6" fmla="*/ 1878907 h 3498714"/>
                <a:gd name="connsiteX7" fmla="*/ 2478781 w 4818179"/>
                <a:gd name="connsiteY7" fmla="*/ 1920808 h 3498714"/>
                <a:gd name="connsiteX8" fmla="*/ 2842751 w 4818179"/>
                <a:gd name="connsiteY8" fmla="*/ 1749356 h 3498714"/>
                <a:gd name="connsiteX9" fmla="*/ 2534724 w 4818179"/>
                <a:gd name="connsiteY9" fmla="*/ 982297 h 3498714"/>
                <a:gd name="connsiteX10" fmla="*/ 1970999 w 4818179"/>
                <a:gd name="connsiteY10" fmla="*/ 2826112 h 3498714"/>
                <a:gd name="connsiteX11" fmla="*/ 1850348 w 4818179"/>
                <a:gd name="connsiteY11" fmla="*/ 2705462 h 3498714"/>
                <a:gd name="connsiteX12" fmla="*/ 1956769 w 4818179"/>
                <a:gd name="connsiteY12" fmla="*/ 2587684 h 3498714"/>
                <a:gd name="connsiteX13" fmla="*/ 1823360 w 4818179"/>
                <a:gd name="connsiteY13" fmla="*/ 2279217 h 3498714"/>
                <a:gd name="connsiteX14" fmla="*/ 2217440 w 4818179"/>
                <a:gd name="connsiteY14" fmla="*/ 1856216 h 3498714"/>
                <a:gd name="connsiteX15" fmla="*/ 2534724 w 4818179"/>
                <a:gd name="connsiteY15" fmla="*/ 982297 h 3498714"/>
                <a:gd name="connsiteX16" fmla="*/ 358791 w 4818179"/>
                <a:gd name="connsiteY16" fmla="*/ 644545 h 3498714"/>
                <a:gd name="connsiteX17" fmla="*/ 1006774 w 4818179"/>
                <a:gd name="connsiteY17" fmla="*/ 644545 h 3498714"/>
                <a:gd name="connsiteX18" fmla="*/ 1542636 w 4818179"/>
                <a:gd name="connsiteY18" fmla="*/ 1193969 h 3498714"/>
                <a:gd name="connsiteX19" fmla="*/ 1929878 w 4818179"/>
                <a:gd name="connsiteY19" fmla="*/ 1193970 h 3498714"/>
                <a:gd name="connsiteX20" fmla="*/ 2070059 w 4818179"/>
                <a:gd name="connsiteY20" fmla="*/ 1334152 h 3498714"/>
                <a:gd name="connsiteX21" fmla="*/ 1929878 w 4818179"/>
                <a:gd name="connsiteY21" fmla="*/ 1474333 h 3498714"/>
                <a:gd name="connsiteX22" fmla="*/ 1520943 w 4818179"/>
                <a:gd name="connsiteY22" fmla="*/ 1470388 h 3498714"/>
                <a:gd name="connsiteX23" fmla="*/ 1332825 w 4818179"/>
                <a:gd name="connsiteY23" fmla="*/ 1367201 h 3498714"/>
                <a:gd name="connsiteX24" fmla="*/ 1106501 w 4818179"/>
                <a:gd name="connsiteY24" fmla="*/ 1098289 h 3498714"/>
                <a:gd name="connsiteX25" fmla="*/ 1101049 w 4818179"/>
                <a:gd name="connsiteY25" fmla="*/ 1092836 h 3498714"/>
                <a:gd name="connsiteX26" fmla="*/ 1046523 w 4818179"/>
                <a:gd name="connsiteY26" fmla="*/ 1092836 h 3498714"/>
                <a:gd name="connsiteX27" fmla="*/ 1041071 w 4818179"/>
                <a:gd name="connsiteY27" fmla="*/ 1098289 h 3498714"/>
                <a:gd name="connsiteX28" fmla="*/ 1042136 w 4818179"/>
                <a:gd name="connsiteY28" fmla="*/ 1419754 h 3498714"/>
                <a:gd name="connsiteX29" fmla="*/ 1042136 w 4818179"/>
                <a:gd name="connsiteY29" fmla="*/ 3337652 h 3498714"/>
                <a:gd name="connsiteX30" fmla="*/ 881075 w 4818179"/>
                <a:gd name="connsiteY30" fmla="*/ 3498714 h 3498714"/>
                <a:gd name="connsiteX31" fmla="*/ 720012 w 4818179"/>
                <a:gd name="connsiteY31" fmla="*/ 3337652 h 3498714"/>
                <a:gd name="connsiteX32" fmla="*/ 720012 w 4818179"/>
                <a:gd name="connsiteY32" fmla="*/ 2125717 h 3498714"/>
                <a:gd name="connsiteX33" fmla="*/ 718947 w 4818179"/>
                <a:gd name="connsiteY33" fmla="*/ 2033194 h 3498714"/>
                <a:gd name="connsiteX34" fmla="*/ 714162 w 4818179"/>
                <a:gd name="connsiteY34" fmla="*/ 2028410 h 3498714"/>
                <a:gd name="connsiteX35" fmla="*/ 654759 w 4818179"/>
                <a:gd name="connsiteY35" fmla="*/ 2028410 h 3498714"/>
                <a:gd name="connsiteX36" fmla="*/ 649974 w 4818179"/>
                <a:gd name="connsiteY36" fmla="*/ 2033194 h 3498714"/>
                <a:gd name="connsiteX37" fmla="*/ 649974 w 4818179"/>
                <a:gd name="connsiteY37" fmla="*/ 2125717 h 3498714"/>
                <a:gd name="connsiteX38" fmla="*/ 649574 w 4818179"/>
                <a:gd name="connsiteY38" fmla="*/ 3337652 h 3498714"/>
                <a:gd name="connsiteX39" fmla="*/ 488511 w 4818179"/>
                <a:gd name="connsiteY39" fmla="*/ 3498714 h 3498714"/>
                <a:gd name="connsiteX40" fmla="*/ 327450 w 4818179"/>
                <a:gd name="connsiteY40" fmla="*/ 3337652 h 3498714"/>
                <a:gd name="connsiteX41" fmla="*/ 327450 w 4818179"/>
                <a:gd name="connsiteY41" fmla="*/ 1458216 h 3498714"/>
                <a:gd name="connsiteX42" fmla="*/ 322427 w 4818179"/>
                <a:gd name="connsiteY42" fmla="*/ 1098205 h 3498714"/>
                <a:gd name="connsiteX43" fmla="*/ 317058 w 4818179"/>
                <a:gd name="connsiteY43" fmla="*/ 1092836 h 3498714"/>
                <a:gd name="connsiteX44" fmla="*/ 263371 w 4818179"/>
                <a:gd name="connsiteY44" fmla="*/ 1092836 h 3498714"/>
                <a:gd name="connsiteX45" fmla="*/ 258001 w 4818179"/>
                <a:gd name="connsiteY45" fmla="*/ 1098205 h 3498714"/>
                <a:gd name="connsiteX46" fmla="*/ 258001 w 4818179"/>
                <a:gd name="connsiteY46" fmla="*/ 1444446 h 3498714"/>
                <a:gd name="connsiteX47" fmla="*/ 257700 w 4818179"/>
                <a:gd name="connsiteY47" fmla="*/ 1444370 h 3498714"/>
                <a:gd name="connsiteX48" fmla="*/ 257700 w 4818179"/>
                <a:gd name="connsiteY48" fmla="*/ 1912573 h 3498714"/>
                <a:gd name="connsiteX49" fmla="*/ 128850 w 4818179"/>
                <a:gd name="connsiteY49" fmla="*/ 2041423 h 3498714"/>
                <a:gd name="connsiteX50" fmla="*/ 0 w 4818179"/>
                <a:gd name="connsiteY50" fmla="*/ 1912573 h 3498714"/>
                <a:gd name="connsiteX51" fmla="*/ 0 w 4818179"/>
                <a:gd name="connsiteY51" fmla="*/ 1101802 h 3498714"/>
                <a:gd name="connsiteX52" fmla="*/ 0 w 4818179"/>
                <a:gd name="connsiteY52" fmla="*/ 1003338 h 3498714"/>
                <a:gd name="connsiteX53" fmla="*/ 0 w 4818179"/>
                <a:gd name="connsiteY53" fmla="*/ 982486 h 3498714"/>
                <a:gd name="connsiteX54" fmla="*/ 12733 w 4818179"/>
                <a:gd name="connsiteY54" fmla="*/ 894663 h 3498714"/>
                <a:gd name="connsiteX55" fmla="*/ 20539 w 4818179"/>
                <a:gd name="connsiteY55" fmla="*/ 868773 h 3498714"/>
                <a:gd name="connsiteX56" fmla="*/ 358791 w 4818179"/>
                <a:gd name="connsiteY56" fmla="*/ 644545 h 3498714"/>
                <a:gd name="connsiteX57" fmla="*/ 682782 w 4818179"/>
                <a:gd name="connsiteY57" fmla="*/ 0 h 3498714"/>
                <a:gd name="connsiteX58" fmla="*/ 966919 w 4818179"/>
                <a:gd name="connsiteY58" fmla="*/ 284138 h 3498714"/>
                <a:gd name="connsiteX59" fmla="*/ 682782 w 4818179"/>
                <a:gd name="connsiteY59" fmla="*/ 568275 h 3498714"/>
                <a:gd name="connsiteX60" fmla="*/ 398645 w 4818179"/>
                <a:gd name="connsiteY60" fmla="*/ 284138 h 3498714"/>
                <a:gd name="connsiteX61" fmla="*/ 682782 w 4818179"/>
                <a:gd name="connsiteY61" fmla="*/ 0 h 3498714"/>
                <a:gd name="connsiteX62" fmla="*/ 4707054 w 4818179"/>
                <a:gd name="connsiteY62" fmla="*/ 2902312 h 3498714"/>
                <a:gd name="connsiteX63" fmla="*/ 4818179 w 4818179"/>
                <a:gd name="connsiteY63" fmla="*/ 3013437 h 3498714"/>
                <a:gd name="connsiteX64" fmla="*/ 4707054 w 4818179"/>
                <a:gd name="connsiteY64" fmla="*/ 3124562 h 3498714"/>
                <a:gd name="connsiteX65" fmla="*/ 4545125 w 4818179"/>
                <a:gd name="connsiteY65" fmla="*/ 3124562 h 3498714"/>
                <a:gd name="connsiteX66" fmla="*/ 4545125 w 4818179"/>
                <a:gd name="connsiteY66" fmla="*/ 3361625 h 3498714"/>
                <a:gd name="connsiteX67" fmla="*/ 4436113 w 4818179"/>
                <a:gd name="connsiteY67" fmla="*/ 3470637 h 3498714"/>
                <a:gd name="connsiteX68" fmla="*/ 4235039 w 4818179"/>
                <a:gd name="connsiteY68" fmla="*/ 3470637 h 3498714"/>
                <a:gd name="connsiteX69" fmla="*/ 2589325 w 4818179"/>
                <a:gd name="connsiteY69" fmla="*/ 3124562 h 3498714"/>
                <a:gd name="connsiteX70" fmla="*/ 2589325 w 4818179"/>
                <a:gd name="connsiteY70" fmla="*/ 3361625 h 3498714"/>
                <a:gd name="connsiteX71" fmla="*/ 2480313 w 4818179"/>
                <a:gd name="connsiteY71" fmla="*/ 3470637 h 3498714"/>
                <a:gd name="connsiteX72" fmla="*/ 2279239 w 4818179"/>
                <a:gd name="connsiteY72" fmla="*/ 3470637 h 3498714"/>
                <a:gd name="connsiteX73" fmla="*/ 2170227 w 4818179"/>
                <a:gd name="connsiteY73" fmla="*/ 3361625 h 3498714"/>
                <a:gd name="connsiteX74" fmla="*/ 2170227 w 4818179"/>
                <a:gd name="connsiteY74" fmla="*/ 3124562 h 3498714"/>
                <a:gd name="connsiteX75" fmla="*/ 2052754 w 4818179"/>
                <a:gd name="connsiteY75" fmla="*/ 3124562 h 3498714"/>
                <a:gd name="connsiteX76" fmla="*/ 1941629 w 4818179"/>
                <a:gd name="connsiteY76" fmla="*/ 3013437 h 3498714"/>
                <a:gd name="connsiteX77" fmla="*/ 2052754 w 4818179"/>
                <a:gd name="connsiteY77" fmla="*/ 2902312 h 3498714"/>
                <a:gd name="connsiteX78" fmla="*/ 682782 w 4818179"/>
                <a:gd name="connsiteY78" fmla="*/ 0 h 3498714"/>
                <a:gd name="connsiteX0" fmla="*/ 2251033 w 4818179"/>
                <a:gd name="connsiteY0" fmla="*/ 2089512 h 3498714"/>
                <a:gd name="connsiteX1" fmla="*/ 2070058 w 4818179"/>
                <a:gd name="connsiteY1" fmla="*/ 2270487 h 3498714"/>
                <a:gd name="connsiteX2" fmla="*/ 2251033 w 4818179"/>
                <a:gd name="connsiteY2" fmla="*/ 2451462 h 3498714"/>
                <a:gd name="connsiteX3" fmla="*/ 2432008 w 4818179"/>
                <a:gd name="connsiteY3" fmla="*/ 2270487 h 3498714"/>
                <a:gd name="connsiteX4" fmla="*/ 2251033 w 4818179"/>
                <a:gd name="connsiteY4" fmla="*/ 2089512 h 3498714"/>
                <a:gd name="connsiteX5" fmla="*/ 2842751 w 4818179"/>
                <a:gd name="connsiteY5" fmla="*/ 1749356 h 3498714"/>
                <a:gd name="connsiteX6" fmla="*/ 2392797 w 4818179"/>
                <a:gd name="connsiteY6" fmla="*/ 1878907 h 3498714"/>
                <a:gd name="connsiteX7" fmla="*/ 2478781 w 4818179"/>
                <a:gd name="connsiteY7" fmla="*/ 1920808 h 3498714"/>
                <a:gd name="connsiteX8" fmla="*/ 2842751 w 4818179"/>
                <a:gd name="connsiteY8" fmla="*/ 1749356 h 3498714"/>
                <a:gd name="connsiteX9" fmla="*/ 2534724 w 4818179"/>
                <a:gd name="connsiteY9" fmla="*/ 982297 h 3498714"/>
                <a:gd name="connsiteX10" fmla="*/ 1970999 w 4818179"/>
                <a:gd name="connsiteY10" fmla="*/ 2826112 h 3498714"/>
                <a:gd name="connsiteX11" fmla="*/ 1850348 w 4818179"/>
                <a:gd name="connsiteY11" fmla="*/ 2705462 h 3498714"/>
                <a:gd name="connsiteX12" fmla="*/ 1956769 w 4818179"/>
                <a:gd name="connsiteY12" fmla="*/ 2587684 h 3498714"/>
                <a:gd name="connsiteX13" fmla="*/ 1823360 w 4818179"/>
                <a:gd name="connsiteY13" fmla="*/ 2279217 h 3498714"/>
                <a:gd name="connsiteX14" fmla="*/ 2217440 w 4818179"/>
                <a:gd name="connsiteY14" fmla="*/ 1856216 h 3498714"/>
                <a:gd name="connsiteX15" fmla="*/ 2534724 w 4818179"/>
                <a:gd name="connsiteY15" fmla="*/ 982297 h 3498714"/>
                <a:gd name="connsiteX16" fmla="*/ 358791 w 4818179"/>
                <a:gd name="connsiteY16" fmla="*/ 644545 h 3498714"/>
                <a:gd name="connsiteX17" fmla="*/ 1006774 w 4818179"/>
                <a:gd name="connsiteY17" fmla="*/ 644545 h 3498714"/>
                <a:gd name="connsiteX18" fmla="*/ 1542636 w 4818179"/>
                <a:gd name="connsiteY18" fmla="*/ 1193969 h 3498714"/>
                <a:gd name="connsiteX19" fmla="*/ 1929878 w 4818179"/>
                <a:gd name="connsiteY19" fmla="*/ 1193970 h 3498714"/>
                <a:gd name="connsiteX20" fmla="*/ 2070059 w 4818179"/>
                <a:gd name="connsiteY20" fmla="*/ 1334152 h 3498714"/>
                <a:gd name="connsiteX21" fmla="*/ 1929878 w 4818179"/>
                <a:gd name="connsiteY21" fmla="*/ 1474333 h 3498714"/>
                <a:gd name="connsiteX22" fmla="*/ 1520943 w 4818179"/>
                <a:gd name="connsiteY22" fmla="*/ 1470388 h 3498714"/>
                <a:gd name="connsiteX23" fmla="*/ 1332825 w 4818179"/>
                <a:gd name="connsiteY23" fmla="*/ 1367201 h 3498714"/>
                <a:gd name="connsiteX24" fmla="*/ 1106501 w 4818179"/>
                <a:gd name="connsiteY24" fmla="*/ 1098289 h 3498714"/>
                <a:gd name="connsiteX25" fmla="*/ 1101049 w 4818179"/>
                <a:gd name="connsiteY25" fmla="*/ 1092836 h 3498714"/>
                <a:gd name="connsiteX26" fmla="*/ 1046523 w 4818179"/>
                <a:gd name="connsiteY26" fmla="*/ 1092836 h 3498714"/>
                <a:gd name="connsiteX27" fmla="*/ 1041071 w 4818179"/>
                <a:gd name="connsiteY27" fmla="*/ 1098289 h 3498714"/>
                <a:gd name="connsiteX28" fmla="*/ 1042136 w 4818179"/>
                <a:gd name="connsiteY28" fmla="*/ 1419754 h 3498714"/>
                <a:gd name="connsiteX29" fmla="*/ 1042136 w 4818179"/>
                <a:gd name="connsiteY29" fmla="*/ 3337652 h 3498714"/>
                <a:gd name="connsiteX30" fmla="*/ 881075 w 4818179"/>
                <a:gd name="connsiteY30" fmla="*/ 3498714 h 3498714"/>
                <a:gd name="connsiteX31" fmla="*/ 720012 w 4818179"/>
                <a:gd name="connsiteY31" fmla="*/ 3337652 h 3498714"/>
                <a:gd name="connsiteX32" fmla="*/ 720012 w 4818179"/>
                <a:gd name="connsiteY32" fmla="*/ 2125717 h 3498714"/>
                <a:gd name="connsiteX33" fmla="*/ 718947 w 4818179"/>
                <a:gd name="connsiteY33" fmla="*/ 2033194 h 3498714"/>
                <a:gd name="connsiteX34" fmla="*/ 714162 w 4818179"/>
                <a:gd name="connsiteY34" fmla="*/ 2028410 h 3498714"/>
                <a:gd name="connsiteX35" fmla="*/ 654759 w 4818179"/>
                <a:gd name="connsiteY35" fmla="*/ 2028410 h 3498714"/>
                <a:gd name="connsiteX36" fmla="*/ 649974 w 4818179"/>
                <a:gd name="connsiteY36" fmla="*/ 2033194 h 3498714"/>
                <a:gd name="connsiteX37" fmla="*/ 649974 w 4818179"/>
                <a:gd name="connsiteY37" fmla="*/ 2125717 h 3498714"/>
                <a:gd name="connsiteX38" fmla="*/ 649574 w 4818179"/>
                <a:gd name="connsiteY38" fmla="*/ 3337652 h 3498714"/>
                <a:gd name="connsiteX39" fmla="*/ 488511 w 4818179"/>
                <a:gd name="connsiteY39" fmla="*/ 3498714 h 3498714"/>
                <a:gd name="connsiteX40" fmla="*/ 327450 w 4818179"/>
                <a:gd name="connsiteY40" fmla="*/ 3337652 h 3498714"/>
                <a:gd name="connsiteX41" fmla="*/ 327450 w 4818179"/>
                <a:gd name="connsiteY41" fmla="*/ 1458216 h 3498714"/>
                <a:gd name="connsiteX42" fmla="*/ 322427 w 4818179"/>
                <a:gd name="connsiteY42" fmla="*/ 1098205 h 3498714"/>
                <a:gd name="connsiteX43" fmla="*/ 317058 w 4818179"/>
                <a:gd name="connsiteY43" fmla="*/ 1092836 h 3498714"/>
                <a:gd name="connsiteX44" fmla="*/ 263371 w 4818179"/>
                <a:gd name="connsiteY44" fmla="*/ 1092836 h 3498714"/>
                <a:gd name="connsiteX45" fmla="*/ 258001 w 4818179"/>
                <a:gd name="connsiteY45" fmla="*/ 1098205 h 3498714"/>
                <a:gd name="connsiteX46" fmla="*/ 258001 w 4818179"/>
                <a:gd name="connsiteY46" fmla="*/ 1444446 h 3498714"/>
                <a:gd name="connsiteX47" fmla="*/ 257700 w 4818179"/>
                <a:gd name="connsiteY47" fmla="*/ 1444370 h 3498714"/>
                <a:gd name="connsiteX48" fmla="*/ 257700 w 4818179"/>
                <a:gd name="connsiteY48" fmla="*/ 1912573 h 3498714"/>
                <a:gd name="connsiteX49" fmla="*/ 128850 w 4818179"/>
                <a:gd name="connsiteY49" fmla="*/ 2041423 h 3498714"/>
                <a:gd name="connsiteX50" fmla="*/ 0 w 4818179"/>
                <a:gd name="connsiteY50" fmla="*/ 1912573 h 3498714"/>
                <a:gd name="connsiteX51" fmla="*/ 0 w 4818179"/>
                <a:gd name="connsiteY51" fmla="*/ 1101802 h 3498714"/>
                <a:gd name="connsiteX52" fmla="*/ 0 w 4818179"/>
                <a:gd name="connsiteY52" fmla="*/ 1003338 h 3498714"/>
                <a:gd name="connsiteX53" fmla="*/ 0 w 4818179"/>
                <a:gd name="connsiteY53" fmla="*/ 982486 h 3498714"/>
                <a:gd name="connsiteX54" fmla="*/ 12733 w 4818179"/>
                <a:gd name="connsiteY54" fmla="*/ 894663 h 3498714"/>
                <a:gd name="connsiteX55" fmla="*/ 20539 w 4818179"/>
                <a:gd name="connsiteY55" fmla="*/ 868773 h 3498714"/>
                <a:gd name="connsiteX56" fmla="*/ 358791 w 4818179"/>
                <a:gd name="connsiteY56" fmla="*/ 644545 h 3498714"/>
                <a:gd name="connsiteX57" fmla="*/ 682782 w 4818179"/>
                <a:gd name="connsiteY57" fmla="*/ 0 h 3498714"/>
                <a:gd name="connsiteX58" fmla="*/ 966919 w 4818179"/>
                <a:gd name="connsiteY58" fmla="*/ 284138 h 3498714"/>
                <a:gd name="connsiteX59" fmla="*/ 682782 w 4818179"/>
                <a:gd name="connsiteY59" fmla="*/ 568275 h 3498714"/>
                <a:gd name="connsiteX60" fmla="*/ 398645 w 4818179"/>
                <a:gd name="connsiteY60" fmla="*/ 284138 h 3498714"/>
                <a:gd name="connsiteX61" fmla="*/ 682782 w 4818179"/>
                <a:gd name="connsiteY61" fmla="*/ 0 h 3498714"/>
                <a:gd name="connsiteX62" fmla="*/ 4818179 w 4818179"/>
                <a:gd name="connsiteY62" fmla="*/ 3013437 h 3498714"/>
                <a:gd name="connsiteX63" fmla="*/ 4707054 w 4818179"/>
                <a:gd name="connsiteY63" fmla="*/ 3124562 h 3498714"/>
                <a:gd name="connsiteX64" fmla="*/ 4545125 w 4818179"/>
                <a:gd name="connsiteY64" fmla="*/ 3124562 h 3498714"/>
                <a:gd name="connsiteX65" fmla="*/ 4545125 w 4818179"/>
                <a:gd name="connsiteY65" fmla="*/ 3361625 h 3498714"/>
                <a:gd name="connsiteX66" fmla="*/ 4436113 w 4818179"/>
                <a:gd name="connsiteY66" fmla="*/ 3470637 h 3498714"/>
                <a:gd name="connsiteX67" fmla="*/ 4235039 w 4818179"/>
                <a:gd name="connsiteY67" fmla="*/ 3470637 h 3498714"/>
                <a:gd name="connsiteX68" fmla="*/ 2589325 w 4818179"/>
                <a:gd name="connsiteY68" fmla="*/ 3124562 h 3498714"/>
                <a:gd name="connsiteX69" fmla="*/ 2589325 w 4818179"/>
                <a:gd name="connsiteY69" fmla="*/ 3361625 h 3498714"/>
                <a:gd name="connsiteX70" fmla="*/ 2480313 w 4818179"/>
                <a:gd name="connsiteY70" fmla="*/ 3470637 h 3498714"/>
                <a:gd name="connsiteX71" fmla="*/ 2279239 w 4818179"/>
                <a:gd name="connsiteY71" fmla="*/ 3470637 h 3498714"/>
                <a:gd name="connsiteX72" fmla="*/ 2170227 w 4818179"/>
                <a:gd name="connsiteY72" fmla="*/ 3361625 h 3498714"/>
                <a:gd name="connsiteX73" fmla="*/ 2170227 w 4818179"/>
                <a:gd name="connsiteY73" fmla="*/ 3124562 h 3498714"/>
                <a:gd name="connsiteX74" fmla="*/ 2052754 w 4818179"/>
                <a:gd name="connsiteY74" fmla="*/ 3124562 h 3498714"/>
                <a:gd name="connsiteX75" fmla="*/ 1941629 w 4818179"/>
                <a:gd name="connsiteY75" fmla="*/ 3013437 h 3498714"/>
                <a:gd name="connsiteX76" fmla="*/ 2052754 w 4818179"/>
                <a:gd name="connsiteY76" fmla="*/ 2902312 h 3498714"/>
                <a:gd name="connsiteX77" fmla="*/ 682782 w 4818179"/>
                <a:gd name="connsiteY77" fmla="*/ 0 h 3498714"/>
                <a:gd name="connsiteX0" fmla="*/ 2251033 w 4707054"/>
                <a:gd name="connsiteY0" fmla="*/ 2089512 h 3498714"/>
                <a:gd name="connsiteX1" fmla="*/ 2070058 w 4707054"/>
                <a:gd name="connsiteY1" fmla="*/ 2270487 h 3498714"/>
                <a:gd name="connsiteX2" fmla="*/ 2251033 w 4707054"/>
                <a:gd name="connsiteY2" fmla="*/ 2451462 h 3498714"/>
                <a:gd name="connsiteX3" fmla="*/ 2432008 w 4707054"/>
                <a:gd name="connsiteY3" fmla="*/ 2270487 h 3498714"/>
                <a:gd name="connsiteX4" fmla="*/ 2251033 w 4707054"/>
                <a:gd name="connsiteY4" fmla="*/ 2089512 h 3498714"/>
                <a:gd name="connsiteX5" fmla="*/ 2842751 w 4707054"/>
                <a:gd name="connsiteY5" fmla="*/ 1749356 h 3498714"/>
                <a:gd name="connsiteX6" fmla="*/ 2392797 w 4707054"/>
                <a:gd name="connsiteY6" fmla="*/ 1878907 h 3498714"/>
                <a:gd name="connsiteX7" fmla="*/ 2478781 w 4707054"/>
                <a:gd name="connsiteY7" fmla="*/ 1920808 h 3498714"/>
                <a:gd name="connsiteX8" fmla="*/ 2842751 w 4707054"/>
                <a:gd name="connsiteY8" fmla="*/ 1749356 h 3498714"/>
                <a:gd name="connsiteX9" fmla="*/ 2534724 w 4707054"/>
                <a:gd name="connsiteY9" fmla="*/ 982297 h 3498714"/>
                <a:gd name="connsiteX10" fmla="*/ 1970999 w 4707054"/>
                <a:gd name="connsiteY10" fmla="*/ 2826112 h 3498714"/>
                <a:gd name="connsiteX11" fmla="*/ 1850348 w 4707054"/>
                <a:gd name="connsiteY11" fmla="*/ 2705462 h 3498714"/>
                <a:gd name="connsiteX12" fmla="*/ 1956769 w 4707054"/>
                <a:gd name="connsiteY12" fmla="*/ 2587684 h 3498714"/>
                <a:gd name="connsiteX13" fmla="*/ 1823360 w 4707054"/>
                <a:gd name="connsiteY13" fmla="*/ 2279217 h 3498714"/>
                <a:gd name="connsiteX14" fmla="*/ 2217440 w 4707054"/>
                <a:gd name="connsiteY14" fmla="*/ 1856216 h 3498714"/>
                <a:gd name="connsiteX15" fmla="*/ 2534724 w 4707054"/>
                <a:gd name="connsiteY15" fmla="*/ 982297 h 3498714"/>
                <a:gd name="connsiteX16" fmla="*/ 358791 w 4707054"/>
                <a:gd name="connsiteY16" fmla="*/ 644545 h 3498714"/>
                <a:gd name="connsiteX17" fmla="*/ 1006774 w 4707054"/>
                <a:gd name="connsiteY17" fmla="*/ 644545 h 3498714"/>
                <a:gd name="connsiteX18" fmla="*/ 1542636 w 4707054"/>
                <a:gd name="connsiteY18" fmla="*/ 1193969 h 3498714"/>
                <a:gd name="connsiteX19" fmla="*/ 1929878 w 4707054"/>
                <a:gd name="connsiteY19" fmla="*/ 1193970 h 3498714"/>
                <a:gd name="connsiteX20" fmla="*/ 2070059 w 4707054"/>
                <a:gd name="connsiteY20" fmla="*/ 1334152 h 3498714"/>
                <a:gd name="connsiteX21" fmla="*/ 1929878 w 4707054"/>
                <a:gd name="connsiteY21" fmla="*/ 1474333 h 3498714"/>
                <a:gd name="connsiteX22" fmla="*/ 1520943 w 4707054"/>
                <a:gd name="connsiteY22" fmla="*/ 1470388 h 3498714"/>
                <a:gd name="connsiteX23" fmla="*/ 1332825 w 4707054"/>
                <a:gd name="connsiteY23" fmla="*/ 1367201 h 3498714"/>
                <a:gd name="connsiteX24" fmla="*/ 1106501 w 4707054"/>
                <a:gd name="connsiteY24" fmla="*/ 1098289 h 3498714"/>
                <a:gd name="connsiteX25" fmla="*/ 1101049 w 4707054"/>
                <a:gd name="connsiteY25" fmla="*/ 1092836 h 3498714"/>
                <a:gd name="connsiteX26" fmla="*/ 1046523 w 4707054"/>
                <a:gd name="connsiteY26" fmla="*/ 1092836 h 3498714"/>
                <a:gd name="connsiteX27" fmla="*/ 1041071 w 4707054"/>
                <a:gd name="connsiteY27" fmla="*/ 1098289 h 3498714"/>
                <a:gd name="connsiteX28" fmla="*/ 1042136 w 4707054"/>
                <a:gd name="connsiteY28" fmla="*/ 1419754 h 3498714"/>
                <a:gd name="connsiteX29" fmla="*/ 1042136 w 4707054"/>
                <a:gd name="connsiteY29" fmla="*/ 3337652 h 3498714"/>
                <a:gd name="connsiteX30" fmla="*/ 881075 w 4707054"/>
                <a:gd name="connsiteY30" fmla="*/ 3498714 h 3498714"/>
                <a:gd name="connsiteX31" fmla="*/ 720012 w 4707054"/>
                <a:gd name="connsiteY31" fmla="*/ 3337652 h 3498714"/>
                <a:gd name="connsiteX32" fmla="*/ 720012 w 4707054"/>
                <a:gd name="connsiteY32" fmla="*/ 2125717 h 3498714"/>
                <a:gd name="connsiteX33" fmla="*/ 718947 w 4707054"/>
                <a:gd name="connsiteY33" fmla="*/ 2033194 h 3498714"/>
                <a:gd name="connsiteX34" fmla="*/ 714162 w 4707054"/>
                <a:gd name="connsiteY34" fmla="*/ 2028410 h 3498714"/>
                <a:gd name="connsiteX35" fmla="*/ 654759 w 4707054"/>
                <a:gd name="connsiteY35" fmla="*/ 2028410 h 3498714"/>
                <a:gd name="connsiteX36" fmla="*/ 649974 w 4707054"/>
                <a:gd name="connsiteY36" fmla="*/ 2033194 h 3498714"/>
                <a:gd name="connsiteX37" fmla="*/ 649974 w 4707054"/>
                <a:gd name="connsiteY37" fmla="*/ 2125717 h 3498714"/>
                <a:gd name="connsiteX38" fmla="*/ 649574 w 4707054"/>
                <a:gd name="connsiteY38" fmla="*/ 3337652 h 3498714"/>
                <a:gd name="connsiteX39" fmla="*/ 488511 w 4707054"/>
                <a:gd name="connsiteY39" fmla="*/ 3498714 h 3498714"/>
                <a:gd name="connsiteX40" fmla="*/ 327450 w 4707054"/>
                <a:gd name="connsiteY40" fmla="*/ 3337652 h 3498714"/>
                <a:gd name="connsiteX41" fmla="*/ 327450 w 4707054"/>
                <a:gd name="connsiteY41" fmla="*/ 1458216 h 3498714"/>
                <a:gd name="connsiteX42" fmla="*/ 322427 w 4707054"/>
                <a:gd name="connsiteY42" fmla="*/ 1098205 h 3498714"/>
                <a:gd name="connsiteX43" fmla="*/ 317058 w 4707054"/>
                <a:gd name="connsiteY43" fmla="*/ 1092836 h 3498714"/>
                <a:gd name="connsiteX44" fmla="*/ 263371 w 4707054"/>
                <a:gd name="connsiteY44" fmla="*/ 1092836 h 3498714"/>
                <a:gd name="connsiteX45" fmla="*/ 258001 w 4707054"/>
                <a:gd name="connsiteY45" fmla="*/ 1098205 h 3498714"/>
                <a:gd name="connsiteX46" fmla="*/ 258001 w 4707054"/>
                <a:gd name="connsiteY46" fmla="*/ 1444446 h 3498714"/>
                <a:gd name="connsiteX47" fmla="*/ 257700 w 4707054"/>
                <a:gd name="connsiteY47" fmla="*/ 1444370 h 3498714"/>
                <a:gd name="connsiteX48" fmla="*/ 257700 w 4707054"/>
                <a:gd name="connsiteY48" fmla="*/ 1912573 h 3498714"/>
                <a:gd name="connsiteX49" fmla="*/ 128850 w 4707054"/>
                <a:gd name="connsiteY49" fmla="*/ 2041423 h 3498714"/>
                <a:gd name="connsiteX50" fmla="*/ 0 w 4707054"/>
                <a:gd name="connsiteY50" fmla="*/ 1912573 h 3498714"/>
                <a:gd name="connsiteX51" fmla="*/ 0 w 4707054"/>
                <a:gd name="connsiteY51" fmla="*/ 1101802 h 3498714"/>
                <a:gd name="connsiteX52" fmla="*/ 0 w 4707054"/>
                <a:gd name="connsiteY52" fmla="*/ 1003338 h 3498714"/>
                <a:gd name="connsiteX53" fmla="*/ 0 w 4707054"/>
                <a:gd name="connsiteY53" fmla="*/ 982486 h 3498714"/>
                <a:gd name="connsiteX54" fmla="*/ 12733 w 4707054"/>
                <a:gd name="connsiteY54" fmla="*/ 894663 h 3498714"/>
                <a:gd name="connsiteX55" fmla="*/ 20539 w 4707054"/>
                <a:gd name="connsiteY55" fmla="*/ 868773 h 3498714"/>
                <a:gd name="connsiteX56" fmla="*/ 358791 w 4707054"/>
                <a:gd name="connsiteY56" fmla="*/ 644545 h 3498714"/>
                <a:gd name="connsiteX57" fmla="*/ 682782 w 4707054"/>
                <a:gd name="connsiteY57" fmla="*/ 0 h 3498714"/>
                <a:gd name="connsiteX58" fmla="*/ 966919 w 4707054"/>
                <a:gd name="connsiteY58" fmla="*/ 284138 h 3498714"/>
                <a:gd name="connsiteX59" fmla="*/ 682782 w 4707054"/>
                <a:gd name="connsiteY59" fmla="*/ 568275 h 3498714"/>
                <a:gd name="connsiteX60" fmla="*/ 398645 w 4707054"/>
                <a:gd name="connsiteY60" fmla="*/ 284138 h 3498714"/>
                <a:gd name="connsiteX61" fmla="*/ 682782 w 4707054"/>
                <a:gd name="connsiteY61" fmla="*/ 0 h 3498714"/>
                <a:gd name="connsiteX62" fmla="*/ 4707054 w 4707054"/>
                <a:gd name="connsiteY62" fmla="*/ 3124562 h 3498714"/>
                <a:gd name="connsiteX63" fmla="*/ 4545125 w 4707054"/>
                <a:gd name="connsiteY63" fmla="*/ 3124562 h 3498714"/>
                <a:gd name="connsiteX64" fmla="*/ 4545125 w 4707054"/>
                <a:gd name="connsiteY64" fmla="*/ 3361625 h 3498714"/>
                <a:gd name="connsiteX65" fmla="*/ 4436113 w 4707054"/>
                <a:gd name="connsiteY65" fmla="*/ 3470637 h 3498714"/>
                <a:gd name="connsiteX66" fmla="*/ 4235039 w 4707054"/>
                <a:gd name="connsiteY66" fmla="*/ 3470637 h 3498714"/>
                <a:gd name="connsiteX67" fmla="*/ 2589325 w 4707054"/>
                <a:gd name="connsiteY67" fmla="*/ 3124562 h 3498714"/>
                <a:gd name="connsiteX68" fmla="*/ 2589325 w 4707054"/>
                <a:gd name="connsiteY68" fmla="*/ 3361625 h 3498714"/>
                <a:gd name="connsiteX69" fmla="*/ 2480313 w 4707054"/>
                <a:gd name="connsiteY69" fmla="*/ 3470637 h 3498714"/>
                <a:gd name="connsiteX70" fmla="*/ 2279239 w 4707054"/>
                <a:gd name="connsiteY70" fmla="*/ 3470637 h 3498714"/>
                <a:gd name="connsiteX71" fmla="*/ 2170227 w 4707054"/>
                <a:gd name="connsiteY71" fmla="*/ 3361625 h 3498714"/>
                <a:gd name="connsiteX72" fmla="*/ 2170227 w 4707054"/>
                <a:gd name="connsiteY72" fmla="*/ 3124562 h 3498714"/>
                <a:gd name="connsiteX73" fmla="*/ 2052754 w 4707054"/>
                <a:gd name="connsiteY73" fmla="*/ 3124562 h 3498714"/>
                <a:gd name="connsiteX74" fmla="*/ 1941629 w 4707054"/>
                <a:gd name="connsiteY74" fmla="*/ 3013437 h 3498714"/>
                <a:gd name="connsiteX75" fmla="*/ 2052754 w 4707054"/>
                <a:gd name="connsiteY75" fmla="*/ 2902312 h 3498714"/>
                <a:gd name="connsiteX76" fmla="*/ 682782 w 4707054"/>
                <a:gd name="connsiteY76" fmla="*/ 0 h 3498714"/>
                <a:gd name="connsiteX0" fmla="*/ 2251033 w 4545125"/>
                <a:gd name="connsiteY0" fmla="*/ 2089512 h 3498714"/>
                <a:gd name="connsiteX1" fmla="*/ 2070058 w 4545125"/>
                <a:gd name="connsiteY1" fmla="*/ 2270487 h 3498714"/>
                <a:gd name="connsiteX2" fmla="*/ 2251033 w 4545125"/>
                <a:gd name="connsiteY2" fmla="*/ 2451462 h 3498714"/>
                <a:gd name="connsiteX3" fmla="*/ 2432008 w 4545125"/>
                <a:gd name="connsiteY3" fmla="*/ 2270487 h 3498714"/>
                <a:gd name="connsiteX4" fmla="*/ 2251033 w 4545125"/>
                <a:gd name="connsiteY4" fmla="*/ 2089512 h 3498714"/>
                <a:gd name="connsiteX5" fmla="*/ 2842751 w 4545125"/>
                <a:gd name="connsiteY5" fmla="*/ 1749356 h 3498714"/>
                <a:gd name="connsiteX6" fmla="*/ 2392797 w 4545125"/>
                <a:gd name="connsiteY6" fmla="*/ 1878907 h 3498714"/>
                <a:gd name="connsiteX7" fmla="*/ 2478781 w 4545125"/>
                <a:gd name="connsiteY7" fmla="*/ 1920808 h 3498714"/>
                <a:gd name="connsiteX8" fmla="*/ 2842751 w 4545125"/>
                <a:gd name="connsiteY8" fmla="*/ 1749356 h 3498714"/>
                <a:gd name="connsiteX9" fmla="*/ 2534724 w 4545125"/>
                <a:gd name="connsiteY9" fmla="*/ 982297 h 3498714"/>
                <a:gd name="connsiteX10" fmla="*/ 1970999 w 4545125"/>
                <a:gd name="connsiteY10" fmla="*/ 2826112 h 3498714"/>
                <a:gd name="connsiteX11" fmla="*/ 1850348 w 4545125"/>
                <a:gd name="connsiteY11" fmla="*/ 2705462 h 3498714"/>
                <a:gd name="connsiteX12" fmla="*/ 1956769 w 4545125"/>
                <a:gd name="connsiteY12" fmla="*/ 2587684 h 3498714"/>
                <a:gd name="connsiteX13" fmla="*/ 1823360 w 4545125"/>
                <a:gd name="connsiteY13" fmla="*/ 2279217 h 3498714"/>
                <a:gd name="connsiteX14" fmla="*/ 2217440 w 4545125"/>
                <a:gd name="connsiteY14" fmla="*/ 1856216 h 3498714"/>
                <a:gd name="connsiteX15" fmla="*/ 2534724 w 4545125"/>
                <a:gd name="connsiteY15" fmla="*/ 982297 h 3498714"/>
                <a:gd name="connsiteX16" fmla="*/ 358791 w 4545125"/>
                <a:gd name="connsiteY16" fmla="*/ 644545 h 3498714"/>
                <a:gd name="connsiteX17" fmla="*/ 1006774 w 4545125"/>
                <a:gd name="connsiteY17" fmla="*/ 644545 h 3498714"/>
                <a:gd name="connsiteX18" fmla="*/ 1542636 w 4545125"/>
                <a:gd name="connsiteY18" fmla="*/ 1193969 h 3498714"/>
                <a:gd name="connsiteX19" fmla="*/ 1929878 w 4545125"/>
                <a:gd name="connsiteY19" fmla="*/ 1193970 h 3498714"/>
                <a:gd name="connsiteX20" fmla="*/ 2070059 w 4545125"/>
                <a:gd name="connsiteY20" fmla="*/ 1334152 h 3498714"/>
                <a:gd name="connsiteX21" fmla="*/ 1929878 w 4545125"/>
                <a:gd name="connsiteY21" fmla="*/ 1474333 h 3498714"/>
                <a:gd name="connsiteX22" fmla="*/ 1520943 w 4545125"/>
                <a:gd name="connsiteY22" fmla="*/ 1470388 h 3498714"/>
                <a:gd name="connsiteX23" fmla="*/ 1332825 w 4545125"/>
                <a:gd name="connsiteY23" fmla="*/ 1367201 h 3498714"/>
                <a:gd name="connsiteX24" fmla="*/ 1106501 w 4545125"/>
                <a:gd name="connsiteY24" fmla="*/ 1098289 h 3498714"/>
                <a:gd name="connsiteX25" fmla="*/ 1101049 w 4545125"/>
                <a:gd name="connsiteY25" fmla="*/ 1092836 h 3498714"/>
                <a:gd name="connsiteX26" fmla="*/ 1046523 w 4545125"/>
                <a:gd name="connsiteY26" fmla="*/ 1092836 h 3498714"/>
                <a:gd name="connsiteX27" fmla="*/ 1041071 w 4545125"/>
                <a:gd name="connsiteY27" fmla="*/ 1098289 h 3498714"/>
                <a:gd name="connsiteX28" fmla="*/ 1042136 w 4545125"/>
                <a:gd name="connsiteY28" fmla="*/ 1419754 h 3498714"/>
                <a:gd name="connsiteX29" fmla="*/ 1042136 w 4545125"/>
                <a:gd name="connsiteY29" fmla="*/ 3337652 h 3498714"/>
                <a:gd name="connsiteX30" fmla="*/ 881075 w 4545125"/>
                <a:gd name="connsiteY30" fmla="*/ 3498714 h 3498714"/>
                <a:gd name="connsiteX31" fmla="*/ 720012 w 4545125"/>
                <a:gd name="connsiteY31" fmla="*/ 3337652 h 3498714"/>
                <a:gd name="connsiteX32" fmla="*/ 720012 w 4545125"/>
                <a:gd name="connsiteY32" fmla="*/ 2125717 h 3498714"/>
                <a:gd name="connsiteX33" fmla="*/ 718947 w 4545125"/>
                <a:gd name="connsiteY33" fmla="*/ 2033194 h 3498714"/>
                <a:gd name="connsiteX34" fmla="*/ 714162 w 4545125"/>
                <a:gd name="connsiteY34" fmla="*/ 2028410 h 3498714"/>
                <a:gd name="connsiteX35" fmla="*/ 654759 w 4545125"/>
                <a:gd name="connsiteY35" fmla="*/ 2028410 h 3498714"/>
                <a:gd name="connsiteX36" fmla="*/ 649974 w 4545125"/>
                <a:gd name="connsiteY36" fmla="*/ 2033194 h 3498714"/>
                <a:gd name="connsiteX37" fmla="*/ 649974 w 4545125"/>
                <a:gd name="connsiteY37" fmla="*/ 2125717 h 3498714"/>
                <a:gd name="connsiteX38" fmla="*/ 649574 w 4545125"/>
                <a:gd name="connsiteY38" fmla="*/ 3337652 h 3498714"/>
                <a:gd name="connsiteX39" fmla="*/ 488511 w 4545125"/>
                <a:gd name="connsiteY39" fmla="*/ 3498714 h 3498714"/>
                <a:gd name="connsiteX40" fmla="*/ 327450 w 4545125"/>
                <a:gd name="connsiteY40" fmla="*/ 3337652 h 3498714"/>
                <a:gd name="connsiteX41" fmla="*/ 327450 w 4545125"/>
                <a:gd name="connsiteY41" fmla="*/ 1458216 h 3498714"/>
                <a:gd name="connsiteX42" fmla="*/ 322427 w 4545125"/>
                <a:gd name="connsiteY42" fmla="*/ 1098205 h 3498714"/>
                <a:gd name="connsiteX43" fmla="*/ 317058 w 4545125"/>
                <a:gd name="connsiteY43" fmla="*/ 1092836 h 3498714"/>
                <a:gd name="connsiteX44" fmla="*/ 263371 w 4545125"/>
                <a:gd name="connsiteY44" fmla="*/ 1092836 h 3498714"/>
                <a:gd name="connsiteX45" fmla="*/ 258001 w 4545125"/>
                <a:gd name="connsiteY45" fmla="*/ 1098205 h 3498714"/>
                <a:gd name="connsiteX46" fmla="*/ 258001 w 4545125"/>
                <a:gd name="connsiteY46" fmla="*/ 1444446 h 3498714"/>
                <a:gd name="connsiteX47" fmla="*/ 257700 w 4545125"/>
                <a:gd name="connsiteY47" fmla="*/ 1444370 h 3498714"/>
                <a:gd name="connsiteX48" fmla="*/ 257700 w 4545125"/>
                <a:gd name="connsiteY48" fmla="*/ 1912573 h 3498714"/>
                <a:gd name="connsiteX49" fmla="*/ 128850 w 4545125"/>
                <a:gd name="connsiteY49" fmla="*/ 2041423 h 3498714"/>
                <a:gd name="connsiteX50" fmla="*/ 0 w 4545125"/>
                <a:gd name="connsiteY50" fmla="*/ 1912573 h 3498714"/>
                <a:gd name="connsiteX51" fmla="*/ 0 w 4545125"/>
                <a:gd name="connsiteY51" fmla="*/ 1101802 h 3498714"/>
                <a:gd name="connsiteX52" fmla="*/ 0 w 4545125"/>
                <a:gd name="connsiteY52" fmla="*/ 1003338 h 3498714"/>
                <a:gd name="connsiteX53" fmla="*/ 0 w 4545125"/>
                <a:gd name="connsiteY53" fmla="*/ 982486 h 3498714"/>
                <a:gd name="connsiteX54" fmla="*/ 12733 w 4545125"/>
                <a:gd name="connsiteY54" fmla="*/ 894663 h 3498714"/>
                <a:gd name="connsiteX55" fmla="*/ 20539 w 4545125"/>
                <a:gd name="connsiteY55" fmla="*/ 868773 h 3498714"/>
                <a:gd name="connsiteX56" fmla="*/ 358791 w 4545125"/>
                <a:gd name="connsiteY56" fmla="*/ 644545 h 3498714"/>
                <a:gd name="connsiteX57" fmla="*/ 682782 w 4545125"/>
                <a:gd name="connsiteY57" fmla="*/ 0 h 3498714"/>
                <a:gd name="connsiteX58" fmla="*/ 966919 w 4545125"/>
                <a:gd name="connsiteY58" fmla="*/ 284138 h 3498714"/>
                <a:gd name="connsiteX59" fmla="*/ 682782 w 4545125"/>
                <a:gd name="connsiteY59" fmla="*/ 568275 h 3498714"/>
                <a:gd name="connsiteX60" fmla="*/ 398645 w 4545125"/>
                <a:gd name="connsiteY60" fmla="*/ 284138 h 3498714"/>
                <a:gd name="connsiteX61" fmla="*/ 682782 w 4545125"/>
                <a:gd name="connsiteY61" fmla="*/ 0 h 3498714"/>
                <a:gd name="connsiteX62" fmla="*/ 4545125 w 4545125"/>
                <a:gd name="connsiteY62" fmla="*/ 3124562 h 3498714"/>
                <a:gd name="connsiteX63" fmla="*/ 4545125 w 4545125"/>
                <a:gd name="connsiteY63" fmla="*/ 3361625 h 3498714"/>
                <a:gd name="connsiteX64" fmla="*/ 4436113 w 4545125"/>
                <a:gd name="connsiteY64" fmla="*/ 3470637 h 3498714"/>
                <a:gd name="connsiteX65" fmla="*/ 4235039 w 4545125"/>
                <a:gd name="connsiteY65" fmla="*/ 3470637 h 3498714"/>
                <a:gd name="connsiteX66" fmla="*/ 2589325 w 4545125"/>
                <a:gd name="connsiteY66" fmla="*/ 3124562 h 3498714"/>
                <a:gd name="connsiteX67" fmla="*/ 2589325 w 4545125"/>
                <a:gd name="connsiteY67" fmla="*/ 3361625 h 3498714"/>
                <a:gd name="connsiteX68" fmla="*/ 2480313 w 4545125"/>
                <a:gd name="connsiteY68" fmla="*/ 3470637 h 3498714"/>
                <a:gd name="connsiteX69" fmla="*/ 2279239 w 4545125"/>
                <a:gd name="connsiteY69" fmla="*/ 3470637 h 3498714"/>
                <a:gd name="connsiteX70" fmla="*/ 2170227 w 4545125"/>
                <a:gd name="connsiteY70" fmla="*/ 3361625 h 3498714"/>
                <a:gd name="connsiteX71" fmla="*/ 2170227 w 4545125"/>
                <a:gd name="connsiteY71" fmla="*/ 3124562 h 3498714"/>
                <a:gd name="connsiteX72" fmla="*/ 2052754 w 4545125"/>
                <a:gd name="connsiteY72" fmla="*/ 3124562 h 3498714"/>
                <a:gd name="connsiteX73" fmla="*/ 1941629 w 4545125"/>
                <a:gd name="connsiteY73" fmla="*/ 3013437 h 3498714"/>
                <a:gd name="connsiteX74" fmla="*/ 2052754 w 4545125"/>
                <a:gd name="connsiteY74" fmla="*/ 2902312 h 3498714"/>
                <a:gd name="connsiteX75" fmla="*/ 682782 w 4545125"/>
                <a:gd name="connsiteY75" fmla="*/ 0 h 3498714"/>
                <a:gd name="connsiteX0" fmla="*/ 2251033 w 4545125"/>
                <a:gd name="connsiteY0" fmla="*/ 2089512 h 3498714"/>
                <a:gd name="connsiteX1" fmla="*/ 2070058 w 4545125"/>
                <a:gd name="connsiteY1" fmla="*/ 2270487 h 3498714"/>
                <a:gd name="connsiteX2" fmla="*/ 2251033 w 4545125"/>
                <a:gd name="connsiteY2" fmla="*/ 2451462 h 3498714"/>
                <a:gd name="connsiteX3" fmla="*/ 2432008 w 4545125"/>
                <a:gd name="connsiteY3" fmla="*/ 2270487 h 3498714"/>
                <a:gd name="connsiteX4" fmla="*/ 2251033 w 4545125"/>
                <a:gd name="connsiteY4" fmla="*/ 2089512 h 3498714"/>
                <a:gd name="connsiteX5" fmla="*/ 2842751 w 4545125"/>
                <a:gd name="connsiteY5" fmla="*/ 1749356 h 3498714"/>
                <a:gd name="connsiteX6" fmla="*/ 2392797 w 4545125"/>
                <a:gd name="connsiteY6" fmla="*/ 1878907 h 3498714"/>
                <a:gd name="connsiteX7" fmla="*/ 2478781 w 4545125"/>
                <a:gd name="connsiteY7" fmla="*/ 1920808 h 3498714"/>
                <a:gd name="connsiteX8" fmla="*/ 2842751 w 4545125"/>
                <a:gd name="connsiteY8" fmla="*/ 1749356 h 3498714"/>
                <a:gd name="connsiteX9" fmla="*/ 2534724 w 4545125"/>
                <a:gd name="connsiteY9" fmla="*/ 982297 h 3498714"/>
                <a:gd name="connsiteX10" fmla="*/ 1970999 w 4545125"/>
                <a:gd name="connsiteY10" fmla="*/ 2826112 h 3498714"/>
                <a:gd name="connsiteX11" fmla="*/ 1850348 w 4545125"/>
                <a:gd name="connsiteY11" fmla="*/ 2705462 h 3498714"/>
                <a:gd name="connsiteX12" fmla="*/ 1956769 w 4545125"/>
                <a:gd name="connsiteY12" fmla="*/ 2587684 h 3498714"/>
                <a:gd name="connsiteX13" fmla="*/ 1823360 w 4545125"/>
                <a:gd name="connsiteY13" fmla="*/ 2279217 h 3498714"/>
                <a:gd name="connsiteX14" fmla="*/ 2217440 w 4545125"/>
                <a:gd name="connsiteY14" fmla="*/ 1856216 h 3498714"/>
                <a:gd name="connsiteX15" fmla="*/ 2534724 w 4545125"/>
                <a:gd name="connsiteY15" fmla="*/ 982297 h 3498714"/>
                <a:gd name="connsiteX16" fmla="*/ 358791 w 4545125"/>
                <a:gd name="connsiteY16" fmla="*/ 644545 h 3498714"/>
                <a:gd name="connsiteX17" fmla="*/ 1006774 w 4545125"/>
                <a:gd name="connsiteY17" fmla="*/ 644545 h 3498714"/>
                <a:gd name="connsiteX18" fmla="*/ 1542636 w 4545125"/>
                <a:gd name="connsiteY18" fmla="*/ 1193969 h 3498714"/>
                <a:gd name="connsiteX19" fmla="*/ 1929878 w 4545125"/>
                <a:gd name="connsiteY19" fmla="*/ 1193970 h 3498714"/>
                <a:gd name="connsiteX20" fmla="*/ 2070059 w 4545125"/>
                <a:gd name="connsiteY20" fmla="*/ 1334152 h 3498714"/>
                <a:gd name="connsiteX21" fmla="*/ 1929878 w 4545125"/>
                <a:gd name="connsiteY21" fmla="*/ 1474333 h 3498714"/>
                <a:gd name="connsiteX22" fmla="*/ 1520943 w 4545125"/>
                <a:gd name="connsiteY22" fmla="*/ 1470388 h 3498714"/>
                <a:gd name="connsiteX23" fmla="*/ 1332825 w 4545125"/>
                <a:gd name="connsiteY23" fmla="*/ 1367201 h 3498714"/>
                <a:gd name="connsiteX24" fmla="*/ 1106501 w 4545125"/>
                <a:gd name="connsiteY24" fmla="*/ 1098289 h 3498714"/>
                <a:gd name="connsiteX25" fmla="*/ 1101049 w 4545125"/>
                <a:gd name="connsiteY25" fmla="*/ 1092836 h 3498714"/>
                <a:gd name="connsiteX26" fmla="*/ 1046523 w 4545125"/>
                <a:gd name="connsiteY26" fmla="*/ 1092836 h 3498714"/>
                <a:gd name="connsiteX27" fmla="*/ 1041071 w 4545125"/>
                <a:gd name="connsiteY27" fmla="*/ 1098289 h 3498714"/>
                <a:gd name="connsiteX28" fmla="*/ 1042136 w 4545125"/>
                <a:gd name="connsiteY28" fmla="*/ 1419754 h 3498714"/>
                <a:gd name="connsiteX29" fmla="*/ 1042136 w 4545125"/>
                <a:gd name="connsiteY29" fmla="*/ 3337652 h 3498714"/>
                <a:gd name="connsiteX30" fmla="*/ 881075 w 4545125"/>
                <a:gd name="connsiteY30" fmla="*/ 3498714 h 3498714"/>
                <a:gd name="connsiteX31" fmla="*/ 720012 w 4545125"/>
                <a:gd name="connsiteY31" fmla="*/ 3337652 h 3498714"/>
                <a:gd name="connsiteX32" fmla="*/ 720012 w 4545125"/>
                <a:gd name="connsiteY32" fmla="*/ 2125717 h 3498714"/>
                <a:gd name="connsiteX33" fmla="*/ 718947 w 4545125"/>
                <a:gd name="connsiteY33" fmla="*/ 2033194 h 3498714"/>
                <a:gd name="connsiteX34" fmla="*/ 714162 w 4545125"/>
                <a:gd name="connsiteY34" fmla="*/ 2028410 h 3498714"/>
                <a:gd name="connsiteX35" fmla="*/ 654759 w 4545125"/>
                <a:gd name="connsiteY35" fmla="*/ 2028410 h 3498714"/>
                <a:gd name="connsiteX36" fmla="*/ 649974 w 4545125"/>
                <a:gd name="connsiteY36" fmla="*/ 2033194 h 3498714"/>
                <a:gd name="connsiteX37" fmla="*/ 649974 w 4545125"/>
                <a:gd name="connsiteY37" fmla="*/ 2125717 h 3498714"/>
                <a:gd name="connsiteX38" fmla="*/ 649574 w 4545125"/>
                <a:gd name="connsiteY38" fmla="*/ 3337652 h 3498714"/>
                <a:gd name="connsiteX39" fmla="*/ 488511 w 4545125"/>
                <a:gd name="connsiteY39" fmla="*/ 3498714 h 3498714"/>
                <a:gd name="connsiteX40" fmla="*/ 327450 w 4545125"/>
                <a:gd name="connsiteY40" fmla="*/ 3337652 h 3498714"/>
                <a:gd name="connsiteX41" fmla="*/ 327450 w 4545125"/>
                <a:gd name="connsiteY41" fmla="*/ 1458216 h 3498714"/>
                <a:gd name="connsiteX42" fmla="*/ 322427 w 4545125"/>
                <a:gd name="connsiteY42" fmla="*/ 1098205 h 3498714"/>
                <a:gd name="connsiteX43" fmla="*/ 317058 w 4545125"/>
                <a:gd name="connsiteY43" fmla="*/ 1092836 h 3498714"/>
                <a:gd name="connsiteX44" fmla="*/ 263371 w 4545125"/>
                <a:gd name="connsiteY44" fmla="*/ 1092836 h 3498714"/>
                <a:gd name="connsiteX45" fmla="*/ 258001 w 4545125"/>
                <a:gd name="connsiteY45" fmla="*/ 1098205 h 3498714"/>
                <a:gd name="connsiteX46" fmla="*/ 258001 w 4545125"/>
                <a:gd name="connsiteY46" fmla="*/ 1444446 h 3498714"/>
                <a:gd name="connsiteX47" fmla="*/ 257700 w 4545125"/>
                <a:gd name="connsiteY47" fmla="*/ 1444370 h 3498714"/>
                <a:gd name="connsiteX48" fmla="*/ 257700 w 4545125"/>
                <a:gd name="connsiteY48" fmla="*/ 1912573 h 3498714"/>
                <a:gd name="connsiteX49" fmla="*/ 128850 w 4545125"/>
                <a:gd name="connsiteY49" fmla="*/ 2041423 h 3498714"/>
                <a:gd name="connsiteX50" fmla="*/ 0 w 4545125"/>
                <a:gd name="connsiteY50" fmla="*/ 1912573 h 3498714"/>
                <a:gd name="connsiteX51" fmla="*/ 0 w 4545125"/>
                <a:gd name="connsiteY51" fmla="*/ 1101802 h 3498714"/>
                <a:gd name="connsiteX52" fmla="*/ 0 w 4545125"/>
                <a:gd name="connsiteY52" fmla="*/ 1003338 h 3498714"/>
                <a:gd name="connsiteX53" fmla="*/ 0 w 4545125"/>
                <a:gd name="connsiteY53" fmla="*/ 982486 h 3498714"/>
                <a:gd name="connsiteX54" fmla="*/ 12733 w 4545125"/>
                <a:gd name="connsiteY54" fmla="*/ 894663 h 3498714"/>
                <a:gd name="connsiteX55" fmla="*/ 20539 w 4545125"/>
                <a:gd name="connsiteY55" fmla="*/ 868773 h 3498714"/>
                <a:gd name="connsiteX56" fmla="*/ 358791 w 4545125"/>
                <a:gd name="connsiteY56" fmla="*/ 644545 h 3498714"/>
                <a:gd name="connsiteX57" fmla="*/ 682782 w 4545125"/>
                <a:gd name="connsiteY57" fmla="*/ 0 h 3498714"/>
                <a:gd name="connsiteX58" fmla="*/ 966919 w 4545125"/>
                <a:gd name="connsiteY58" fmla="*/ 284138 h 3498714"/>
                <a:gd name="connsiteX59" fmla="*/ 682782 w 4545125"/>
                <a:gd name="connsiteY59" fmla="*/ 568275 h 3498714"/>
                <a:gd name="connsiteX60" fmla="*/ 398645 w 4545125"/>
                <a:gd name="connsiteY60" fmla="*/ 284138 h 3498714"/>
                <a:gd name="connsiteX61" fmla="*/ 682782 w 4545125"/>
                <a:gd name="connsiteY61" fmla="*/ 0 h 3498714"/>
                <a:gd name="connsiteX62" fmla="*/ 4545125 w 4545125"/>
                <a:gd name="connsiteY62" fmla="*/ 3361625 h 3498714"/>
                <a:gd name="connsiteX63" fmla="*/ 4436113 w 4545125"/>
                <a:gd name="connsiteY63" fmla="*/ 3470637 h 3498714"/>
                <a:gd name="connsiteX64" fmla="*/ 4235039 w 4545125"/>
                <a:gd name="connsiteY64" fmla="*/ 3470637 h 3498714"/>
                <a:gd name="connsiteX65" fmla="*/ 2589325 w 4545125"/>
                <a:gd name="connsiteY65" fmla="*/ 3124562 h 3498714"/>
                <a:gd name="connsiteX66" fmla="*/ 2589325 w 4545125"/>
                <a:gd name="connsiteY66" fmla="*/ 3361625 h 3498714"/>
                <a:gd name="connsiteX67" fmla="*/ 2480313 w 4545125"/>
                <a:gd name="connsiteY67" fmla="*/ 3470637 h 3498714"/>
                <a:gd name="connsiteX68" fmla="*/ 2279239 w 4545125"/>
                <a:gd name="connsiteY68" fmla="*/ 3470637 h 3498714"/>
                <a:gd name="connsiteX69" fmla="*/ 2170227 w 4545125"/>
                <a:gd name="connsiteY69" fmla="*/ 3361625 h 3498714"/>
                <a:gd name="connsiteX70" fmla="*/ 2170227 w 4545125"/>
                <a:gd name="connsiteY70" fmla="*/ 3124562 h 3498714"/>
                <a:gd name="connsiteX71" fmla="*/ 2052754 w 4545125"/>
                <a:gd name="connsiteY71" fmla="*/ 3124562 h 3498714"/>
                <a:gd name="connsiteX72" fmla="*/ 1941629 w 4545125"/>
                <a:gd name="connsiteY72" fmla="*/ 3013437 h 3498714"/>
                <a:gd name="connsiteX73" fmla="*/ 2052754 w 4545125"/>
                <a:gd name="connsiteY73" fmla="*/ 2902312 h 3498714"/>
                <a:gd name="connsiteX74" fmla="*/ 682782 w 4545125"/>
                <a:gd name="connsiteY74" fmla="*/ 0 h 3498714"/>
                <a:gd name="connsiteX0" fmla="*/ 2251033 w 4436113"/>
                <a:gd name="connsiteY0" fmla="*/ 2089512 h 3498714"/>
                <a:gd name="connsiteX1" fmla="*/ 2070058 w 4436113"/>
                <a:gd name="connsiteY1" fmla="*/ 2270487 h 3498714"/>
                <a:gd name="connsiteX2" fmla="*/ 2251033 w 4436113"/>
                <a:gd name="connsiteY2" fmla="*/ 2451462 h 3498714"/>
                <a:gd name="connsiteX3" fmla="*/ 2432008 w 4436113"/>
                <a:gd name="connsiteY3" fmla="*/ 2270487 h 3498714"/>
                <a:gd name="connsiteX4" fmla="*/ 2251033 w 4436113"/>
                <a:gd name="connsiteY4" fmla="*/ 2089512 h 3498714"/>
                <a:gd name="connsiteX5" fmla="*/ 2842751 w 4436113"/>
                <a:gd name="connsiteY5" fmla="*/ 1749356 h 3498714"/>
                <a:gd name="connsiteX6" fmla="*/ 2392797 w 4436113"/>
                <a:gd name="connsiteY6" fmla="*/ 1878907 h 3498714"/>
                <a:gd name="connsiteX7" fmla="*/ 2478781 w 4436113"/>
                <a:gd name="connsiteY7" fmla="*/ 1920808 h 3498714"/>
                <a:gd name="connsiteX8" fmla="*/ 2842751 w 4436113"/>
                <a:gd name="connsiteY8" fmla="*/ 1749356 h 3498714"/>
                <a:gd name="connsiteX9" fmla="*/ 2534724 w 4436113"/>
                <a:gd name="connsiteY9" fmla="*/ 982297 h 3498714"/>
                <a:gd name="connsiteX10" fmla="*/ 1970999 w 4436113"/>
                <a:gd name="connsiteY10" fmla="*/ 2826112 h 3498714"/>
                <a:gd name="connsiteX11" fmla="*/ 1850348 w 4436113"/>
                <a:gd name="connsiteY11" fmla="*/ 2705462 h 3498714"/>
                <a:gd name="connsiteX12" fmla="*/ 1956769 w 4436113"/>
                <a:gd name="connsiteY12" fmla="*/ 2587684 h 3498714"/>
                <a:gd name="connsiteX13" fmla="*/ 1823360 w 4436113"/>
                <a:gd name="connsiteY13" fmla="*/ 2279217 h 3498714"/>
                <a:gd name="connsiteX14" fmla="*/ 2217440 w 4436113"/>
                <a:gd name="connsiteY14" fmla="*/ 1856216 h 3498714"/>
                <a:gd name="connsiteX15" fmla="*/ 2534724 w 4436113"/>
                <a:gd name="connsiteY15" fmla="*/ 982297 h 3498714"/>
                <a:gd name="connsiteX16" fmla="*/ 358791 w 4436113"/>
                <a:gd name="connsiteY16" fmla="*/ 644545 h 3498714"/>
                <a:gd name="connsiteX17" fmla="*/ 1006774 w 4436113"/>
                <a:gd name="connsiteY17" fmla="*/ 644545 h 3498714"/>
                <a:gd name="connsiteX18" fmla="*/ 1542636 w 4436113"/>
                <a:gd name="connsiteY18" fmla="*/ 1193969 h 3498714"/>
                <a:gd name="connsiteX19" fmla="*/ 1929878 w 4436113"/>
                <a:gd name="connsiteY19" fmla="*/ 1193970 h 3498714"/>
                <a:gd name="connsiteX20" fmla="*/ 2070059 w 4436113"/>
                <a:gd name="connsiteY20" fmla="*/ 1334152 h 3498714"/>
                <a:gd name="connsiteX21" fmla="*/ 1929878 w 4436113"/>
                <a:gd name="connsiteY21" fmla="*/ 1474333 h 3498714"/>
                <a:gd name="connsiteX22" fmla="*/ 1520943 w 4436113"/>
                <a:gd name="connsiteY22" fmla="*/ 1470388 h 3498714"/>
                <a:gd name="connsiteX23" fmla="*/ 1332825 w 4436113"/>
                <a:gd name="connsiteY23" fmla="*/ 1367201 h 3498714"/>
                <a:gd name="connsiteX24" fmla="*/ 1106501 w 4436113"/>
                <a:gd name="connsiteY24" fmla="*/ 1098289 h 3498714"/>
                <a:gd name="connsiteX25" fmla="*/ 1101049 w 4436113"/>
                <a:gd name="connsiteY25" fmla="*/ 1092836 h 3498714"/>
                <a:gd name="connsiteX26" fmla="*/ 1046523 w 4436113"/>
                <a:gd name="connsiteY26" fmla="*/ 1092836 h 3498714"/>
                <a:gd name="connsiteX27" fmla="*/ 1041071 w 4436113"/>
                <a:gd name="connsiteY27" fmla="*/ 1098289 h 3498714"/>
                <a:gd name="connsiteX28" fmla="*/ 1042136 w 4436113"/>
                <a:gd name="connsiteY28" fmla="*/ 1419754 h 3498714"/>
                <a:gd name="connsiteX29" fmla="*/ 1042136 w 4436113"/>
                <a:gd name="connsiteY29" fmla="*/ 3337652 h 3498714"/>
                <a:gd name="connsiteX30" fmla="*/ 881075 w 4436113"/>
                <a:gd name="connsiteY30" fmla="*/ 3498714 h 3498714"/>
                <a:gd name="connsiteX31" fmla="*/ 720012 w 4436113"/>
                <a:gd name="connsiteY31" fmla="*/ 3337652 h 3498714"/>
                <a:gd name="connsiteX32" fmla="*/ 720012 w 4436113"/>
                <a:gd name="connsiteY32" fmla="*/ 2125717 h 3498714"/>
                <a:gd name="connsiteX33" fmla="*/ 718947 w 4436113"/>
                <a:gd name="connsiteY33" fmla="*/ 2033194 h 3498714"/>
                <a:gd name="connsiteX34" fmla="*/ 714162 w 4436113"/>
                <a:gd name="connsiteY34" fmla="*/ 2028410 h 3498714"/>
                <a:gd name="connsiteX35" fmla="*/ 654759 w 4436113"/>
                <a:gd name="connsiteY35" fmla="*/ 2028410 h 3498714"/>
                <a:gd name="connsiteX36" fmla="*/ 649974 w 4436113"/>
                <a:gd name="connsiteY36" fmla="*/ 2033194 h 3498714"/>
                <a:gd name="connsiteX37" fmla="*/ 649974 w 4436113"/>
                <a:gd name="connsiteY37" fmla="*/ 2125717 h 3498714"/>
                <a:gd name="connsiteX38" fmla="*/ 649574 w 4436113"/>
                <a:gd name="connsiteY38" fmla="*/ 3337652 h 3498714"/>
                <a:gd name="connsiteX39" fmla="*/ 488511 w 4436113"/>
                <a:gd name="connsiteY39" fmla="*/ 3498714 h 3498714"/>
                <a:gd name="connsiteX40" fmla="*/ 327450 w 4436113"/>
                <a:gd name="connsiteY40" fmla="*/ 3337652 h 3498714"/>
                <a:gd name="connsiteX41" fmla="*/ 327450 w 4436113"/>
                <a:gd name="connsiteY41" fmla="*/ 1458216 h 3498714"/>
                <a:gd name="connsiteX42" fmla="*/ 322427 w 4436113"/>
                <a:gd name="connsiteY42" fmla="*/ 1098205 h 3498714"/>
                <a:gd name="connsiteX43" fmla="*/ 317058 w 4436113"/>
                <a:gd name="connsiteY43" fmla="*/ 1092836 h 3498714"/>
                <a:gd name="connsiteX44" fmla="*/ 263371 w 4436113"/>
                <a:gd name="connsiteY44" fmla="*/ 1092836 h 3498714"/>
                <a:gd name="connsiteX45" fmla="*/ 258001 w 4436113"/>
                <a:gd name="connsiteY45" fmla="*/ 1098205 h 3498714"/>
                <a:gd name="connsiteX46" fmla="*/ 258001 w 4436113"/>
                <a:gd name="connsiteY46" fmla="*/ 1444446 h 3498714"/>
                <a:gd name="connsiteX47" fmla="*/ 257700 w 4436113"/>
                <a:gd name="connsiteY47" fmla="*/ 1444370 h 3498714"/>
                <a:gd name="connsiteX48" fmla="*/ 257700 w 4436113"/>
                <a:gd name="connsiteY48" fmla="*/ 1912573 h 3498714"/>
                <a:gd name="connsiteX49" fmla="*/ 128850 w 4436113"/>
                <a:gd name="connsiteY49" fmla="*/ 2041423 h 3498714"/>
                <a:gd name="connsiteX50" fmla="*/ 0 w 4436113"/>
                <a:gd name="connsiteY50" fmla="*/ 1912573 h 3498714"/>
                <a:gd name="connsiteX51" fmla="*/ 0 w 4436113"/>
                <a:gd name="connsiteY51" fmla="*/ 1101802 h 3498714"/>
                <a:gd name="connsiteX52" fmla="*/ 0 w 4436113"/>
                <a:gd name="connsiteY52" fmla="*/ 1003338 h 3498714"/>
                <a:gd name="connsiteX53" fmla="*/ 0 w 4436113"/>
                <a:gd name="connsiteY53" fmla="*/ 982486 h 3498714"/>
                <a:gd name="connsiteX54" fmla="*/ 12733 w 4436113"/>
                <a:gd name="connsiteY54" fmla="*/ 894663 h 3498714"/>
                <a:gd name="connsiteX55" fmla="*/ 20539 w 4436113"/>
                <a:gd name="connsiteY55" fmla="*/ 868773 h 3498714"/>
                <a:gd name="connsiteX56" fmla="*/ 358791 w 4436113"/>
                <a:gd name="connsiteY56" fmla="*/ 644545 h 3498714"/>
                <a:gd name="connsiteX57" fmla="*/ 682782 w 4436113"/>
                <a:gd name="connsiteY57" fmla="*/ 0 h 3498714"/>
                <a:gd name="connsiteX58" fmla="*/ 966919 w 4436113"/>
                <a:gd name="connsiteY58" fmla="*/ 284138 h 3498714"/>
                <a:gd name="connsiteX59" fmla="*/ 682782 w 4436113"/>
                <a:gd name="connsiteY59" fmla="*/ 568275 h 3498714"/>
                <a:gd name="connsiteX60" fmla="*/ 398645 w 4436113"/>
                <a:gd name="connsiteY60" fmla="*/ 284138 h 3498714"/>
                <a:gd name="connsiteX61" fmla="*/ 682782 w 4436113"/>
                <a:gd name="connsiteY61" fmla="*/ 0 h 3498714"/>
                <a:gd name="connsiteX62" fmla="*/ 4436113 w 4436113"/>
                <a:gd name="connsiteY62" fmla="*/ 3470637 h 3498714"/>
                <a:gd name="connsiteX63" fmla="*/ 4235039 w 4436113"/>
                <a:gd name="connsiteY63" fmla="*/ 3470637 h 3498714"/>
                <a:gd name="connsiteX64" fmla="*/ 2589325 w 4436113"/>
                <a:gd name="connsiteY64" fmla="*/ 3124562 h 3498714"/>
                <a:gd name="connsiteX65" fmla="*/ 2589325 w 4436113"/>
                <a:gd name="connsiteY65" fmla="*/ 3361625 h 3498714"/>
                <a:gd name="connsiteX66" fmla="*/ 2480313 w 4436113"/>
                <a:gd name="connsiteY66" fmla="*/ 3470637 h 3498714"/>
                <a:gd name="connsiteX67" fmla="*/ 2279239 w 4436113"/>
                <a:gd name="connsiteY67" fmla="*/ 3470637 h 3498714"/>
                <a:gd name="connsiteX68" fmla="*/ 2170227 w 4436113"/>
                <a:gd name="connsiteY68" fmla="*/ 3361625 h 3498714"/>
                <a:gd name="connsiteX69" fmla="*/ 2170227 w 4436113"/>
                <a:gd name="connsiteY69" fmla="*/ 3124562 h 3498714"/>
                <a:gd name="connsiteX70" fmla="*/ 2052754 w 4436113"/>
                <a:gd name="connsiteY70" fmla="*/ 3124562 h 3498714"/>
                <a:gd name="connsiteX71" fmla="*/ 1941629 w 4436113"/>
                <a:gd name="connsiteY71" fmla="*/ 3013437 h 3498714"/>
                <a:gd name="connsiteX72" fmla="*/ 2052754 w 4436113"/>
                <a:gd name="connsiteY72" fmla="*/ 2902312 h 3498714"/>
                <a:gd name="connsiteX73" fmla="*/ 682782 w 4436113"/>
                <a:gd name="connsiteY73" fmla="*/ 0 h 3498714"/>
                <a:gd name="connsiteX0" fmla="*/ 2251033 w 4235039"/>
                <a:gd name="connsiteY0" fmla="*/ 2089512 h 3498714"/>
                <a:gd name="connsiteX1" fmla="*/ 2070058 w 4235039"/>
                <a:gd name="connsiteY1" fmla="*/ 2270487 h 3498714"/>
                <a:gd name="connsiteX2" fmla="*/ 2251033 w 4235039"/>
                <a:gd name="connsiteY2" fmla="*/ 2451462 h 3498714"/>
                <a:gd name="connsiteX3" fmla="*/ 2432008 w 4235039"/>
                <a:gd name="connsiteY3" fmla="*/ 2270487 h 3498714"/>
                <a:gd name="connsiteX4" fmla="*/ 2251033 w 4235039"/>
                <a:gd name="connsiteY4" fmla="*/ 2089512 h 3498714"/>
                <a:gd name="connsiteX5" fmla="*/ 2842751 w 4235039"/>
                <a:gd name="connsiteY5" fmla="*/ 1749356 h 3498714"/>
                <a:gd name="connsiteX6" fmla="*/ 2392797 w 4235039"/>
                <a:gd name="connsiteY6" fmla="*/ 1878907 h 3498714"/>
                <a:gd name="connsiteX7" fmla="*/ 2478781 w 4235039"/>
                <a:gd name="connsiteY7" fmla="*/ 1920808 h 3498714"/>
                <a:gd name="connsiteX8" fmla="*/ 2842751 w 4235039"/>
                <a:gd name="connsiteY8" fmla="*/ 1749356 h 3498714"/>
                <a:gd name="connsiteX9" fmla="*/ 2534724 w 4235039"/>
                <a:gd name="connsiteY9" fmla="*/ 982297 h 3498714"/>
                <a:gd name="connsiteX10" fmla="*/ 1970999 w 4235039"/>
                <a:gd name="connsiteY10" fmla="*/ 2826112 h 3498714"/>
                <a:gd name="connsiteX11" fmla="*/ 1850348 w 4235039"/>
                <a:gd name="connsiteY11" fmla="*/ 2705462 h 3498714"/>
                <a:gd name="connsiteX12" fmla="*/ 1956769 w 4235039"/>
                <a:gd name="connsiteY12" fmla="*/ 2587684 h 3498714"/>
                <a:gd name="connsiteX13" fmla="*/ 1823360 w 4235039"/>
                <a:gd name="connsiteY13" fmla="*/ 2279217 h 3498714"/>
                <a:gd name="connsiteX14" fmla="*/ 2217440 w 4235039"/>
                <a:gd name="connsiteY14" fmla="*/ 1856216 h 3498714"/>
                <a:gd name="connsiteX15" fmla="*/ 2534724 w 4235039"/>
                <a:gd name="connsiteY15" fmla="*/ 982297 h 3498714"/>
                <a:gd name="connsiteX16" fmla="*/ 358791 w 4235039"/>
                <a:gd name="connsiteY16" fmla="*/ 644545 h 3498714"/>
                <a:gd name="connsiteX17" fmla="*/ 1006774 w 4235039"/>
                <a:gd name="connsiteY17" fmla="*/ 644545 h 3498714"/>
                <a:gd name="connsiteX18" fmla="*/ 1542636 w 4235039"/>
                <a:gd name="connsiteY18" fmla="*/ 1193969 h 3498714"/>
                <a:gd name="connsiteX19" fmla="*/ 1929878 w 4235039"/>
                <a:gd name="connsiteY19" fmla="*/ 1193970 h 3498714"/>
                <a:gd name="connsiteX20" fmla="*/ 2070059 w 4235039"/>
                <a:gd name="connsiteY20" fmla="*/ 1334152 h 3498714"/>
                <a:gd name="connsiteX21" fmla="*/ 1929878 w 4235039"/>
                <a:gd name="connsiteY21" fmla="*/ 1474333 h 3498714"/>
                <a:gd name="connsiteX22" fmla="*/ 1520943 w 4235039"/>
                <a:gd name="connsiteY22" fmla="*/ 1470388 h 3498714"/>
                <a:gd name="connsiteX23" fmla="*/ 1332825 w 4235039"/>
                <a:gd name="connsiteY23" fmla="*/ 1367201 h 3498714"/>
                <a:gd name="connsiteX24" fmla="*/ 1106501 w 4235039"/>
                <a:gd name="connsiteY24" fmla="*/ 1098289 h 3498714"/>
                <a:gd name="connsiteX25" fmla="*/ 1101049 w 4235039"/>
                <a:gd name="connsiteY25" fmla="*/ 1092836 h 3498714"/>
                <a:gd name="connsiteX26" fmla="*/ 1046523 w 4235039"/>
                <a:gd name="connsiteY26" fmla="*/ 1092836 h 3498714"/>
                <a:gd name="connsiteX27" fmla="*/ 1041071 w 4235039"/>
                <a:gd name="connsiteY27" fmla="*/ 1098289 h 3498714"/>
                <a:gd name="connsiteX28" fmla="*/ 1042136 w 4235039"/>
                <a:gd name="connsiteY28" fmla="*/ 1419754 h 3498714"/>
                <a:gd name="connsiteX29" fmla="*/ 1042136 w 4235039"/>
                <a:gd name="connsiteY29" fmla="*/ 3337652 h 3498714"/>
                <a:gd name="connsiteX30" fmla="*/ 881075 w 4235039"/>
                <a:gd name="connsiteY30" fmla="*/ 3498714 h 3498714"/>
                <a:gd name="connsiteX31" fmla="*/ 720012 w 4235039"/>
                <a:gd name="connsiteY31" fmla="*/ 3337652 h 3498714"/>
                <a:gd name="connsiteX32" fmla="*/ 720012 w 4235039"/>
                <a:gd name="connsiteY32" fmla="*/ 2125717 h 3498714"/>
                <a:gd name="connsiteX33" fmla="*/ 718947 w 4235039"/>
                <a:gd name="connsiteY33" fmla="*/ 2033194 h 3498714"/>
                <a:gd name="connsiteX34" fmla="*/ 714162 w 4235039"/>
                <a:gd name="connsiteY34" fmla="*/ 2028410 h 3498714"/>
                <a:gd name="connsiteX35" fmla="*/ 654759 w 4235039"/>
                <a:gd name="connsiteY35" fmla="*/ 2028410 h 3498714"/>
                <a:gd name="connsiteX36" fmla="*/ 649974 w 4235039"/>
                <a:gd name="connsiteY36" fmla="*/ 2033194 h 3498714"/>
                <a:gd name="connsiteX37" fmla="*/ 649974 w 4235039"/>
                <a:gd name="connsiteY37" fmla="*/ 2125717 h 3498714"/>
                <a:gd name="connsiteX38" fmla="*/ 649574 w 4235039"/>
                <a:gd name="connsiteY38" fmla="*/ 3337652 h 3498714"/>
                <a:gd name="connsiteX39" fmla="*/ 488511 w 4235039"/>
                <a:gd name="connsiteY39" fmla="*/ 3498714 h 3498714"/>
                <a:gd name="connsiteX40" fmla="*/ 327450 w 4235039"/>
                <a:gd name="connsiteY40" fmla="*/ 3337652 h 3498714"/>
                <a:gd name="connsiteX41" fmla="*/ 327450 w 4235039"/>
                <a:gd name="connsiteY41" fmla="*/ 1458216 h 3498714"/>
                <a:gd name="connsiteX42" fmla="*/ 322427 w 4235039"/>
                <a:gd name="connsiteY42" fmla="*/ 1098205 h 3498714"/>
                <a:gd name="connsiteX43" fmla="*/ 317058 w 4235039"/>
                <a:gd name="connsiteY43" fmla="*/ 1092836 h 3498714"/>
                <a:gd name="connsiteX44" fmla="*/ 263371 w 4235039"/>
                <a:gd name="connsiteY44" fmla="*/ 1092836 h 3498714"/>
                <a:gd name="connsiteX45" fmla="*/ 258001 w 4235039"/>
                <a:gd name="connsiteY45" fmla="*/ 1098205 h 3498714"/>
                <a:gd name="connsiteX46" fmla="*/ 258001 w 4235039"/>
                <a:gd name="connsiteY46" fmla="*/ 1444446 h 3498714"/>
                <a:gd name="connsiteX47" fmla="*/ 257700 w 4235039"/>
                <a:gd name="connsiteY47" fmla="*/ 1444370 h 3498714"/>
                <a:gd name="connsiteX48" fmla="*/ 257700 w 4235039"/>
                <a:gd name="connsiteY48" fmla="*/ 1912573 h 3498714"/>
                <a:gd name="connsiteX49" fmla="*/ 128850 w 4235039"/>
                <a:gd name="connsiteY49" fmla="*/ 2041423 h 3498714"/>
                <a:gd name="connsiteX50" fmla="*/ 0 w 4235039"/>
                <a:gd name="connsiteY50" fmla="*/ 1912573 h 3498714"/>
                <a:gd name="connsiteX51" fmla="*/ 0 w 4235039"/>
                <a:gd name="connsiteY51" fmla="*/ 1101802 h 3498714"/>
                <a:gd name="connsiteX52" fmla="*/ 0 w 4235039"/>
                <a:gd name="connsiteY52" fmla="*/ 1003338 h 3498714"/>
                <a:gd name="connsiteX53" fmla="*/ 0 w 4235039"/>
                <a:gd name="connsiteY53" fmla="*/ 982486 h 3498714"/>
                <a:gd name="connsiteX54" fmla="*/ 12733 w 4235039"/>
                <a:gd name="connsiteY54" fmla="*/ 894663 h 3498714"/>
                <a:gd name="connsiteX55" fmla="*/ 20539 w 4235039"/>
                <a:gd name="connsiteY55" fmla="*/ 868773 h 3498714"/>
                <a:gd name="connsiteX56" fmla="*/ 358791 w 4235039"/>
                <a:gd name="connsiteY56" fmla="*/ 644545 h 3498714"/>
                <a:gd name="connsiteX57" fmla="*/ 682782 w 4235039"/>
                <a:gd name="connsiteY57" fmla="*/ 0 h 3498714"/>
                <a:gd name="connsiteX58" fmla="*/ 966919 w 4235039"/>
                <a:gd name="connsiteY58" fmla="*/ 284138 h 3498714"/>
                <a:gd name="connsiteX59" fmla="*/ 682782 w 4235039"/>
                <a:gd name="connsiteY59" fmla="*/ 568275 h 3498714"/>
                <a:gd name="connsiteX60" fmla="*/ 398645 w 4235039"/>
                <a:gd name="connsiteY60" fmla="*/ 284138 h 3498714"/>
                <a:gd name="connsiteX61" fmla="*/ 682782 w 4235039"/>
                <a:gd name="connsiteY61" fmla="*/ 0 h 3498714"/>
                <a:gd name="connsiteX62" fmla="*/ 4235039 w 4235039"/>
                <a:gd name="connsiteY62" fmla="*/ 3470637 h 3498714"/>
                <a:gd name="connsiteX63" fmla="*/ 2589325 w 4235039"/>
                <a:gd name="connsiteY63" fmla="*/ 3124562 h 3498714"/>
                <a:gd name="connsiteX64" fmla="*/ 2589325 w 4235039"/>
                <a:gd name="connsiteY64" fmla="*/ 3361625 h 3498714"/>
                <a:gd name="connsiteX65" fmla="*/ 2480313 w 4235039"/>
                <a:gd name="connsiteY65" fmla="*/ 3470637 h 3498714"/>
                <a:gd name="connsiteX66" fmla="*/ 2279239 w 4235039"/>
                <a:gd name="connsiteY66" fmla="*/ 3470637 h 3498714"/>
                <a:gd name="connsiteX67" fmla="*/ 2170227 w 4235039"/>
                <a:gd name="connsiteY67" fmla="*/ 3361625 h 3498714"/>
                <a:gd name="connsiteX68" fmla="*/ 2170227 w 4235039"/>
                <a:gd name="connsiteY68" fmla="*/ 3124562 h 3498714"/>
                <a:gd name="connsiteX69" fmla="*/ 2052754 w 4235039"/>
                <a:gd name="connsiteY69" fmla="*/ 3124562 h 3498714"/>
                <a:gd name="connsiteX70" fmla="*/ 1941629 w 4235039"/>
                <a:gd name="connsiteY70" fmla="*/ 3013437 h 3498714"/>
                <a:gd name="connsiteX71" fmla="*/ 2052754 w 4235039"/>
                <a:gd name="connsiteY71" fmla="*/ 2902312 h 3498714"/>
                <a:gd name="connsiteX72" fmla="*/ 682782 w 4235039"/>
                <a:gd name="connsiteY72" fmla="*/ 0 h 3498714"/>
                <a:gd name="connsiteX0" fmla="*/ 2251033 w 2842751"/>
                <a:gd name="connsiteY0" fmla="*/ 2089512 h 3498714"/>
                <a:gd name="connsiteX1" fmla="*/ 2070058 w 2842751"/>
                <a:gd name="connsiteY1" fmla="*/ 2270487 h 3498714"/>
                <a:gd name="connsiteX2" fmla="*/ 2251033 w 2842751"/>
                <a:gd name="connsiteY2" fmla="*/ 2451462 h 3498714"/>
                <a:gd name="connsiteX3" fmla="*/ 2432008 w 2842751"/>
                <a:gd name="connsiteY3" fmla="*/ 2270487 h 3498714"/>
                <a:gd name="connsiteX4" fmla="*/ 2251033 w 2842751"/>
                <a:gd name="connsiteY4" fmla="*/ 2089512 h 3498714"/>
                <a:gd name="connsiteX5" fmla="*/ 2842751 w 2842751"/>
                <a:gd name="connsiteY5" fmla="*/ 1749356 h 3498714"/>
                <a:gd name="connsiteX6" fmla="*/ 2392797 w 2842751"/>
                <a:gd name="connsiteY6" fmla="*/ 1878907 h 3498714"/>
                <a:gd name="connsiteX7" fmla="*/ 2478781 w 2842751"/>
                <a:gd name="connsiteY7" fmla="*/ 1920808 h 3498714"/>
                <a:gd name="connsiteX8" fmla="*/ 2842751 w 2842751"/>
                <a:gd name="connsiteY8" fmla="*/ 1749356 h 3498714"/>
                <a:gd name="connsiteX9" fmla="*/ 2534724 w 2842751"/>
                <a:gd name="connsiteY9" fmla="*/ 982297 h 3498714"/>
                <a:gd name="connsiteX10" fmla="*/ 1970999 w 2842751"/>
                <a:gd name="connsiteY10" fmla="*/ 2826112 h 3498714"/>
                <a:gd name="connsiteX11" fmla="*/ 1850348 w 2842751"/>
                <a:gd name="connsiteY11" fmla="*/ 2705462 h 3498714"/>
                <a:gd name="connsiteX12" fmla="*/ 1956769 w 2842751"/>
                <a:gd name="connsiteY12" fmla="*/ 2587684 h 3498714"/>
                <a:gd name="connsiteX13" fmla="*/ 1823360 w 2842751"/>
                <a:gd name="connsiteY13" fmla="*/ 2279217 h 3498714"/>
                <a:gd name="connsiteX14" fmla="*/ 2217440 w 2842751"/>
                <a:gd name="connsiteY14" fmla="*/ 1856216 h 3498714"/>
                <a:gd name="connsiteX15" fmla="*/ 2534724 w 2842751"/>
                <a:gd name="connsiteY15" fmla="*/ 982297 h 3498714"/>
                <a:gd name="connsiteX16" fmla="*/ 358791 w 2842751"/>
                <a:gd name="connsiteY16" fmla="*/ 644545 h 3498714"/>
                <a:gd name="connsiteX17" fmla="*/ 1006774 w 2842751"/>
                <a:gd name="connsiteY17" fmla="*/ 644545 h 3498714"/>
                <a:gd name="connsiteX18" fmla="*/ 1542636 w 2842751"/>
                <a:gd name="connsiteY18" fmla="*/ 1193969 h 3498714"/>
                <a:gd name="connsiteX19" fmla="*/ 1929878 w 2842751"/>
                <a:gd name="connsiteY19" fmla="*/ 1193970 h 3498714"/>
                <a:gd name="connsiteX20" fmla="*/ 2070059 w 2842751"/>
                <a:gd name="connsiteY20" fmla="*/ 1334152 h 3498714"/>
                <a:gd name="connsiteX21" fmla="*/ 1929878 w 2842751"/>
                <a:gd name="connsiteY21" fmla="*/ 1474333 h 3498714"/>
                <a:gd name="connsiteX22" fmla="*/ 1520943 w 2842751"/>
                <a:gd name="connsiteY22" fmla="*/ 1470388 h 3498714"/>
                <a:gd name="connsiteX23" fmla="*/ 1332825 w 2842751"/>
                <a:gd name="connsiteY23" fmla="*/ 1367201 h 3498714"/>
                <a:gd name="connsiteX24" fmla="*/ 1106501 w 2842751"/>
                <a:gd name="connsiteY24" fmla="*/ 1098289 h 3498714"/>
                <a:gd name="connsiteX25" fmla="*/ 1101049 w 2842751"/>
                <a:gd name="connsiteY25" fmla="*/ 1092836 h 3498714"/>
                <a:gd name="connsiteX26" fmla="*/ 1046523 w 2842751"/>
                <a:gd name="connsiteY26" fmla="*/ 1092836 h 3498714"/>
                <a:gd name="connsiteX27" fmla="*/ 1041071 w 2842751"/>
                <a:gd name="connsiteY27" fmla="*/ 1098289 h 3498714"/>
                <a:gd name="connsiteX28" fmla="*/ 1042136 w 2842751"/>
                <a:gd name="connsiteY28" fmla="*/ 1419754 h 3498714"/>
                <a:gd name="connsiteX29" fmla="*/ 1042136 w 2842751"/>
                <a:gd name="connsiteY29" fmla="*/ 3337652 h 3498714"/>
                <a:gd name="connsiteX30" fmla="*/ 881075 w 2842751"/>
                <a:gd name="connsiteY30" fmla="*/ 3498714 h 3498714"/>
                <a:gd name="connsiteX31" fmla="*/ 720012 w 2842751"/>
                <a:gd name="connsiteY31" fmla="*/ 3337652 h 3498714"/>
                <a:gd name="connsiteX32" fmla="*/ 720012 w 2842751"/>
                <a:gd name="connsiteY32" fmla="*/ 2125717 h 3498714"/>
                <a:gd name="connsiteX33" fmla="*/ 718947 w 2842751"/>
                <a:gd name="connsiteY33" fmla="*/ 2033194 h 3498714"/>
                <a:gd name="connsiteX34" fmla="*/ 714162 w 2842751"/>
                <a:gd name="connsiteY34" fmla="*/ 2028410 h 3498714"/>
                <a:gd name="connsiteX35" fmla="*/ 654759 w 2842751"/>
                <a:gd name="connsiteY35" fmla="*/ 2028410 h 3498714"/>
                <a:gd name="connsiteX36" fmla="*/ 649974 w 2842751"/>
                <a:gd name="connsiteY36" fmla="*/ 2033194 h 3498714"/>
                <a:gd name="connsiteX37" fmla="*/ 649974 w 2842751"/>
                <a:gd name="connsiteY37" fmla="*/ 2125717 h 3498714"/>
                <a:gd name="connsiteX38" fmla="*/ 649574 w 2842751"/>
                <a:gd name="connsiteY38" fmla="*/ 3337652 h 3498714"/>
                <a:gd name="connsiteX39" fmla="*/ 488511 w 2842751"/>
                <a:gd name="connsiteY39" fmla="*/ 3498714 h 3498714"/>
                <a:gd name="connsiteX40" fmla="*/ 327450 w 2842751"/>
                <a:gd name="connsiteY40" fmla="*/ 3337652 h 3498714"/>
                <a:gd name="connsiteX41" fmla="*/ 327450 w 2842751"/>
                <a:gd name="connsiteY41" fmla="*/ 1458216 h 3498714"/>
                <a:gd name="connsiteX42" fmla="*/ 322427 w 2842751"/>
                <a:gd name="connsiteY42" fmla="*/ 1098205 h 3498714"/>
                <a:gd name="connsiteX43" fmla="*/ 317058 w 2842751"/>
                <a:gd name="connsiteY43" fmla="*/ 1092836 h 3498714"/>
                <a:gd name="connsiteX44" fmla="*/ 263371 w 2842751"/>
                <a:gd name="connsiteY44" fmla="*/ 1092836 h 3498714"/>
                <a:gd name="connsiteX45" fmla="*/ 258001 w 2842751"/>
                <a:gd name="connsiteY45" fmla="*/ 1098205 h 3498714"/>
                <a:gd name="connsiteX46" fmla="*/ 258001 w 2842751"/>
                <a:gd name="connsiteY46" fmla="*/ 1444446 h 3498714"/>
                <a:gd name="connsiteX47" fmla="*/ 257700 w 2842751"/>
                <a:gd name="connsiteY47" fmla="*/ 1444370 h 3498714"/>
                <a:gd name="connsiteX48" fmla="*/ 257700 w 2842751"/>
                <a:gd name="connsiteY48" fmla="*/ 1912573 h 3498714"/>
                <a:gd name="connsiteX49" fmla="*/ 128850 w 2842751"/>
                <a:gd name="connsiteY49" fmla="*/ 2041423 h 3498714"/>
                <a:gd name="connsiteX50" fmla="*/ 0 w 2842751"/>
                <a:gd name="connsiteY50" fmla="*/ 1912573 h 3498714"/>
                <a:gd name="connsiteX51" fmla="*/ 0 w 2842751"/>
                <a:gd name="connsiteY51" fmla="*/ 1101802 h 3498714"/>
                <a:gd name="connsiteX52" fmla="*/ 0 w 2842751"/>
                <a:gd name="connsiteY52" fmla="*/ 1003338 h 3498714"/>
                <a:gd name="connsiteX53" fmla="*/ 0 w 2842751"/>
                <a:gd name="connsiteY53" fmla="*/ 982486 h 3498714"/>
                <a:gd name="connsiteX54" fmla="*/ 12733 w 2842751"/>
                <a:gd name="connsiteY54" fmla="*/ 894663 h 3498714"/>
                <a:gd name="connsiteX55" fmla="*/ 20539 w 2842751"/>
                <a:gd name="connsiteY55" fmla="*/ 868773 h 3498714"/>
                <a:gd name="connsiteX56" fmla="*/ 358791 w 2842751"/>
                <a:gd name="connsiteY56" fmla="*/ 644545 h 3498714"/>
                <a:gd name="connsiteX57" fmla="*/ 682782 w 2842751"/>
                <a:gd name="connsiteY57" fmla="*/ 0 h 3498714"/>
                <a:gd name="connsiteX58" fmla="*/ 966919 w 2842751"/>
                <a:gd name="connsiteY58" fmla="*/ 284138 h 3498714"/>
                <a:gd name="connsiteX59" fmla="*/ 682782 w 2842751"/>
                <a:gd name="connsiteY59" fmla="*/ 568275 h 3498714"/>
                <a:gd name="connsiteX60" fmla="*/ 398645 w 2842751"/>
                <a:gd name="connsiteY60" fmla="*/ 284138 h 3498714"/>
                <a:gd name="connsiteX61" fmla="*/ 682782 w 2842751"/>
                <a:gd name="connsiteY61" fmla="*/ 0 h 3498714"/>
                <a:gd name="connsiteX62" fmla="*/ 2589325 w 2842751"/>
                <a:gd name="connsiteY62" fmla="*/ 3124562 h 3498714"/>
                <a:gd name="connsiteX63" fmla="*/ 2589325 w 2842751"/>
                <a:gd name="connsiteY63" fmla="*/ 3361625 h 3498714"/>
                <a:gd name="connsiteX64" fmla="*/ 2480313 w 2842751"/>
                <a:gd name="connsiteY64" fmla="*/ 3470637 h 3498714"/>
                <a:gd name="connsiteX65" fmla="*/ 2279239 w 2842751"/>
                <a:gd name="connsiteY65" fmla="*/ 3470637 h 3498714"/>
                <a:gd name="connsiteX66" fmla="*/ 2170227 w 2842751"/>
                <a:gd name="connsiteY66" fmla="*/ 3361625 h 3498714"/>
                <a:gd name="connsiteX67" fmla="*/ 2170227 w 2842751"/>
                <a:gd name="connsiteY67" fmla="*/ 3124562 h 3498714"/>
                <a:gd name="connsiteX68" fmla="*/ 2052754 w 2842751"/>
                <a:gd name="connsiteY68" fmla="*/ 3124562 h 3498714"/>
                <a:gd name="connsiteX69" fmla="*/ 1941629 w 2842751"/>
                <a:gd name="connsiteY69" fmla="*/ 3013437 h 3498714"/>
                <a:gd name="connsiteX70" fmla="*/ 2052754 w 2842751"/>
                <a:gd name="connsiteY70" fmla="*/ 2902312 h 3498714"/>
                <a:gd name="connsiteX71" fmla="*/ 682782 w 2842751"/>
                <a:gd name="connsiteY71" fmla="*/ 0 h 3498714"/>
                <a:gd name="connsiteX0" fmla="*/ 2251033 w 2842751"/>
                <a:gd name="connsiteY0" fmla="*/ 2089512 h 3498714"/>
                <a:gd name="connsiteX1" fmla="*/ 2070058 w 2842751"/>
                <a:gd name="connsiteY1" fmla="*/ 2270487 h 3498714"/>
                <a:gd name="connsiteX2" fmla="*/ 2432008 w 2842751"/>
                <a:gd name="connsiteY2" fmla="*/ 2270487 h 3498714"/>
                <a:gd name="connsiteX3" fmla="*/ 2251033 w 2842751"/>
                <a:gd name="connsiteY3" fmla="*/ 2089512 h 3498714"/>
                <a:gd name="connsiteX4" fmla="*/ 2842751 w 2842751"/>
                <a:gd name="connsiteY4" fmla="*/ 1749356 h 3498714"/>
                <a:gd name="connsiteX5" fmla="*/ 2392797 w 2842751"/>
                <a:gd name="connsiteY5" fmla="*/ 1878907 h 3498714"/>
                <a:gd name="connsiteX6" fmla="*/ 2478781 w 2842751"/>
                <a:gd name="connsiteY6" fmla="*/ 1920808 h 3498714"/>
                <a:gd name="connsiteX7" fmla="*/ 2842751 w 2842751"/>
                <a:gd name="connsiteY7" fmla="*/ 1749356 h 3498714"/>
                <a:gd name="connsiteX8" fmla="*/ 2534724 w 2842751"/>
                <a:gd name="connsiteY8" fmla="*/ 982297 h 3498714"/>
                <a:gd name="connsiteX9" fmla="*/ 1970999 w 2842751"/>
                <a:gd name="connsiteY9" fmla="*/ 2826112 h 3498714"/>
                <a:gd name="connsiteX10" fmla="*/ 1850348 w 2842751"/>
                <a:gd name="connsiteY10" fmla="*/ 2705462 h 3498714"/>
                <a:gd name="connsiteX11" fmla="*/ 1956769 w 2842751"/>
                <a:gd name="connsiteY11" fmla="*/ 2587684 h 3498714"/>
                <a:gd name="connsiteX12" fmla="*/ 1823360 w 2842751"/>
                <a:gd name="connsiteY12" fmla="*/ 2279217 h 3498714"/>
                <a:gd name="connsiteX13" fmla="*/ 2217440 w 2842751"/>
                <a:gd name="connsiteY13" fmla="*/ 1856216 h 3498714"/>
                <a:gd name="connsiteX14" fmla="*/ 2534724 w 2842751"/>
                <a:gd name="connsiteY14" fmla="*/ 982297 h 3498714"/>
                <a:gd name="connsiteX15" fmla="*/ 358791 w 2842751"/>
                <a:gd name="connsiteY15" fmla="*/ 644545 h 3498714"/>
                <a:gd name="connsiteX16" fmla="*/ 1006774 w 2842751"/>
                <a:gd name="connsiteY16" fmla="*/ 644545 h 3498714"/>
                <a:gd name="connsiteX17" fmla="*/ 1542636 w 2842751"/>
                <a:gd name="connsiteY17" fmla="*/ 1193969 h 3498714"/>
                <a:gd name="connsiteX18" fmla="*/ 1929878 w 2842751"/>
                <a:gd name="connsiteY18" fmla="*/ 1193970 h 3498714"/>
                <a:gd name="connsiteX19" fmla="*/ 2070059 w 2842751"/>
                <a:gd name="connsiteY19" fmla="*/ 1334152 h 3498714"/>
                <a:gd name="connsiteX20" fmla="*/ 1929878 w 2842751"/>
                <a:gd name="connsiteY20" fmla="*/ 1474333 h 3498714"/>
                <a:gd name="connsiteX21" fmla="*/ 1520943 w 2842751"/>
                <a:gd name="connsiteY21" fmla="*/ 1470388 h 3498714"/>
                <a:gd name="connsiteX22" fmla="*/ 1332825 w 2842751"/>
                <a:gd name="connsiteY22" fmla="*/ 1367201 h 3498714"/>
                <a:gd name="connsiteX23" fmla="*/ 1106501 w 2842751"/>
                <a:gd name="connsiteY23" fmla="*/ 1098289 h 3498714"/>
                <a:gd name="connsiteX24" fmla="*/ 1101049 w 2842751"/>
                <a:gd name="connsiteY24" fmla="*/ 1092836 h 3498714"/>
                <a:gd name="connsiteX25" fmla="*/ 1046523 w 2842751"/>
                <a:gd name="connsiteY25" fmla="*/ 1092836 h 3498714"/>
                <a:gd name="connsiteX26" fmla="*/ 1041071 w 2842751"/>
                <a:gd name="connsiteY26" fmla="*/ 1098289 h 3498714"/>
                <a:gd name="connsiteX27" fmla="*/ 1042136 w 2842751"/>
                <a:gd name="connsiteY27" fmla="*/ 1419754 h 3498714"/>
                <a:gd name="connsiteX28" fmla="*/ 1042136 w 2842751"/>
                <a:gd name="connsiteY28" fmla="*/ 3337652 h 3498714"/>
                <a:gd name="connsiteX29" fmla="*/ 881075 w 2842751"/>
                <a:gd name="connsiteY29" fmla="*/ 3498714 h 3498714"/>
                <a:gd name="connsiteX30" fmla="*/ 720012 w 2842751"/>
                <a:gd name="connsiteY30" fmla="*/ 3337652 h 3498714"/>
                <a:gd name="connsiteX31" fmla="*/ 720012 w 2842751"/>
                <a:gd name="connsiteY31" fmla="*/ 2125717 h 3498714"/>
                <a:gd name="connsiteX32" fmla="*/ 718947 w 2842751"/>
                <a:gd name="connsiteY32" fmla="*/ 2033194 h 3498714"/>
                <a:gd name="connsiteX33" fmla="*/ 714162 w 2842751"/>
                <a:gd name="connsiteY33" fmla="*/ 2028410 h 3498714"/>
                <a:gd name="connsiteX34" fmla="*/ 654759 w 2842751"/>
                <a:gd name="connsiteY34" fmla="*/ 2028410 h 3498714"/>
                <a:gd name="connsiteX35" fmla="*/ 649974 w 2842751"/>
                <a:gd name="connsiteY35" fmla="*/ 2033194 h 3498714"/>
                <a:gd name="connsiteX36" fmla="*/ 649974 w 2842751"/>
                <a:gd name="connsiteY36" fmla="*/ 2125717 h 3498714"/>
                <a:gd name="connsiteX37" fmla="*/ 649574 w 2842751"/>
                <a:gd name="connsiteY37" fmla="*/ 3337652 h 3498714"/>
                <a:gd name="connsiteX38" fmla="*/ 488511 w 2842751"/>
                <a:gd name="connsiteY38" fmla="*/ 3498714 h 3498714"/>
                <a:gd name="connsiteX39" fmla="*/ 327450 w 2842751"/>
                <a:gd name="connsiteY39" fmla="*/ 3337652 h 3498714"/>
                <a:gd name="connsiteX40" fmla="*/ 327450 w 2842751"/>
                <a:gd name="connsiteY40" fmla="*/ 1458216 h 3498714"/>
                <a:gd name="connsiteX41" fmla="*/ 322427 w 2842751"/>
                <a:gd name="connsiteY41" fmla="*/ 1098205 h 3498714"/>
                <a:gd name="connsiteX42" fmla="*/ 317058 w 2842751"/>
                <a:gd name="connsiteY42" fmla="*/ 1092836 h 3498714"/>
                <a:gd name="connsiteX43" fmla="*/ 263371 w 2842751"/>
                <a:gd name="connsiteY43" fmla="*/ 1092836 h 3498714"/>
                <a:gd name="connsiteX44" fmla="*/ 258001 w 2842751"/>
                <a:gd name="connsiteY44" fmla="*/ 1098205 h 3498714"/>
                <a:gd name="connsiteX45" fmla="*/ 258001 w 2842751"/>
                <a:gd name="connsiteY45" fmla="*/ 1444446 h 3498714"/>
                <a:gd name="connsiteX46" fmla="*/ 257700 w 2842751"/>
                <a:gd name="connsiteY46" fmla="*/ 1444370 h 3498714"/>
                <a:gd name="connsiteX47" fmla="*/ 257700 w 2842751"/>
                <a:gd name="connsiteY47" fmla="*/ 1912573 h 3498714"/>
                <a:gd name="connsiteX48" fmla="*/ 128850 w 2842751"/>
                <a:gd name="connsiteY48" fmla="*/ 2041423 h 3498714"/>
                <a:gd name="connsiteX49" fmla="*/ 0 w 2842751"/>
                <a:gd name="connsiteY49" fmla="*/ 1912573 h 3498714"/>
                <a:gd name="connsiteX50" fmla="*/ 0 w 2842751"/>
                <a:gd name="connsiteY50" fmla="*/ 1101802 h 3498714"/>
                <a:gd name="connsiteX51" fmla="*/ 0 w 2842751"/>
                <a:gd name="connsiteY51" fmla="*/ 1003338 h 3498714"/>
                <a:gd name="connsiteX52" fmla="*/ 0 w 2842751"/>
                <a:gd name="connsiteY52" fmla="*/ 982486 h 3498714"/>
                <a:gd name="connsiteX53" fmla="*/ 12733 w 2842751"/>
                <a:gd name="connsiteY53" fmla="*/ 894663 h 3498714"/>
                <a:gd name="connsiteX54" fmla="*/ 20539 w 2842751"/>
                <a:gd name="connsiteY54" fmla="*/ 868773 h 3498714"/>
                <a:gd name="connsiteX55" fmla="*/ 358791 w 2842751"/>
                <a:gd name="connsiteY55" fmla="*/ 644545 h 3498714"/>
                <a:gd name="connsiteX56" fmla="*/ 682782 w 2842751"/>
                <a:gd name="connsiteY56" fmla="*/ 0 h 3498714"/>
                <a:gd name="connsiteX57" fmla="*/ 966919 w 2842751"/>
                <a:gd name="connsiteY57" fmla="*/ 284138 h 3498714"/>
                <a:gd name="connsiteX58" fmla="*/ 682782 w 2842751"/>
                <a:gd name="connsiteY58" fmla="*/ 568275 h 3498714"/>
                <a:gd name="connsiteX59" fmla="*/ 398645 w 2842751"/>
                <a:gd name="connsiteY59" fmla="*/ 284138 h 3498714"/>
                <a:gd name="connsiteX60" fmla="*/ 682782 w 2842751"/>
                <a:gd name="connsiteY60" fmla="*/ 0 h 3498714"/>
                <a:gd name="connsiteX61" fmla="*/ 2589325 w 2842751"/>
                <a:gd name="connsiteY61" fmla="*/ 3124562 h 3498714"/>
                <a:gd name="connsiteX62" fmla="*/ 2589325 w 2842751"/>
                <a:gd name="connsiteY62" fmla="*/ 3361625 h 3498714"/>
                <a:gd name="connsiteX63" fmla="*/ 2480313 w 2842751"/>
                <a:gd name="connsiteY63" fmla="*/ 3470637 h 3498714"/>
                <a:gd name="connsiteX64" fmla="*/ 2279239 w 2842751"/>
                <a:gd name="connsiteY64" fmla="*/ 3470637 h 3498714"/>
                <a:gd name="connsiteX65" fmla="*/ 2170227 w 2842751"/>
                <a:gd name="connsiteY65" fmla="*/ 3361625 h 3498714"/>
                <a:gd name="connsiteX66" fmla="*/ 2170227 w 2842751"/>
                <a:gd name="connsiteY66" fmla="*/ 3124562 h 3498714"/>
                <a:gd name="connsiteX67" fmla="*/ 2052754 w 2842751"/>
                <a:gd name="connsiteY67" fmla="*/ 3124562 h 3498714"/>
                <a:gd name="connsiteX68" fmla="*/ 1941629 w 2842751"/>
                <a:gd name="connsiteY68" fmla="*/ 3013437 h 3498714"/>
                <a:gd name="connsiteX69" fmla="*/ 2052754 w 2842751"/>
                <a:gd name="connsiteY69" fmla="*/ 2902312 h 3498714"/>
                <a:gd name="connsiteX70" fmla="*/ 682782 w 2842751"/>
                <a:gd name="connsiteY70"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970999 w 2842751"/>
                <a:gd name="connsiteY8" fmla="*/ 2826112 h 3498714"/>
                <a:gd name="connsiteX9" fmla="*/ 1850348 w 2842751"/>
                <a:gd name="connsiteY9" fmla="*/ 2705462 h 3498714"/>
                <a:gd name="connsiteX10" fmla="*/ 1956769 w 2842751"/>
                <a:gd name="connsiteY10" fmla="*/ 2587684 h 3498714"/>
                <a:gd name="connsiteX11" fmla="*/ 1823360 w 2842751"/>
                <a:gd name="connsiteY11" fmla="*/ 2279217 h 3498714"/>
                <a:gd name="connsiteX12" fmla="*/ 2217440 w 2842751"/>
                <a:gd name="connsiteY12" fmla="*/ 1856216 h 3498714"/>
                <a:gd name="connsiteX13" fmla="*/ 2534724 w 2842751"/>
                <a:gd name="connsiteY13" fmla="*/ 982297 h 3498714"/>
                <a:gd name="connsiteX14" fmla="*/ 358791 w 2842751"/>
                <a:gd name="connsiteY14" fmla="*/ 644545 h 3498714"/>
                <a:gd name="connsiteX15" fmla="*/ 1006774 w 2842751"/>
                <a:gd name="connsiteY15" fmla="*/ 644545 h 3498714"/>
                <a:gd name="connsiteX16" fmla="*/ 1542636 w 2842751"/>
                <a:gd name="connsiteY16" fmla="*/ 1193969 h 3498714"/>
                <a:gd name="connsiteX17" fmla="*/ 1929878 w 2842751"/>
                <a:gd name="connsiteY17" fmla="*/ 1193970 h 3498714"/>
                <a:gd name="connsiteX18" fmla="*/ 2070059 w 2842751"/>
                <a:gd name="connsiteY18" fmla="*/ 1334152 h 3498714"/>
                <a:gd name="connsiteX19" fmla="*/ 1929878 w 2842751"/>
                <a:gd name="connsiteY19" fmla="*/ 1474333 h 3498714"/>
                <a:gd name="connsiteX20" fmla="*/ 1520943 w 2842751"/>
                <a:gd name="connsiteY20" fmla="*/ 1470388 h 3498714"/>
                <a:gd name="connsiteX21" fmla="*/ 1332825 w 2842751"/>
                <a:gd name="connsiteY21" fmla="*/ 1367201 h 3498714"/>
                <a:gd name="connsiteX22" fmla="*/ 1106501 w 2842751"/>
                <a:gd name="connsiteY22" fmla="*/ 1098289 h 3498714"/>
                <a:gd name="connsiteX23" fmla="*/ 1101049 w 2842751"/>
                <a:gd name="connsiteY23" fmla="*/ 1092836 h 3498714"/>
                <a:gd name="connsiteX24" fmla="*/ 1046523 w 2842751"/>
                <a:gd name="connsiteY24" fmla="*/ 1092836 h 3498714"/>
                <a:gd name="connsiteX25" fmla="*/ 1041071 w 2842751"/>
                <a:gd name="connsiteY25" fmla="*/ 1098289 h 3498714"/>
                <a:gd name="connsiteX26" fmla="*/ 1042136 w 2842751"/>
                <a:gd name="connsiteY26" fmla="*/ 1419754 h 3498714"/>
                <a:gd name="connsiteX27" fmla="*/ 1042136 w 2842751"/>
                <a:gd name="connsiteY27" fmla="*/ 3337652 h 3498714"/>
                <a:gd name="connsiteX28" fmla="*/ 881075 w 2842751"/>
                <a:gd name="connsiteY28" fmla="*/ 3498714 h 3498714"/>
                <a:gd name="connsiteX29" fmla="*/ 720012 w 2842751"/>
                <a:gd name="connsiteY29" fmla="*/ 3337652 h 3498714"/>
                <a:gd name="connsiteX30" fmla="*/ 720012 w 2842751"/>
                <a:gd name="connsiteY30" fmla="*/ 2125717 h 3498714"/>
                <a:gd name="connsiteX31" fmla="*/ 718947 w 2842751"/>
                <a:gd name="connsiteY31" fmla="*/ 2033194 h 3498714"/>
                <a:gd name="connsiteX32" fmla="*/ 714162 w 2842751"/>
                <a:gd name="connsiteY32" fmla="*/ 2028410 h 3498714"/>
                <a:gd name="connsiteX33" fmla="*/ 654759 w 2842751"/>
                <a:gd name="connsiteY33" fmla="*/ 2028410 h 3498714"/>
                <a:gd name="connsiteX34" fmla="*/ 649974 w 2842751"/>
                <a:gd name="connsiteY34" fmla="*/ 2033194 h 3498714"/>
                <a:gd name="connsiteX35" fmla="*/ 649974 w 2842751"/>
                <a:gd name="connsiteY35" fmla="*/ 2125717 h 3498714"/>
                <a:gd name="connsiteX36" fmla="*/ 649574 w 2842751"/>
                <a:gd name="connsiteY36" fmla="*/ 3337652 h 3498714"/>
                <a:gd name="connsiteX37" fmla="*/ 488511 w 2842751"/>
                <a:gd name="connsiteY37" fmla="*/ 3498714 h 3498714"/>
                <a:gd name="connsiteX38" fmla="*/ 327450 w 2842751"/>
                <a:gd name="connsiteY38" fmla="*/ 3337652 h 3498714"/>
                <a:gd name="connsiteX39" fmla="*/ 327450 w 2842751"/>
                <a:gd name="connsiteY39" fmla="*/ 1458216 h 3498714"/>
                <a:gd name="connsiteX40" fmla="*/ 322427 w 2842751"/>
                <a:gd name="connsiteY40" fmla="*/ 1098205 h 3498714"/>
                <a:gd name="connsiteX41" fmla="*/ 317058 w 2842751"/>
                <a:gd name="connsiteY41" fmla="*/ 1092836 h 3498714"/>
                <a:gd name="connsiteX42" fmla="*/ 263371 w 2842751"/>
                <a:gd name="connsiteY42" fmla="*/ 1092836 h 3498714"/>
                <a:gd name="connsiteX43" fmla="*/ 258001 w 2842751"/>
                <a:gd name="connsiteY43" fmla="*/ 1098205 h 3498714"/>
                <a:gd name="connsiteX44" fmla="*/ 258001 w 2842751"/>
                <a:gd name="connsiteY44" fmla="*/ 1444446 h 3498714"/>
                <a:gd name="connsiteX45" fmla="*/ 257700 w 2842751"/>
                <a:gd name="connsiteY45" fmla="*/ 1444370 h 3498714"/>
                <a:gd name="connsiteX46" fmla="*/ 257700 w 2842751"/>
                <a:gd name="connsiteY46" fmla="*/ 1912573 h 3498714"/>
                <a:gd name="connsiteX47" fmla="*/ 128850 w 2842751"/>
                <a:gd name="connsiteY47" fmla="*/ 2041423 h 3498714"/>
                <a:gd name="connsiteX48" fmla="*/ 0 w 2842751"/>
                <a:gd name="connsiteY48" fmla="*/ 1912573 h 3498714"/>
                <a:gd name="connsiteX49" fmla="*/ 0 w 2842751"/>
                <a:gd name="connsiteY49" fmla="*/ 1101802 h 3498714"/>
                <a:gd name="connsiteX50" fmla="*/ 0 w 2842751"/>
                <a:gd name="connsiteY50" fmla="*/ 1003338 h 3498714"/>
                <a:gd name="connsiteX51" fmla="*/ 0 w 2842751"/>
                <a:gd name="connsiteY51" fmla="*/ 982486 h 3498714"/>
                <a:gd name="connsiteX52" fmla="*/ 12733 w 2842751"/>
                <a:gd name="connsiteY52" fmla="*/ 894663 h 3498714"/>
                <a:gd name="connsiteX53" fmla="*/ 20539 w 2842751"/>
                <a:gd name="connsiteY53" fmla="*/ 868773 h 3498714"/>
                <a:gd name="connsiteX54" fmla="*/ 358791 w 2842751"/>
                <a:gd name="connsiteY54" fmla="*/ 644545 h 3498714"/>
                <a:gd name="connsiteX55" fmla="*/ 682782 w 2842751"/>
                <a:gd name="connsiteY55" fmla="*/ 0 h 3498714"/>
                <a:gd name="connsiteX56" fmla="*/ 966919 w 2842751"/>
                <a:gd name="connsiteY56" fmla="*/ 284138 h 3498714"/>
                <a:gd name="connsiteX57" fmla="*/ 682782 w 2842751"/>
                <a:gd name="connsiteY57" fmla="*/ 568275 h 3498714"/>
                <a:gd name="connsiteX58" fmla="*/ 398645 w 2842751"/>
                <a:gd name="connsiteY58" fmla="*/ 284138 h 3498714"/>
                <a:gd name="connsiteX59" fmla="*/ 682782 w 2842751"/>
                <a:gd name="connsiteY59" fmla="*/ 0 h 3498714"/>
                <a:gd name="connsiteX60" fmla="*/ 2589325 w 2842751"/>
                <a:gd name="connsiteY60" fmla="*/ 3124562 h 3498714"/>
                <a:gd name="connsiteX61" fmla="*/ 2589325 w 2842751"/>
                <a:gd name="connsiteY61" fmla="*/ 3361625 h 3498714"/>
                <a:gd name="connsiteX62" fmla="*/ 2480313 w 2842751"/>
                <a:gd name="connsiteY62" fmla="*/ 3470637 h 3498714"/>
                <a:gd name="connsiteX63" fmla="*/ 2279239 w 2842751"/>
                <a:gd name="connsiteY63" fmla="*/ 3470637 h 3498714"/>
                <a:gd name="connsiteX64" fmla="*/ 2170227 w 2842751"/>
                <a:gd name="connsiteY64" fmla="*/ 3361625 h 3498714"/>
                <a:gd name="connsiteX65" fmla="*/ 2170227 w 2842751"/>
                <a:gd name="connsiteY65" fmla="*/ 3124562 h 3498714"/>
                <a:gd name="connsiteX66" fmla="*/ 2052754 w 2842751"/>
                <a:gd name="connsiteY66" fmla="*/ 3124562 h 3498714"/>
                <a:gd name="connsiteX67" fmla="*/ 1941629 w 2842751"/>
                <a:gd name="connsiteY67" fmla="*/ 3013437 h 3498714"/>
                <a:gd name="connsiteX68" fmla="*/ 2052754 w 2842751"/>
                <a:gd name="connsiteY68" fmla="*/ 2902312 h 3498714"/>
                <a:gd name="connsiteX69" fmla="*/ 682782 w 2842751"/>
                <a:gd name="connsiteY69"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850348 w 2842751"/>
                <a:gd name="connsiteY8" fmla="*/ 2705462 h 3498714"/>
                <a:gd name="connsiteX9" fmla="*/ 1956769 w 2842751"/>
                <a:gd name="connsiteY9" fmla="*/ 2587684 h 3498714"/>
                <a:gd name="connsiteX10" fmla="*/ 1823360 w 2842751"/>
                <a:gd name="connsiteY10" fmla="*/ 2279217 h 3498714"/>
                <a:gd name="connsiteX11" fmla="*/ 2217440 w 2842751"/>
                <a:gd name="connsiteY11" fmla="*/ 1856216 h 3498714"/>
                <a:gd name="connsiteX12" fmla="*/ 2534724 w 2842751"/>
                <a:gd name="connsiteY12" fmla="*/ 982297 h 3498714"/>
                <a:gd name="connsiteX13" fmla="*/ 358791 w 2842751"/>
                <a:gd name="connsiteY13" fmla="*/ 644545 h 3498714"/>
                <a:gd name="connsiteX14" fmla="*/ 1006774 w 2842751"/>
                <a:gd name="connsiteY14" fmla="*/ 644545 h 3498714"/>
                <a:gd name="connsiteX15" fmla="*/ 1542636 w 2842751"/>
                <a:gd name="connsiteY15" fmla="*/ 1193969 h 3498714"/>
                <a:gd name="connsiteX16" fmla="*/ 1929878 w 2842751"/>
                <a:gd name="connsiteY16" fmla="*/ 1193970 h 3498714"/>
                <a:gd name="connsiteX17" fmla="*/ 2070059 w 2842751"/>
                <a:gd name="connsiteY17" fmla="*/ 1334152 h 3498714"/>
                <a:gd name="connsiteX18" fmla="*/ 1929878 w 2842751"/>
                <a:gd name="connsiteY18" fmla="*/ 1474333 h 3498714"/>
                <a:gd name="connsiteX19" fmla="*/ 1520943 w 2842751"/>
                <a:gd name="connsiteY19" fmla="*/ 1470388 h 3498714"/>
                <a:gd name="connsiteX20" fmla="*/ 1332825 w 2842751"/>
                <a:gd name="connsiteY20" fmla="*/ 1367201 h 3498714"/>
                <a:gd name="connsiteX21" fmla="*/ 1106501 w 2842751"/>
                <a:gd name="connsiteY21" fmla="*/ 1098289 h 3498714"/>
                <a:gd name="connsiteX22" fmla="*/ 1101049 w 2842751"/>
                <a:gd name="connsiteY22" fmla="*/ 1092836 h 3498714"/>
                <a:gd name="connsiteX23" fmla="*/ 1046523 w 2842751"/>
                <a:gd name="connsiteY23" fmla="*/ 1092836 h 3498714"/>
                <a:gd name="connsiteX24" fmla="*/ 1041071 w 2842751"/>
                <a:gd name="connsiteY24" fmla="*/ 1098289 h 3498714"/>
                <a:gd name="connsiteX25" fmla="*/ 1042136 w 2842751"/>
                <a:gd name="connsiteY25" fmla="*/ 1419754 h 3498714"/>
                <a:gd name="connsiteX26" fmla="*/ 1042136 w 2842751"/>
                <a:gd name="connsiteY26" fmla="*/ 3337652 h 3498714"/>
                <a:gd name="connsiteX27" fmla="*/ 881075 w 2842751"/>
                <a:gd name="connsiteY27" fmla="*/ 3498714 h 3498714"/>
                <a:gd name="connsiteX28" fmla="*/ 720012 w 2842751"/>
                <a:gd name="connsiteY28" fmla="*/ 3337652 h 3498714"/>
                <a:gd name="connsiteX29" fmla="*/ 720012 w 2842751"/>
                <a:gd name="connsiteY29" fmla="*/ 2125717 h 3498714"/>
                <a:gd name="connsiteX30" fmla="*/ 718947 w 2842751"/>
                <a:gd name="connsiteY30" fmla="*/ 2033194 h 3498714"/>
                <a:gd name="connsiteX31" fmla="*/ 714162 w 2842751"/>
                <a:gd name="connsiteY31" fmla="*/ 2028410 h 3498714"/>
                <a:gd name="connsiteX32" fmla="*/ 654759 w 2842751"/>
                <a:gd name="connsiteY32" fmla="*/ 2028410 h 3498714"/>
                <a:gd name="connsiteX33" fmla="*/ 649974 w 2842751"/>
                <a:gd name="connsiteY33" fmla="*/ 2033194 h 3498714"/>
                <a:gd name="connsiteX34" fmla="*/ 649974 w 2842751"/>
                <a:gd name="connsiteY34" fmla="*/ 2125717 h 3498714"/>
                <a:gd name="connsiteX35" fmla="*/ 649574 w 2842751"/>
                <a:gd name="connsiteY35" fmla="*/ 3337652 h 3498714"/>
                <a:gd name="connsiteX36" fmla="*/ 488511 w 2842751"/>
                <a:gd name="connsiteY36" fmla="*/ 3498714 h 3498714"/>
                <a:gd name="connsiteX37" fmla="*/ 327450 w 2842751"/>
                <a:gd name="connsiteY37" fmla="*/ 3337652 h 3498714"/>
                <a:gd name="connsiteX38" fmla="*/ 327450 w 2842751"/>
                <a:gd name="connsiteY38" fmla="*/ 1458216 h 3498714"/>
                <a:gd name="connsiteX39" fmla="*/ 322427 w 2842751"/>
                <a:gd name="connsiteY39" fmla="*/ 1098205 h 3498714"/>
                <a:gd name="connsiteX40" fmla="*/ 317058 w 2842751"/>
                <a:gd name="connsiteY40" fmla="*/ 1092836 h 3498714"/>
                <a:gd name="connsiteX41" fmla="*/ 263371 w 2842751"/>
                <a:gd name="connsiteY41" fmla="*/ 1092836 h 3498714"/>
                <a:gd name="connsiteX42" fmla="*/ 258001 w 2842751"/>
                <a:gd name="connsiteY42" fmla="*/ 1098205 h 3498714"/>
                <a:gd name="connsiteX43" fmla="*/ 258001 w 2842751"/>
                <a:gd name="connsiteY43" fmla="*/ 1444446 h 3498714"/>
                <a:gd name="connsiteX44" fmla="*/ 257700 w 2842751"/>
                <a:gd name="connsiteY44" fmla="*/ 1444370 h 3498714"/>
                <a:gd name="connsiteX45" fmla="*/ 257700 w 2842751"/>
                <a:gd name="connsiteY45" fmla="*/ 1912573 h 3498714"/>
                <a:gd name="connsiteX46" fmla="*/ 128850 w 2842751"/>
                <a:gd name="connsiteY46" fmla="*/ 2041423 h 3498714"/>
                <a:gd name="connsiteX47" fmla="*/ 0 w 2842751"/>
                <a:gd name="connsiteY47" fmla="*/ 1912573 h 3498714"/>
                <a:gd name="connsiteX48" fmla="*/ 0 w 2842751"/>
                <a:gd name="connsiteY48" fmla="*/ 1101802 h 3498714"/>
                <a:gd name="connsiteX49" fmla="*/ 0 w 2842751"/>
                <a:gd name="connsiteY49" fmla="*/ 1003338 h 3498714"/>
                <a:gd name="connsiteX50" fmla="*/ 0 w 2842751"/>
                <a:gd name="connsiteY50" fmla="*/ 982486 h 3498714"/>
                <a:gd name="connsiteX51" fmla="*/ 12733 w 2842751"/>
                <a:gd name="connsiteY51" fmla="*/ 894663 h 3498714"/>
                <a:gd name="connsiteX52" fmla="*/ 20539 w 2842751"/>
                <a:gd name="connsiteY52" fmla="*/ 868773 h 3498714"/>
                <a:gd name="connsiteX53" fmla="*/ 358791 w 2842751"/>
                <a:gd name="connsiteY53" fmla="*/ 644545 h 3498714"/>
                <a:gd name="connsiteX54" fmla="*/ 682782 w 2842751"/>
                <a:gd name="connsiteY54" fmla="*/ 0 h 3498714"/>
                <a:gd name="connsiteX55" fmla="*/ 966919 w 2842751"/>
                <a:gd name="connsiteY55" fmla="*/ 284138 h 3498714"/>
                <a:gd name="connsiteX56" fmla="*/ 682782 w 2842751"/>
                <a:gd name="connsiteY56" fmla="*/ 568275 h 3498714"/>
                <a:gd name="connsiteX57" fmla="*/ 398645 w 2842751"/>
                <a:gd name="connsiteY57" fmla="*/ 284138 h 3498714"/>
                <a:gd name="connsiteX58" fmla="*/ 682782 w 2842751"/>
                <a:gd name="connsiteY58" fmla="*/ 0 h 3498714"/>
                <a:gd name="connsiteX59" fmla="*/ 2589325 w 2842751"/>
                <a:gd name="connsiteY59" fmla="*/ 3124562 h 3498714"/>
                <a:gd name="connsiteX60" fmla="*/ 2589325 w 2842751"/>
                <a:gd name="connsiteY60" fmla="*/ 3361625 h 3498714"/>
                <a:gd name="connsiteX61" fmla="*/ 2480313 w 2842751"/>
                <a:gd name="connsiteY61" fmla="*/ 3470637 h 3498714"/>
                <a:gd name="connsiteX62" fmla="*/ 2279239 w 2842751"/>
                <a:gd name="connsiteY62" fmla="*/ 3470637 h 3498714"/>
                <a:gd name="connsiteX63" fmla="*/ 2170227 w 2842751"/>
                <a:gd name="connsiteY63" fmla="*/ 3361625 h 3498714"/>
                <a:gd name="connsiteX64" fmla="*/ 2170227 w 2842751"/>
                <a:gd name="connsiteY64" fmla="*/ 3124562 h 3498714"/>
                <a:gd name="connsiteX65" fmla="*/ 2052754 w 2842751"/>
                <a:gd name="connsiteY65" fmla="*/ 3124562 h 3498714"/>
                <a:gd name="connsiteX66" fmla="*/ 1941629 w 2842751"/>
                <a:gd name="connsiteY66" fmla="*/ 3013437 h 3498714"/>
                <a:gd name="connsiteX67" fmla="*/ 2052754 w 2842751"/>
                <a:gd name="connsiteY67" fmla="*/ 2902312 h 3498714"/>
                <a:gd name="connsiteX68" fmla="*/ 682782 w 2842751"/>
                <a:gd name="connsiteY68"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956769 w 2842751"/>
                <a:gd name="connsiteY8" fmla="*/ 2587684 h 3498714"/>
                <a:gd name="connsiteX9" fmla="*/ 1823360 w 2842751"/>
                <a:gd name="connsiteY9" fmla="*/ 2279217 h 3498714"/>
                <a:gd name="connsiteX10" fmla="*/ 2217440 w 2842751"/>
                <a:gd name="connsiteY10" fmla="*/ 1856216 h 3498714"/>
                <a:gd name="connsiteX11" fmla="*/ 2534724 w 2842751"/>
                <a:gd name="connsiteY11" fmla="*/ 982297 h 3498714"/>
                <a:gd name="connsiteX12" fmla="*/ 358791 w 2842751"/>
                <a:gd name="connsiteY12" fmla="*/ 644545 h 3498714"/>
                <a:gd name="connsiteX13" fmla="*/ 1006774 w 2842751"/>
                <a:gd name="connsiteY13" fmla="*/ 644545 h 3498714"/>
                <a:gd name="connsiteX14" fmla="*/ 1542636 w 2842751"/>
                <a:gd name="connsiteY14" fmla="*/ 1193969 h 3498714"/>
                <a:gd name="connsiteX15" fmla="*/ 1929878 w 2842751"/>
                <a:gd name="connsiteY15" fmla="*/ 1193970 h 3498714"/>
                <a:gd name="connsiteX16" fmla="*/ 2070059 w 2842751"/>
                <a:gd name="connsiteY16" fmla="*/ 1334152 h 3498714"/>
                <a:gd name="connsiteX17" fmla="*/ 1929878 w 2842751"/>
                <a:gd name="connsiteY17" fmla="*/ 1474333 h 3498714"/>
                <a:gd name="connsiteX18" fmla="*/ 1520943 w 2842751"/>
                <a:gd name="connsiteY18" fmla="*/ 1470388 h 3498714"/>
                <a:gd name="connsiteX19" fmla="*/ 1332825 w 2842751"/>
                <a:gd name="connsiteY19" fmla="*/ 1367201 h 3498714"/>
                <a:gd name="connsiteX20" fmla="*/ 1106501 w 2842751"/>
                <a:gd name="connsiteY20" fmla="*/ 1098289 h 3498714"/>
                <a:gd name="connsiteX21" fmla="*/ 1101049 w 2842751"/>
                <a:gd name="connsiteY21" fmla="*/ 1092836 h 3498714"/>
                <a:gd name="connsiteX22" fmla="*/ 1046523 w 2842751"/>
                <a:gd name="connsiteY22" fmla="*/ 1092836 h 3498714"/>
                <a:gd name="connsiteX23" fmla="*/ 1041071 w 2842751"/>
                <a:gd name="connsiteY23" fmla="*/ 1098289 h 3498714"/>
                <a:gd name="connsiteX24" fmla="*/ 1042136 w 2842751"/>
                <a:gd name="connsiteY24" fmla="*/ 1419754 h 3498714"/>
                <a:gd name="connsiteX25" fmla="*/ 1042136 w 2842751"/>
                <a:gd name="connsiteY25" fmla="*/ 3337652 h 3498714"/>
                <a:gd name="connsiteX26" fmla="*/ 881075 w 2842751"/>
                <a:gd name="connsiteY26" fmla="*/ 3498714 h 3498714"/>
                <a:gd name="connsiteX27" fmla="*/ 720012 w 2842751"/>
                <a:gd name="connsiteY27" fmla="*/ 3337652 h 3498714"/>
                <a:gd name="connsiteX28" fmla="*/ 720012 w 2842751"/>
                <a:gd name="connsiteY28" fmla="*/ 2125717 h 3498714"/>
                <a:gd name="connsiteX29" fmla="*/ 718947 w 2842751"/>
                <a:gd name="connsiteY29" fmla="*/ 2033194 h 3498714"/>
                <a:gd name="connsiteX30" fmla="*/ 714162 w 2842751"/>
                <a:gd name="connsiteY30" fmla="*/ 2028410 h 3498714"/>
                <a:gd name="connsiteX31" fmla="*/ 654759 w 2842751"/>
                <a:gd name="connsiteY31" fmla="*/ 2028410 h 3498714"/>
                <a:gd name="connsiteX32" fmla="*/ 649974 w 2842751"/>
                <a:gd name="connsiteY32" fmla="*/ 2033194 h 3498714"/>
                <a:gd name="connsiteX33" fmla="*/ 649974 w 2842751"/>
                <a:gd name="connsiteY33" fmla="*/ 2125717 h 3498714"/>
                <a:gd name="connsiteX34" fmla="*/ 649574 w 2842751"/>
                <a:gd name="connsiteY34" fmla="*/ 3337652 h 3498714"/>
                <a:gd name="connsiteX35" fmla="*/ 488511 w 2842751"/>
                <a:gd name="connsiteY35" fmla="*/ 3498714 h 3498714"/>
                <a:gd name="connsiteX36" fmla="*/ 327450 w 2842751"/>
                <a:gd name="connsiteY36" fmla="*/ 3337652 h 3498714"/>
                <a:gd name="connsiteX37" fmla="*/ 327450 w 2842751"/>
                <a:gd name="connsiteY37" fmla="*/ 1458216 h 3498714"/>
                <a:gd name="connsiteX38" fmla="*/ 322427 w 2842751"/>
                <a:gd name="connsiteY38" fmla="*/ 1098205 h 3498714"/>
                <a:gd name="connsiteX39" fmla="*/ 317058 w 2842751"/>
                <a:gd name="connsiteY39" fmla="*/ 1092836 h 3498714"/>
                <a:gd name="connsiteX40" fmla="*/ 263371 w 2842751"/>
                <a:gd name="connsiteY40" fmla="*/ 1092836 h 3498714"/>
                <a:gd name="connsiteX41" fmla="*/ 258001 w 2842751"/>
                <a:gd name="connsiteY41" fmla="*/ 1098205 h 3498714"/>
                <a:gd name="connsiteX42" fmla="*/ 258001 w 2842751"/>
                <a:gd name="connsiteY42" fmla="*/ 1444446 h 3498714"/>
                <a:gd name="connsiteX43" fmla="*/ 257700 w 2842751"/>
                <a:gd name="connsiteY43" fmla="*/ 1444370 h 3498714"/>
                <a:gd name="connsiteX44" fmla="*/ 257700 w 2842751"/>
                <a:gd name="connsiteY44" fmla="*/ 1912573 h 3498714"/>
                <a:gd name="connsiteX45" fmla="*/ 128850 w 2842751"/>
                <a:gd name="connsiteY45" fmla="*/ 2041423 h 3498714"/>
                <a:gd name="connsiteX46" fmla="*/ 0 w 2842751"/>
                <a:gd name="connsiteY46" fmla="*/ 1912573 h 3498714"/>
                <a:gd name="connsiteX47" fmla="*/ 0 w 2842751"/>
                <a:gd name="connsiteY47" fmla="*/ 1101802 h 3498714"/>
                <a:gd name="connsiteX48" fmla="*/ 0 w 2842751"/>
                <a:gd name="connsiteY48" fmla="*/ 1003338 h 3498714"/>
                <a:gd name="connsiteX49" fmla="*/ 0 w 2842751"/>
                <a:gd name="connsiteY49" fmla="*/ 982486 h 3498714"/>
                <a:gd name="connsiteX50" fmla="*/ 12733 w 2842751"/>
                <a:gd name="connsiteY50" fmla="*/ 894663 h 3498714"/>
                <a:gd name="connsiteX51" fmla="*/ 20539 w 2842751"/>
                <a:gd name="connsiteY51" fmla="*/ 868773 h 3498714"/>
                <a:gd name="connsiteX52" fmla="*/ 358791 w 2842751"/>
                <a:gd name="connsiteY52" fmla="*/ 644545 h 3498714"/>
                <a:gd name="connsiteX53" fmla="*/ 682782 w 2842751"/>
                <a:gd name="connsiteY53" fmla="*/ 0 h 3498714"/>
                <a:gd name="connsiteX54" fmla="*/ 966919 w 2842751"/>
                <a:gd name="connsiteY54" fmla="*/ 284138 h 3498714"/>
                <a:gd name="connsiteX55" fmla="*/ 682782 w 2842751"/>
                <a:gd name="connsiteY55" fmla="*/ 568275 h 3498714"/>
                <a:gd name="connsiteX56" fmla="*/ 398645 w 2842751"/>
                <a:gd name="connsiteY56" fmla="*/ 284138 h 3498714"/>
                <a:gd name="connsiteX57" fmla="*/ 682782 w 2842751"/>
                <a:gd name="connsiteY57" fmla="*/ 0 h 3498714"/>
                <a:gd name="connsiteX58" fmla="*/ 2589325 w 2842751"/>
                <a:gd name="connsiteY58" fmla="*/ 3124562 h 3498714"/>
                <a:gd name="connsiteX59" fmla="*/ 2589325 w 2842751"/>
                <a:gd name="connsiteY59" fmla="*/ 3361625 h 3498714"/>
                <a:gd name="connsiteX60" fmla="*/ 2480313 w 2842751"/>
                <a:gd name="connsiteY60" fmla="*/ 3470637 h 3498714"/>
                <a:gd name="connsiteX61" fmla="*/ 2279239 w 2842751"/>
                <a:gd name="connsiteY61" fmla="*/ 3470637 h 3498714"/>
                <a:gd name="connsiteX62" fmla="*/ 2170227 w 2842751"/>
                <a:gd name="connsiteY62" fmla="*/ 3361625 h 3498714"/>
                <a:gd name="connsiteX63" fmla="*/ 2170227 w 2842751"/>
                <a:gd name="connsiteY63" fmla="*/ 3124562 h 3498714"/>
                <a:gd name="connsiteX64" fmla="*/ 2052754 w 2842751"/>
                <a:gd name="connsiteY64" fmla="*/ 3124562 h 3498714"/>
                <a:gd name="connsiteX65" fmla="*/ 1941629 w 2842751"/>
                <a:gd name="connsiteY65" fmla="*/ 3013437 h 3498714"/>
                <a:gd name="connsiteX66" fmla="*/ 2052754 w 2842751"/>
                <a:gd name="connsiteY66" fmla="*/ 2902312 h 3498714"/>
                <a:gd name="connsiteX67" fmla="*/ 682782 w 2842751"/>
                <a:gd name="connsiteY67"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1823360 w 2842751"/>
                <a:gd name="connsiteY8" fmla="*/ 2279217 h 3498714"/>
                <a:gd name="connsiteX9" fmla="*/ 2217440 w 2842751"/>
                <a:gd name="connsiteY9" fmla="*/ 1856216 h 3498714"/>
                <a:gd name="connsiteX10" fmla="*/ 2534724 w 2842751"/>
                <a:gd name="connsiteY10" fmla="*/ 982297 h 3498714"/>
                <a:gd name="connsiteX11" fmla="*/ 358791 w 2842751"/>
                <a:gd name="connsiteY11" fmla="*/ 644545 h 3498714"/>
                <a:gd name="connsiteX12" fmla="*/ 1006774 w 2842751"/>
                <a:gd name="connsiteY12" fmla="*/ 644545 h 3498714"/>
                <a:gd name="connsiteX13" fmla="*/ 1542636 w 2842751"/>
                <a:gd name="connsiteY13" fmla="*/ 1193969 h 3498714"/>
                <a:gd name="connsiteX14" fmla="*/ 1929878 w 2842751"/>
                <a:gd name="connsiteY14" fmla="*/ 1193970 h 3498714"/>
                <a:gd name="connsiteX15" fmla="*/ 2070059 w 2842751"/>
                <a:gd name="connsiteY15" fmla="*/ 1334152 h 3498714"/>
                <a:gd name="connsiteX16" fmla="*/ 1929878 w 2842751"/>
                <a:gd name="connsiteY16" fmla="*/ 1474333 h 3498714"/>
                <a:gd name="connsiteX17" fmla="*/ 1520943 w 2842751"/>
                <a:gd name="connsiteY17" fmla="*/ 1470388 h 3498714"/>
                <a:gd name="connsiteX18" fmla="*/ 1332825 w 2842751"/>
                <a:gd name="connsiteY18" fmla="*/ 1367201 h 3498714"/>
                <a:gd name="connsiteX19" fmla="*/ 1106501 w 2842751"/>
                <a:gd name="connsiteY19" fmla="*/ 1098289 h 3498714"/>
                <a:gd name="connsiteX20" fmla="*/ 1101049 w 2842751"/>
                <a:gd name="connsiteY20" fmla="*/ 1092836 h 3498714"/>
                <a:gd name="connsiteX21" fmla="*/ 1046523 w 2842751"/>
                <a:gd name="connsiteY21" fmla="*/ 1092836 h 3498714"/>
                <a:gd name="connsiteX22" fmla="*/ 1041071 w 2842751"/>
                <a:gd name="connsiteY22" fmla="*/ 1098289 h 3498714"/>
                <a:gd name="connsiteX23" fmla="*/ 1042136 w 2842751"/>
                <a:gd name="connsiteY23" fmla="*/ 1419754 h 3498714"/>
                <a:gd name="connsiteX24" fmla="*/ 1042136 w 2842751"/>
                <a:gd name="connsiteY24" fmla="*/ 3337652 h 3498714"/>
                <a:gd name="connsiteX25" fmla="*/ 881075 w 2842751"/>
                <a:gd name="connsiteY25" fmla="*/ 3498714 h 3498714"/>
                <a:gd name="connsiteX26" fmla="*/ 720012 w 2842751"/>
                <a:gd name="connsiteY26" fmla="*/ 3337652 h 3498714"/>
                <a:gd name="connsiteX27" fmla="*/ 720012 w 2842751"/>
                <a:gd name="connsiteY27" fmla="*/ 2125717 h 3498714"/>
                <a:gd name="connsiteX28" fmla="*/ 718947 w 2842751"/>
                <a:gd name="connsiteY28" fmla="*/ 2033194 h 3498714"/>
                <a:gd name="connsiteX29" fmla="*/ 714162 w 2842751"/>
                <a:gd name="connsiteY29" fmla="*/ 2028410 h 3498714"/>
                <a:gd name="connsiteX30" fmla="*/ 654759 w 2842751"/>
                <a:gd name="connsiteY30" fmla="*/ 2028410 h 3498714"/>
                <a:gd name="connsiteX31" fmla="*/ 649974 w 2842751"/>
                <a:gd name="connsiteY31" fmla="*/ 2033194 h 3498714"/>
                <a:gd name="connsiteX32" fmla="*/ 649974 w 2842751"/>
                <a:gd name="connsiteY32" fmla="*/ 2125717 h 3498714"/>
                <a:gd name="connsiteX33" fmla="*/ 649574 w 2842751"/>
                <a:gd name="connsiteY33" fmla="*/ 3337652 h 3498714"/>
                <a:gd name="connsiteX34" fmla="*/ 488511 w 2842751"/>
                <a:gd name="connsiteY34" fmla="*/ 3498714 h 3498714"/>
                <a:gd name="connsiteX35" fmla="*/ 327450 w 2842751"/>
                <a:gd name="connsiteY35" fmla="*/ 3337652 h 3498714"/>
                <a:gd name="connsiteX36" fmla="*/ 327450 w 2842751"/>
                <a:gd name="connsiteY36" fmla="*/ 1458216 h 3498714"/>
                <a:gd name="connsiteX37" fmla="*/ 322427 w 2842751"/>
                <a:gd name="connsiteY37" fmla="*/ 1098205 h 3498714"/>
                <a:gd name="connsiteX38" fmla="*/ 317058 w 2842751"/>
                <a:gd name="connsiteY38" fmla="*/ 1092836 h 3498714"/>
                <a:gd name="connsiteX39" fmla="*/ 263371 w 2842751"/>
                <a:gd name="connsiteY39" fmla="*/ 1092836 h 3498714"/>
                <a:gd name="connsiteX40" fmla="*/ 258001 w 2842751"/>
                <a:gd name="connsiteY40" fmla="*/ 1098205 h 3498714"/>
                <a:gd name="connsiteX41" fmla="*/ 258001 w 2842751"/>
                <a:gd name="connsiteY41" fmla="*/ 1444446 h 3498714"/>
                <a:gd name="connsiteX42" fmla="*/ 257700 w 2842751"/>
                <a:gd name="connsiteY42" fmla="*/ 1444370 h 3498714"/>
                <a:gd name="connsiteX43" fmla="*/ 257700 w 2842751"/>
                <a:gd name="connsiteY43" fmla="*/ 1912573 h 3498714"/>
                <a:gd name="connsiteX44" fmla="*/ 128850 w 2842751"/>
                <a:gd name="connsiteY44" fmla="*/ 2041423 h 3498714"/>
                <a:gd name="connsiteX45" fmla="*/ 0 w 2842751"/>
                <a:gd name="connsiteY45" fmla="*/ 1912573 h 3498714"/>
                <a:gd name="connsiteX46" fmla="*/ 0 w 2842751"/>
                <a:gd name="connsiteY46" fmla="*/ 1101802 h 3498714"/>
                <a:gd name="connsiteX47" fmla="*/ 0 w 2842751"/>
                <a:gd name="connsiteY47" fmla="*/ 1003338 h 3498714"/>
                <a:gd name="connsiteX48" fmla="*/ 0 w 2842751"/>
                <a:gd name="connsiteY48" fmla="*/ 982486 h 3498714"/>
                <a:gd name="connsiteX49" fmla="*/ 12733 w 2842751"/>
                <a:gd name="connsiteY49" fmla="*/ 894663 h 3498714"/>
                <a:gd name="connsiteX50" fmla="*/ 20539 w 2842751"/>
                <a:gd name="connsiteY50" fmla="*/ 868773 h 3498714"/>
                <a:gd name="connsiteX51" fmla="*/ 358791 w 2842751"/>
                <a:gd name="connsiteY51" fmla="*/ 644545 h 3498714"/>
                <a:gd name="connsiteX52" fmla="*/ 682782 w 2842751"/>
                <a:gd name="connsiteY52" fmla="*/ 0 h 3498714"/>
                <a:gd name="connsiteX53" fmla="*/ 966919 w 2842751"/>
                <a:gd name="connsiteY53" fmla="*/ 284138 h 3498714"/>
                <a:gd name="connsiteX54" fmla="*/ 682782 w 2842751"/>
                <a:gd name="connsiteY54" fmla="*/ 568275 h 3498714"/>
                <a:gd name="connsiteX55" fmla="*/ 398645 w 2842751"/>
                <a:gd name="connsiteY55" fmla="*/ 284138 h 3498714"/>
                <a:gd name="connsiteX56" fmla="*/ 682782 w 2842751"/>
                <a:gd name="connsiteY56" fmla="*/ 0 h 3498714"/>
                <a:gd name="connsiteX57" fmla="*/ 2589325 w 2842751"/>
                <a:gd name="connsiteY57" fmla="*/ 3124562 h 3498714"/>
                <a:gd name="connsiteX58" fmla="*/ 2589325 w 2842751"/>
                <a:gd name="connsiteY58" fmla="*/ 3361625 h 3498714"/>
                <a:gd name="connsiteX59" fmla="*/ 2480313 w 2842751"/>
                <a:gd name="connsiteY59" fmla="*/ 3470637 h 3498714"/>
                <a:gd name="connsiteX60" fmla="*/ 2279239 w 2842751"/>
                <a:gd name="connsiteY60" fmla="*/ 3470637 h 3498714"/>
                <a:gd name="connsiteX61" fmla="*/ 2170227 w 2842751"/>
                <a:gd name="connsiteY61" fmla="*/ 3361625 h 3498714"/>
                <a:gd name="connsiteX62" fmla="*/ 2170227 w 2842751"/>
                <a:gd name="connsiteY62" fmla="*/ 3124562 h 3498714"/>
                <a:gd name="connsiteX63" fmla="*/ 2052754 w 2842751"/>
                <a:gd name="connsiteY63" fmla="*/ 3124562 h 3498714"/>
                <a:gd name="connsiteX64" fmla="*/ 1941629 w 2842751"/>
                <a:gd name="connsiteY64" fmla="*/ 3013437 h 3498714"/>
                <a:gd name="connsiteX65" fmla="*/ 2052754 w 2842751"/>
                <a:gd name="connsiteY65" fmla="*/ 2902312 h 3498714"/>
                <a:gd name="connsiteX66" fmla="*/ 682782 w 2842751"/>
                <a:gd name="connsiteY66" fmla="*/ 0 h 3498714"/>
                <a:gd name="connsiteX0" fmla="*/ 2251033 w 2842751"/>
                <a:gd name="connsiteY0" fmla="*/ 2089512 h 3498714"/>
                <a:gd name="connsiteX1" fmla="*/ 2070058 w 2842751"/>
                <a:gd name="connsiteY1" fmla="*/ 2270487 h 3498714"/>
                <a:gd name="connsiteX2" fmla="*/ 2251033 w 2842751"/>
                <a:gd name="connsiteY2" fmla="*/ 2089512 h 3498714"/>
                <a:gd name="connsiteX3" fmla="*/ 2842751 w 2842751"/>
                <a:gd name="connsiteY3" fmla="*/ 1749356 h 3498714"/>
                <a:gd name="connsiteX4" fmla="*/ 2392797 w 2842751"/>
                <a:gd name="connsiteY4" fmla="*/ 1878907 h 3498714"/>
                <a:gd name="connsiteX5" fmla="*/ 2478781 w 2842751"/>
                <a:gd name="connsiteY5" fmla="*/ 1920808 h 3498714"/>
                <a:gd name="connsiteX6" fmla="*/ 2842751 w 2842751"/>
                <a:gd name="connsiteY6" fmla="*/ 1749356 h 3498714"/>
                <a:gd name="connsiteX7" fmla="*/ 2534724 w 2842751"/>
                <a:gd name="connsiteY7" fmla="*/ 982297 h 3498714"/>
                <a:gd name="connsiteX8" fmla="*/ 2217440 w 2842751"/>
                <a:gd name="connsiteY8" fmla="*/ 1856216 h 3498714"/>
                <a:gd name="connsiteX9" fmla="*/ 2534724 w 2842751"/>
                <a:gd name="connsiteY9" fmla="*/ 982297 h 3498714"/>
                <a:gd name="connsiteX10" fmla="*/ 358791 w 2842751"/>
                <a:gd name="connsiteY10" fmla="*/ 644545 h 3498714"/>
                <a:gd name="connsiteX11" fmla="*/ 1006774 w 2842751"/>
                <a:gd name="connsiteY11" fmla="*/ 644545 h 3498714"/>
                <a:gd name="connsiteX12" fmla="*/ 1542636 w 2842751"/>
                <a:gd name="connsiteY12" fmla="*/ 1193969 h 3498714"/>
                <a:gd name="connsiteX13" fmla="*/ 1929878 w 2842751"/>
                <a:gd name="connsiteY13" fmla="*/ 1193970 h 3498714"/>
                <a:gd name="connsiteX14" fmla="*/ 2070059 w 2842751"/>
                <a:gd name="connsiteY14" fmla="*/ 1334152 h 3498714"/>
                <a:gd name="connsiteX15" fmla="*/ 1929878 w 2842751"/>
                <a:gd name="connsiteY15" fmla="*/ 1474333 h 3498714"/>
                <a:gd name="connsiteX16" fmla="*/ 1520943 w 2842751"/>
                <a:gd name="connsiteY16" fmla="*/ 1470388 h 3498714"/>
                <a:gd name="connsiteX17" fmla="*/ 1332825 w 2842751"/>
                <a:gd name="connsiteY17" fmla="*/ 1367201 h 3498714"/>
                <a:gd name="connsiteX18" fmla="*/ 1106501 w 2842751"/>
                <a:gd name="connsiteY18" fmla="*/ 1098289 h 3498714"/>
                <a:gd name="connsiteX19" fmla="*/ 1101049 w 2842751"/>
                <a:gd name="connsiteY19" fmla="*/ 1092836 h 3498714"/>
                <a:gd name="connsiteX20" fmla="*/ 1046523 w 2842751"/>
                <a:gd name="connsiteY20" fmla="*/ 1092836 h 3498714"/>
                <a:gd name="connsiteX21" fmla="*/ 1041071 w 2842751"/>
                <a:gd name="connsiteY21" fmla="*/ 1098289 h 3498714"/>
                <a:gd name="connsiteX22" fmla="*/ 1042136 w 2842751"/>
                <a:gd name="connsiteY22" fmla="*/ 1419754 h 3498714"/>
                <a:gd name="connsiteX23" fmla="*/ 1042136 w 2842751"/>
                <a:gd name="connsiteY23" fmla="*/ 3337652 h 3498714"/>
                <a:gd name="connsiteX24" fmla="*/ 881075 w 2842751"/>
                <a:gd name="connsiteY24" fmla="*/ 3498714 h 3498714"/>
                <a:gd name="connsiteX25" fmla="*/ 720012 w 2842751"/>
                <a:gd name="connsiteY25" fmla="*/ 3337652 h 3498714"/>
                <a:gd name="connsiteX26" fmla="*/ 720012 w 2842751"/>
                <a:gd name="connsiteY26" fmla="*/ 2125717 h 3498714"/>
                <a:gd name="connsiteX27" fmla="*/ 718947 w 2842751"/>
                <a:gd name="connsiteY27" fmla="*/ 2033194 h 3498714"/>
                <a:gd name="connsiteX28" fmla="*/ 714162 w 2842751"/>
                <a:gd name="connsiteY28" fmla="*/ 2028410 h 3498714"/>
                <a:gd name="connsiteX29" fmla="*/ 654759 w 2842751"/>
                <a:gd name="connsiteY29" fmla="*/ 2028410 h 3498714"/>
                <a:gd name="connsiteX30" fmla="*/ 649974 w 2842751"/>
                <a:gd name="connsiteY30" fmla="*/ 2033194 h 3498714"/>
                <a:gd name="connsiteX31" fmla="*/ 649974 w 2842751"/>
                <a:gd name="connsiteY31" fmla="*/ 2125717 h 3498714"/>
                <a:gd name="connsiteX32" fmla="*/ 649574 w 2842751"/>
                <a:gd name="connsiteY32" fmla="*/ 3337652 h 3498714"/>
                <a:gd name="connsiteX33" fmla="*/ 488511 w 2842751"/>
                <a:gd name="connsiteY33" fmla="*/ 3498714 h 3498714"/>
                <a:gd name="connsiteX34" fmla="*/ 327450 w 2842751"/>
                <a:gd name="connsiteY34" fmla="*/ 3337652 h 3498714"/>
                <a:gd name="connsiteX35" fmla="*/ 327450 w 2842751"/>
                <a:gd name="connsiteY35" fmla="*/ 1458216 h 3498714"/>
                <a:gd name="connsiteX36" fmla="*/ 322427 w 2842751"/>
                <a:gd name="connsiteY36" fmla="*/ 1098205 h 3498714"/>
                <a:gd name="connsiteX37" fmla="*/ 317058 w 2842751"/>
                <a:gd name="connsiteY37" fmla="*/ 1092836 h 3498714"/>
                <a:gd name="connsiteX38" fmla="*/ 263371 w 2842751"/>
                <a:gd name="connsiteY38" fmla="*/ 1092836 h 3498714"/>
                <a:gd name="connsiteX39" fmla="*/ 258001 w 2842751"/>
                <a:gd name="connsiteY39" fmla="*/ 1098205 h 3498714"/>
                <a:gd name="connsiteX40" fmla="*/ 258001 w 2842751"/>
                <a:gd name="connsiteY40" fmla="*/ 1444446 h 3498714"/>
                <a:gd name="connsiteX41" fmla="*/ 257700 w 2842751"/>
                <a:gd name="connsiteY41" fmla="*/ 1444370 h 3498714"/>
                <a:gd name="connsiteX42" fmla="*/ 257700 w 2842751"/>
                <a:gd name="connsiteY42" fmla="*/ 1912573 h 3498714"/>
                <a:gd name="connsiteX43" fmla="*/ 128850 w 2842751"/>
                <a:gd name="connsiteY43" fmla="*/ 2041423 h 3498714"/>
                <a:gd name="connsiteX44" fmla="*/ 0 w 2842751"/>
                <a:gd name="connsiteY44" fmla="*/ 1912573 h 3498714"/>
                <a:gd name="connsiteX45" fmla="*/ 0 w 2842751"/>
                <a:gd name="connsiteY45" fmla="*/ 1101802 h 3498714"/>
                <a:gd name="connsiteX46" fmla="*/ 0 w 2842751"/>
                <a:gd name="connsiteY46" fmla="*/ 1003338 h 3498714"/>
                <a:gd name="connsiteX47" fmla="*/ 0 w 2842751"/>
                <a:gd name="connsiteY47" fmla="*/ 982486 h 3498714"/>
                <a:gd name="connsiteX48" fmla="*/ 12733 w 2842751"/>
                <a:gd name="connsiteY48" fmla="*/ 894663 h 3498714"/>
                <a:gd name="connsiteX49" fmla="*/ 20539 w 2842751"/>
                <a:gd name="connsiteY49" fmla="*/ 868773 h 3498714"/>
                <a:gd name="connsiteX50" fmla="*/ 358791 w 2842751"/>
                <a:gd name="connsiteY50" fmla="*/ 644545 h 3498714"/>
                <a:gd name="connsiteX51" fmla="*/ 682782 w 2842751"/>
                <a:gd name="connsiteY51" fmla="*/ 0 h 3498714"/>
                <a:gd name="connsiteX52" fmla="*/ 966919 w 2842751"/>
                <a:gd name="connsiteY52" fmla="*/ 284138 h 3498714"/>
                <a:gd name="connsiteX53" fmla="*/ 682782 w 2842751"/>
                <a:gd name="connsiteY53" fmla="*/ 568275 h 3498714"/>
                <a:gd name="connsiteX54" fmla="*/ 398645 w 2842751"/>
                <a:gd name="connsiteY54" fmla="*/ 284138 h 3498714"/>
                <a:gd name="connsiteX55" fmla="*/ 682782 w 2842751"/>
                <a:gd name="connsiteY55" fmla="*/ 0 h 3498714"/>
                <a:gd name="connsiteX56" fmla="*/ 2589325 w 2842751"/>
                <a:gd name="connsiteY56" fmla="*/ 3124562 h 3498714"/>
                <a:gd name="connsiteX57" fmla="*/ 2589325 w 2842751"/>
                <a:gd name="connsiteY57" fmla="*/ 3361625 h 3498714"/>
                <a:gd name="connsiteX58" fmla="*/ 2480313 w 2842751"/>
                <a:gd name="connsiteY58" fmla="*/ 3470637 h 3498714"/>
                <a:gd name="connsiteX59" fmla="*/ 2279239 w 2842751"/>
                <a:gd name="connsiteY59" fmla="*/ 3470637 h 3498714"/>
                <a:gd name="connsiteX60" fmla="*/ 2170227 w 2842751"/>
                <a:gd name="connsiteY60" fmla="*/ 3361625 h 3498714"/>
                <a:gd name="connsiteX61" fmla="*/ 2170227 w 2842751"/>
                <a:gd name="connsiteY61" fmla="*/ 3124562 h 3498714"/>
                <a:gd name="connsiteX62" fmla="*/ 2052754 w 2842751"/>
                <a:gd name="connsiteY62" fmla="*/ 3124562 h 3498714"/>
                <a:gd name="connsiteX63" fmla="*/ 1941629 w 2842751"/>
                <a:gd name="connsiteY63" fmla="*/ 3013437 h 3498714"/>
                <a:gd name="connsiteX64" fmla="*/ 2052754 w 2842751"/>
                <a:gd name="connsiteY64" fmla="*/ 2902312 h 3498714"/>
                <a:gd name="connsiteX65" fmla="*/ 682782 w 2842751"/>
                <a:gd name="connsiteY65" fmla="*/ 0 h 3498714"/>
                <a:gd name="connsiteX0" fmla="*/ 2842751 w 2842751"/>
                <a:gd name="connsiteY0" fmla="*/ 1749356 h 3498714"/>
                <a:gd name="connsiteX1" fmla="*/ 2392797 w 2842751"/>
                <a:gd name="connsiteY1" fmla="*/ 1878907 h 3498714"/>
                <a:gd name="connsiteX2" fmla="*/ 2478781 w 2842751"/>
                <a:gd name="connsiteY2" fmla="*/ 1920808 h 3498714"/>
                <a:gd name="connsiteX3" fmla="*/ 2842751 w 2842751"/>
                <a:gd name="connsiteY3" fmla="*/ 1749356 h 3498714"/>
                <a:gd name="connsiteX4" fmla="*/ 2534724 w 2842751"/>
                <a:gd name="connsiteY4" fmla="*/ 982297 h 3498714"/>
                <a:gd name="connsiteX5" fmla="*/ 2217440 w 2842751"/>
                <a:gd name="connsiteY5" fmla="*/ 1856216 h 3498714"/>
                <a:gd name="connsiteX6" fmla="*/ 2534724 w 2842751"/>
                <a:gd name="connsiteY6" fmla="*/ 982297 h 3498714"/>
                <a:gd name="connsiteX7" fmla="*/ 358791 w 2842751"/>
                <a:gd name="connsiteY7" fmla="*/ 644545 h 3498714"/>
                <a:gd name="connsiteX8" fmla="*/ 1006774 w 2842751"/>
                <a:gd name="connsiteY8" fmla="*/ 644545 h 3498714"/>
                <a:gd name="connsiteX9" fmla="*/ 1542636 w 2842751"/>
                <a:gd name="connsiteY9" fmla="*/ 1193969 h 3498714"/>
                <a:gd name="connsiteX10" fmla="*/ 1929878 w 2842751"/>
                <a:gd name="connsiteY10" fmla="*/ 1193970 h 3498714"/>
                <a:gd name="connsiteX11" fmla="*/ 2070059 w 2842751"/>
                <a:gd name="connsiteY11" fmla="*/ 1334152 h 3498714"/>
                <a:gd name="connsiteX12" fmla="*/ 1929878 w 2842751"/>
                <a:gd name="connsiteY12" fmla="*/ 1474333 h 3498714"/>
                <a:gd name="connsiteX13" fmla="*/ 1520943 w 2842751"/>
                <a:gd name="connsiteY13" fmla="*/ 1470388 h 3498714"/>
                <a:gd name="connsiteX14" fmla="*/ 1332825 w 2842751"/>
                <a:gd name="connsiteY14" fmla="*/ 1367201 h 3498714"/>
                <a:gd name="connsiteX15" fmla="*/ 1106501 w 2842751"/>
                <a:gd name="connsiteY15" fmla="*/ 1098289 h 3498714"/>
                <a:gd name="connsiteX16" fmla="*/ 1101049 w 2842751"/>
                <a:gd name="connsiteY16" fmla="*/ 1092836 h 3498714"/>
                <a:gd name="connsiteX17" fmla="*/ 1046523 w 2842751"/>
                <a:gd name="connsiteY17" fmla="*/ 1092836 h 3498714"/>
                <a:gd name="connsiteX18" fmla="*/ 1041071 w 2842751"/>
                <a:gd name="connsiteY18" fmla="*/ 1098289 h 3498714"/>
                <a:gd name="connsiteX19" fmla="*/ 1042136 w 2842751"/>
                <a:gd name="connsiteY19" fmla="*/ 1419754 h 3498714"/>
                <a:gd name="connsiteX20" fmla="*/ 1042136 w 2842751"/>
                <a:gd name="connsiteY20" fmla="*/ 3337652 h 3498714"/>
                <a:gd name="connsiteX21" fmla="*/ 881075 w 2842751"/>
                <a:gd name="connsiteY21" fmla="*/ 3498714 h 3498714"/>
                <a:gd name="connsiteX22" fmla="*/ 720012 w 2842751"/>
                <a:gd name="connsiteY22" fmla="*/ 3337652 h 3498714"/>
                <a:gd name="connsiteX23" fmla="*/ 720012 w 2842751"/>
                <a:gd name="connsiteY23" fmla="*/ 2125717 h 3498714"/>
                <a:gd name="connsiteX24" fmla="*/ 718947 w 2842751"/>
                <a:gd name="connsiteY24" fmla="*/ 2033194 h 3498714"/>
                <a:gd name="connsiteX25" fmla="*/ 714162 w 2842751"/>
                <a:gd name="connsiteY25" fmla="*/ 2028410 h 3498714"/>
                <a:gd name="connsiteX26" fmla="*/ 654759 w 2842751"/>
                <a:gd name="connsiteY26" fmla="*/ 2028410 h 3498714"/>
                <a:gd name="connsiteX27" fmla="*/ 649974 w 2842751"/>
                <a:gd name="connsiteY27" fmla="*/ 2033194 h 3498714"/>
                <a:gd name="connsiteX28" fmla="*/ 649974 w 2842751"/>
                <a:gd name="connsiteY28" fmla="*/ 2125717 h 3498714"/>
                <a:gd name="connsiteX29" fmla="*/ 649574 w 2842751"/>
                <a:gd name="connsiteY29" fmla="*/ 3337652 h 3498714"/>
                <a:gd name="connsiteX30" fmla="*/ 488511 w 2842751"/>
                <a:gd name="connsiteY30" fmla="*/ 3498714 h 3498714"/>
                <a:gd name="connsiteX31" fmla="*/ 327450 w 2842751"/>
                <a:gd name="connsiteY31" fmla="*/ 3337652 h 3498714"/>
                <a:gd name="connsiteX32" fmla="*/ 327450 w 2842751"/>
                <a:gd name="connsiteY32" fmla="*/ 1458216 h 3498714"/>
                <a:gd name="connsiteX33" fmla="*/ 322427 w 2842751"/>
                <a:gd name="connsiteY33" fmla="*/ 1098205 h 3498714"/>
                <a:gd name="connsiteX34" fmla="*/ 317058 w 2842751"/>
                <a:gd name="connsiteY34" fmla="*/ 1092836 h 3498714"/>
                <a:gd name="connsiteX35" fmla="*/ 263371 w 2842751"/>
                <a:gd name="connsiteY35" fmla="*/ 1092836 h 3498714"/>
                <a:gd name="connsiteX36" fmla="*/ 258001 w 2842751"/>
                <a:gd name="connsiteY36" fmla="*/ 1098205 h 3498714"/>
                <a:gd name="connsiteX37" fmla="*/ 258001 w 2842751"/>
                <a:gd name="connsiteY37" fmla="*/ 1444446 h 3498714"/>
                <a:gd name="connsiteX38" fmla="*/ 257700 w 2842751"/>
                <a:gd name="connsiteY38" fmla="*/ 1444370 h 3498714"/>
                <a:gd name="connsiteX39" fmla="*/ 257700 w 2842751"/>
                <a:gd name="connsiteY39" fmla="*/ 1912573 h 3498714"/>
                <a:gd name="connsiteX40" fmla="*/ 128850 w 2842751"/>
                <a:gd name="connsiteY40" fmla="*/ 2041423 h 3498714"/>
                <a:gd name="connsiteX41" fmla="*/ 0 w 2842751"/>
                <a:gd name="connsiteY41" fmla="*/ 1912573 h 3498714"/>
                <a:gd name="connsiteX42" fmla="*/ 0 w 2842751"/>
                <a:gd name="connsiteY42" fmla="*/ 1101802 h 3498714"/>
                <a:gd name="connsiteX43" fmla="*/ 0 w 2842751"/>
                <a:gd name="connsiteY43" fmla="*/ 1003338 h 3498714"/>
                <a:gd name="connsiteX44" fmla="*/ 0 w 2842751"/>
                <a:gd name="connsiteY44" fmla="*/ 982486 h 3498714"/>
                <a:gd name="connsiteX45" fmla="*/ 12733 w 2842751"/>
                <a:gd name="connsiteY45" fmla="*/ 894663 h 3498714"/>
                <a:gd name="connsiteX46" fmla="*/ 20539 w 2842751"/>
                <a:gd name="connsiteY46" fmla="*/ 868773 h 3498714"/>
                <a:gd name="connsiteX47" fmla="*/ 358791 w 2842751"/>
                <a:gd name="connsiteY47" fmla="*/ 644545 h 3498714"/>
                <a:gd name="connsiteX48" fmla="*/ 682782 w 2842751"/>
                <a:gd name="connsiteY48" fmla="*/ 0 h 3498714"/>
                <a:gd name="connsiteX49" fmla="*/ 966919 w 2842751"/>
                <a:gd name="connsiteY49" fmla="*/ 284138 h 3498714"/>
                <a:gd name="connsiteX50" fmla="*/ 682782 w 2842751"/>
                <a:gd name="connsiteY50" fmla="*/ 568275 h 3498714"/>
                <a:gd name="connsiteX51" fmla="*/ 398645 w 2842751"/>
                <a:gd name="connsiteY51" fmla="*/ 284138 h 3498714"/>
                <a:gd name="connsiteX52" fmla="*/ 682782 w 2842751"/>
                <a:gd name="connsiteY52" fmla="*/ 0 h 3498714"/>
                <a:gd name="connsiteX53" fmla="*/ 2589325 w 2842751"/>
                <a:gd name="connsiteY53" fmla="*/ 3124562 h 3498714"/>
                <a:gd name="connsiteX54" fmla="*/ 2589325 w 2842751"/>
                <a:gd name="connsiteY54" fmla="*/ 3361625 h 3498714"/>
                <a:gd name="connsiteX55" fmla="*/ 2480313 w 2842751"/>
                <a:gd name="connsiteY55" fmla="*/ 3470637 h 3498714"/>
                <a:gd name="connsiteX56" fmla="*/ 2279239 w 2842751"/>
                <a:gd name="connsiteY56" fmla="*/ 3470637 h 3498714"/>
                <a:gd name="connsiteX57" fmla="*/ 2170227 w 2842751"/>
                <a:gd name="connsiteY57" fmla="*/ 3361625 h 3498714"/>
                <a:gd name="connsiteX58" fmla="*/ 2170227 w 2842751"/>
                <a:gd name="connsiteY58" fmla="*/ 3124562 h 3498714"/>
                <a:gd name="connsiteX59" fmla="*/ 2052754 w 2842751"/>
                <a:gd name="connsiteY59" fmla="*/ 3124562 h 3498714"/>
                <a:gd name="connsiteX60" fmla="*/ 1941629 w 2842751"/>
                <a:gd name="connsiteY60" fmla="*/ 3013437 h 3498714"/>
                <a:gd name="connsiteX61" fmla="*/ 2052754 w 2842751"/>
                <a:gd name="connsiteY61" fmla="*/ 2902312 h 3498714"/>
                <a:gd name="connsiteX62" fmla="*/ 682782 w 2842751"/>
                <a:gd name="connsiteY62" fmla="*/ 0 h 3498714"/>
                <a:gd name="connsiteX0" fmla="*/ 2842751 w 2842751"/>
                <a:gd name="connsiteY0" fmla="*/ 1749356 h 3498714"/>
                <a:gd name="connsiteX1" fmla="*/ 2392797 w 2842751"/>
                <a:gd name="connsiteY1" fmla="*/ 1878907 h 3498714"/>
                <a:gd name="connsiteX2" fmla="*/ 2478781 w 2842751"/>
                <a:gd name="connsiteY2" fmla="*/ 1920808 h 3498714"/>
                <a:gd name="connsiteX3" fmla="*/ 2842751 w 2842751"/>
                <a:gd name="connsiteY3" fmla="*/ 1749356 h 3498714"/>
                <a:gd name="connsiteX4" fmla="*/ 358791 w 2842751"/>
                <a:gd name="connsiteY4" fmla="*/ 644545 h 3498714"/>
                <a:gd name="connsiteX5" fmla="*/ 1006774 w 2842751"/>
                <a:gd name="connsiteY5" fmla="*/ 644545 h 3498714"/>
                <a:gd name="connsiteX6" fmla="*/ 1542636 w 2842751"/>
                <a:gd name="connsiteY6" fmla="*/ 1193969 h 3498714"/>
                <a:gd name="connsiteX7" fmla="*/ 1929878 w 2842751"/>
                <a:gd name="connsiteY7" fmla="*/ 1193970 h 3498714"/>
                <a:gd name="connsiteX8" fmla="*/ 2070059 w 2842751"/>
                <a:gd name="connsiteY8" fmla="*/ 1334152 h 3498714"/>
                <a:gd name="connsiteX9" fmla="*/ 1929878 w 2842751"/>
                <a:gd name="connsiteY9" fmla="*/ 1474333 h 3498714"/>
                <a:gd name="connsiteX10" fmla="*/ 1520943 w 2842751"/>
                <a:gd name="connsiteY10" fmla="*/ 1470388 h 3498714"/>
                <a:gd name="connsiteX11" fmla="*/ 1332825 w 2842751"/>
                <a:gd name="connsiteY11" fmla="*/ 1367201 h 3498714"/>
                <a:gd name="connsiteX12" fmla="*/ 1106501 w 2842751"/>
                <a:gd name="connsiteY12" fmla="*/ 1098289 h 3498714"/>
                <a:gd name="connsiteX13" fmla="*/ 1101049 w 2842751"/>
                <a:gd name="connsiteY13" fmla="*/ 1092836 h 3498714"/>
                <a:gd name="connsiteX14" fmla="*/ 1046523 w 2842751"/>
                <a:gd name="connsiteY14" fmla="*/ 1092836 h 3498714"/>
                <a:gd name="connsiteX15" fmla="*/ 1041071 w 2842751"/>
                <a:gd name="connsiteY15" fmla="*/ 1098289 h 3498714"/>
                <a:gd name="connsiteX16" fmla="*/ 1042136 w 2842751"/>
                <a:gd name="connsiteY16" fmla="*/ 1419754 h 3498714"/>
                <a:gd name="connsiteX17" fmla="*/ 1042136 w 2842751"/>
                <a:gd name="connsiteY17" fmla="*/ 3337652 h 3498714"/>
                <a:gd name="connsiteX18" fmla="*/ 881075 w 2842751"/>
                <a:gd name="connsiteY18" fmla="*/ 3498714 h 3498714"/>
                <a:gd name="connsiteX19" fmla="*/ 720012 w 2842751"/>
                <a:gd name="connsiteY19" fmla="*/ 3337652 h 3498714"/>
                <a:gd name="connsiteX20" fmla="*/ 720012 w 2842751"/>
                <a:gd name="connsiteY20" fmla="*/ 2125717 h 3498714"/>
                <a:gd name="connsiteX21" fmla="*/ 718947 w 2842751"/>
                <a:gd name="connsiteY21" fmla="*/ 2033194 h 3498714"/>
                <a:gd name="connsiteX22" fmla="*/ 714162 w 2842751"/>
                <a:gd name="connsiteY22" fmla="*/ 2028410 h 3498714"/>
                <a:gd name="connsiteX23" fmla="*/ 654759 w 2842751"/>
                <a:gd name="connsiteY23" fmla="*/ 2028410 h 3498714"/>
                <a:gd name="connsiteX24" fmla="*/ 649974 w 2842751"/>
                <a:gd name="connsiteY24" fmla="*/ 2033194 h 3498714"/>
                <a:gd name="connsiteX25" fmla="*/ 649974 w 2842751"/>
                <a:gd name="connsiteY25" fmla="*/ 2125717 h 3498714"/>
                <a:gd name="connsiteX26" fmla="*/ 649574 w 2842751"/>
                <a:gd name="connsiteY26" fmla="*/ 3337652 h 3498714"/>
                <a:gd name="connsiteX27" fmla="*/ 488511 w 2842751"/>
                <a:gd name="connsiteY27" fmla="*/ 3498714 h 3498714"/>
                <a:gd name="connsiteX28" fmla="*/ 327450 w 2842751"/>
                <a:gd name="connsiteY28" fmla="*/ 3337652 h 3498714"/>
                <a:gd name="connsiteX29" fmla="*/ 327450 w 2842751"/>
                <a:gd name="connsiteY29" fmla="*/ 1458216 h 3498714"/>
                <a:gd name="connsiteX30" fmla="*/ 322427 w 2842751"/>
                <a:gd name="connsiteY30" fmla="*/ 1098205 h 3498714"/>
                <a:gd name="connsiteX31" fmla="*/ 317058 w 2842751"/>
                <a:gd name="connsiteY31" fmla="*/ 1092836 h 3498714"/>
                <a:gd name="connsiteX32" fmla="*/ 263371 w 2842751"/>
                <a:gd name="connsiteY32" fmla="*/ 1092836 h 3498714"/>
                <a:gd name="connsiteX33" fmla="*/ 258001 w 2842751"/>
                <a:gd name="connsiteY33" fmla="*/ 1098205 h 3498714"/>
                <a:gd name="connsiteX34" fmla="*/ 258001 w 2842751"/>
                <a:gd name="connsiteY34" fmla="*/ 1444446 h 3498714"/>
                <a:gd name="connsiteX35" fmla="*/ 257700 w 2842751"/>
                <a:gd name="connsiteY35" fmla="*/ 1444370 h 3498714"/>
                <a:gd name="connsiteX36" fmla="*/ 257700 w 2842751"/>
                <a:gd name="connsiteY36" fmla="*/ 1912573 h 3498714"/>
                <a:gd name="connsiteX37" fmla="*/ 128850 w 2842751"/>
                <a:gd name="connsiteY37" fmla="*/ 2041423 h 3498714"/>
                <a:gd name="connsiteX38" fmla="*/ 0 w 2842751"/>
                <a:gd name="connsiteY38" fmla="*/ 1912573 h 3498714"/>
                <a:gd name="connsiteX39" fmla="*/ 0 w 2842751"/>
                <a:gd name="connsiteY39" fmla="*/ 1101802 h 3498714"/>
                <a:gd name="connsiteX40" fmla="*/ 0 w 2842751"/>
                <a:gd name="connsiteY40" fmla="*/ 1003338 h 3498714"/>
                <a:gd name="connsiteX41" fmla="*/ 0 w 2842751"/>
                <a:gd name="connsiteY41" fmla="*/ 982486 h 3498714"/>
                <a:gd name="connsiteX42" fmla="*/ 12733 w 2842751"/>
                <a:gd name="connsiteY42" fmla="*/ 894663 h 3498714"/>
                <a:gd name="connsiteX43" fmla="*/ 20539 w 2842751"/>
                <a:gd name="connsiteY43" fmla="*/ 868773 h 3498714"/>
                <a:gd name="connsiteX44" fmla="*/ 358791 w 2842751"/>
                <a:gd name="connsiteY44" fmla="*/ 644545 h 3498714"/>
                <a:gd name="connsiteX45" fmla="*/ 682782 w 2842751"/>
                <a:gd name="connsiteY45" fmla="*/ 0 h 3498714"/>
                <a:gd name="connsiteX46" fmla="*/ 966919 w 2842751"/>
                <a:gd name="connsiteY46" fmla="*/ 284138 h 3498714"/>
                <a:gd name="connsiteX47" fmla="*/ 682782 w 2842751"/>
                <a:gd name="connsiteY47" fmla="*/ 568275 h 3498714"/>
                <a:gd name="connsiteX48" fmla="*/ 398645 w 2842751"/>
                <a:gd name="connsiteY48" fmla="*/ 284138 h 3498714"/>
                <a:gd name="connsiteX49" fmla="*/ 682782 w 2842751"/>
                <a:gd name="connsiteY49" fmla="*/ 0 h 3498714"/>
                <a:gd name="connsiteX50" fmla="*/ 2589325 w 2842751"/>
                <a:gd name="connsiteY50" fmla="*/ 3124562 h 3498714"/>
                <a:gd name="connsiteX51" fmla="*/ 2589325 w 2842751"/>
                <a:gd name="connsiteY51" fmla="*/ 3361625 h 3498714"/>
                <a:gd name="connsiteX52" fmla="*/ 2480313 w 2842751"/>
                <a:gd name="connsiteY52" fmla="*/ 3470637 h 3498714"/>
                <a:gd name="connsiteX53" fmla="*/ 2279239 w 2842751"/>
                <a:gd name="connsiteY53" fmla="*/ 3470637 h 3498714"/>
                <a:gd name="connsiteX54" fmla="*/ 2170227 w 2842751"/>
                <a:gd name="connsiteY54" fmla="*/ 3361625 h 3498714"/>
                <a:gd name="connsiteX55" fmla="*/ 2170227 w 2842751"/>
                <a:gd name="connsiteY55" fmla="*/ 3124562 h 3498714"/>
                <a:gd name="connsiteX56" fmla="*/ 2052754 w 2842751"/>
                <a:gd name="connsiteY56" fmla="*/ 3124562 h 3498714"/>
                <a:gd name="connsiteX57" fmla="*/ 1941629 w 2842751"/>
                <a:gd name="connsiteY57" fmla="*/ 3013437 h 3498714"/>
                <a:gd name="connsiteX58" fmla="*/ 2052754 w 2842751"/>
                <a:gd name="connsiteY58" fmla="*/ 2902312 h 3498714"/>
                <a:gd name="connsiteX59" fmla="*/ 682782 w 2842751"/>
                <a:gd name="connsiteY59" fmla="*/ 0 h 3498714"/>
                <a:gd name="connsiteX0" fmla="*/ 2478781 w 2589325"/>
                <a:gd name="connsiteY0" fmla="*/ 1920808 h 3498714"/>
                <a:gd name="connsiteX1" fmla="*/ 2392797 w 2589325"/>
                <a:gd name="connsiteY1" fmla="*/ 1878907 h 3498714"/>
                <a:gd name="connsiteX2" fmla="*/ 2478781 w 2589325"/>
                <a:gd name="connsiteY2" fmla="*/ 1920808 h 3498714"/>
                <a:gd name="connsiteX3" fmla="*/ 358791 w 2589325"/>
                <a:gd name="connsiteY3" fmla="*/ 644545 h 3498714"/>
                <a:gd name="connsiteX4" fmla="*/ 1006774 w 2589325"/>
                <a:gd name="connsiteY4" fmla="*/ 644545 h 3498714"/>
                <a:gd name="connsiteX5" fmla="*/ 1542636 w 2589325"/>
                <a:gd name="connsiteY5" fmla="*/ 1193969 h 3498714"/>
                <a:gd name="connsiteX6" fmla="*/ 1929878 w 2589325"/>
                <a:gd name="connsiteY6" fmla="*/ 1193970 h 3498714"/>
                <a:gd name="connsiteX7" fmla="*/ 2070059 w 2589325"/>
                <a:gd name="connsiteY7" fmla="*/ 1334152 h 3498714"/>
                <a:gd name="connsiteX8" fmla="*/ 1929878 w 2589325"/>
                <a:gd name="connsiteY8" fmla="*/ 1474333 h 3498714"/>
                <a:gd name="connsiteX9" fmla="*/ 1520943 w 2589325"/>
                <a:gd name="connsiteY9" fmla="*/ 1470388 h 3498714"/>
                <a:gd name="connsiteX10" fmla="*/ 1332825 w 2589325"/>
                <a:gd name="connsiteY10" fmla="*/ 1367201 h 3498714"/>
                <a:gd name="connsiteX11" fmla="*/ 1106501 w 2589325"/>
                <a:gd name="connsiteY11" fmla="*/ 1098289 h 3498714"/>
                <a:gd name="connsiteX12" fmla="*/ 1101049 w 2589325"/>
                <a:gd name="connsiteY12" fmla="*/ 1092836 h 3498714"/>
                <a:gd name="connsiteX13" fmla="*/ 1046523 w 2589325"/>
                <a:gd name="connsiteY13" fmla="*/ 1092836 h 3498714"/>
                <a:gd name="connsiteX14" fmla="*/ 1041071 w 2589325"/>
                <a:gd name="connsiteY14" fmla="*/ 1098289 h 3498714"/>
                <a:gd name="connsiteX15" fmla="*/ 1042136 w 2589325"/>
                <a:gd name="connsiteY15" fmla="*/ 1419754 h 3498714"/>
                <a:gd name="connsiteX16" fmla="*/ 1042136 w 2589325"/>
                <a:gd name="connsiteY16" fmla="*/ 3337652 h 3498714"/>
                <a:gd name="connsiteX17" fmla="*/ 881075 w 2589325"/>
                <a:gd name="connsiteY17" fmla="*/ 3498714 h 3498714"/>
                <a:gd name="connsiteX18" fmla="*/ 720012 w 2589325"/>
                <a:gd name="connsiteY18" fmla="*/ 3337652 h 3498714"/>
                <a:gd name="connsiteX19" fmla="*/ 720012 w 2589325"/>
                <a:gd name="connsiteY19" fmla="*/ 2125717 h 3498714"/>
                <a:gd name="connsiteX20" fmla="*/ 718947 w 2589325"/>
                <a:gd name="connsiteY20" fmla="*/ 2033194 h 3498714"/>
                <a:gd name="connsiteX21" fmla="*/ 714162 w 2589325"/>
                <a:gd name="connsiteY21" fmla="*/ 2028410 h 3498714"/>
                <a:gd name="connsiteX22" fmla="*/ 654759 w 2589325"/>
                <a:gd name="connsiteY22" fmla="*/ 2028410 h 3498714"/>
                <a:gd name="connsiteX23" fmla="*/ 649974 w 2589325"/>
                <a:gd name="connsiteY23" fmla="*/ 2033194 h 3498714"/>
                <a:gd name="connsiteX24" fmla="*/ 649974 w 2589325"/>
                <a:gd name="connsiteY24" fmla="*/ 2125717 h 3498714"/>
                <a:gd name="connsiteX25" fmla="*/ 649574 w 2589325"/>
                <a:gd name="connsiteY25" fmla="*/ 3337652 h 3498714"/>
                <a:gd name="connsiteX26" fmla="*/ 488511 w 2589325"/>
                <a:gd name="connsiteY26" fmla="*/ 3498714 h 3498714"/>
                <a:gd name="connsiteX27" fmla="*/ 327450 w 2589325"/>
                <a:gd name="connsiteY27" fmla="*/ 3337652 h 3498714"/>
                <a:gd name="connsiteX28" fmla="*/ 327450 w 2589325"/>
                <a:gd name="connsiteY28" fmla="*/ 1458216 h 3498714"/>
                <a:gd name="connsiteX29" fmla="*/ 322427 w 2589325"/>
                <a:gd name="connsiteY29" fmla="*/ 1098205 h 3498714"/>
                <a:gd name="connsiteX30" fmla="*/ 317058 w 2589325"/>
                <a:gd name="connsiteY30" fmla="*/ 1092836 h 3498714"/>
                <a:gd name="connsiteX31" fmla="*/ 263371 w 2589325"/>
                <a:gd name="connsiteY31" fmla="*/ 1092836 h 3498714"/>
                <a:gd name="connsiteX32" fmla="*/ 258001 w 2589325"/>
                <a:gd name="connsiteY32" fmla="*/ 1098205 h 3498714"/>
                <a:gd name="connsiteX33" fmla="*/ 258001 w 2589325"/>
                <a:gd name="connsiteY33" fmla="*/ 1444446 h 3498714"/>
                <a:gd name="connsiteX34" fmla="*/ 257700 w 2589325"/>
                <a:gd name="connsiteY34" fmla="*/ 1444370 h 3498714"/>
                <a:gd name="connsiteX35" fmla="*/ 257700 w 2589325"/>
                <a:gd name="connsiteY35" fmla="*/ 1912573 h 3498714"/>
                <a:gd name="connsiteX36" fmla="*/ 128850 w 2589325"/>
                <a:gd name="connsiteY36" fmla="*/ 2041423 h 3498714"/>
                <a:gd name="connsiteX37" fmla="*/ 0 w 2589325"/>
                <a:gd name="connsiteY37" fmla="*/ 1912573 h 3498714"/>
                <a:gd name="connsiteX38" fmla="*/ 0 w 2589325"/>
                <a:gd name="connsiteY38" fmla="*/ 1101802 h 3498714"/>
                <a:gd name="connsiteX39" fmla="*/ 0 w 2589325"/>
                <a:gd name="connsiteY39" fmla="*/ 1003338 h 3498714"/>
                <a:gd name="connsiteX40" fmla="*/ 0 w 2589325"/>
                <a:gd name="connsiteY40" fmla="*/ 982486 h 3498714"/>
                <a:gd name="connsiteX41" fmla="*/ 12733 w 2589325"/>
                <a:gd name="connsiteY41" fmla="*/ 894663 h 3498714"/>
                <a:gd name="connsiteX42" fmla="*/ 20539 w 2589325"/>
                <a:gd name="connsiteY42" fmla="*/ 868773 h 3498714"/>
                <a:gd name="connsiteX43" fmla="*/ 358791 w 2589325"/>
                <a:gd name="connsiteY43" fmla="*/ 644545 h 3498714"/>
                <a:gd name="connsiteX44" fmla="*/ 682782 w 2589325"/>
                <a:gd name="connsiteY44" fmla="*/ 0 h 3498714"/>
                <a:gd name="connsiteX45" fmla="*/ 966919 w 2589325"/>
                <a:gd name="connsiteY45" fmla="*/ 284138 h 3498714"/>
                <a:gd name="connsiteX46" fmla="*/ 682782 w 2589325"/>
                <a:gd name="connsiteY46" fmla="*/ 568275 h 3498714"/>
                <a:gd name="connsiteX47" fmla="*/ 398645 w 2589325"/>
                <a:gd name="connsiteY47" fmla="*/ 284138 h 3498714"/>
                <a:gd name="connsiteX48" fmla="*/ 682782 w 2589325"/>
                <a:gd name="connsiteY48" fmla="*/ 0 h 3498714"/>
                <a:gd name="connsiteX49" fmla="*/ 2589325 w 2589325"/>
                <a:gd name="connsiteY49" fmla="*/ 3124562 h 3498714"/>
                <a:gd name="connsiteX50" fmla="*/ 2589325 w 2589325"/>
                <a:gd name="connsiteY50" fmla="*/ 3361625 h 3498714"/>
                <a:gd name="connsiteX51" fmla="*/ 2480313 w 2589325"/>
                <a:gd name="connsiteY51" fmla="*/ 3470637 h 3498714"/>
                <a:gd name="connsiteX52" fmla="*/ 2279239 w 2589325"/>
                <a:gd name="connsiteY52" fmla="*/ 3470637 h 3498714"/>
                <a:gd name="connsiteX53" fmla="*/ 2170227 w 2589325"/>
                <a:gd name="connsiteY53" fmla="*/ 3361625 h 3498714"/>
                <a:gd name="connsiteX54" fmla="*/ 2170227 w 2589325"/>
                <a:gd name="connsiteY54" fmla="*/ 3124562 h 3498714"/>
                <a:gd name="connsiteX55" fmla="*/ 2052754 w 2589325"/>
                <a:gd name="connsiteY55" fmla="*/ 3124562 h 3498714"/>
                <a:gd name="connsiteX56" fmla="*/ 1941629 w 2589325"/>
                <a:gd name="connsiteY56" fmla="*/ 3013437 h 3498714"/>
                <a:gd name="connsiteX57" fmla="*/ 2052754 w 2589325"/>
                <a:gd name="connsiteY57" fmla="*/ 2902312 h 3498714"/>
                <a:gd name="connsiteX58" fmla="*/ 682782 w 2589325"/>
                <a:gd name="connsiteY58" fmla="*/ 0 h 3498714"/>
                <a:gd name="connsiteX0" fmla="*/ 358791 w 2589325"/>
                <a:gd name="connsiteY0" fmla="*/ 644545 h 3498714"/>
                <a:gd name="connsiteX1" fmla="*/ 1006774 w 2589325"/>
                <a:gd name="connsiteY1" fmla="*/ 644545 h 3498714"/>
                <a:gd name="connsiteX2" fmla="*/ 1542636 w 2589325"/>
                <a:gd name="connsiteY2" fmla="*/ 1193969 h 3498714"/>
                <a:gd name="connsiteX3" fmla="*/ 1929878 w 2589325"/>
                <a:gd name="connsiteY3" fmla="*/ 1193970 h 3498714"/>
                <a:gd name="connsiteX4" fmla="*/ 2070059 w 2589325"/>
                <a:gd name="connsiteY4" fmla="*/ 1334152 h 3498714"/>
                <a:gd name="connsiteX5" fmla="*/ 1929878 w 2589325"/>
                <a:gd name="connsiteY5" fmla="*/ 1474333 h 3498714"/>
                <a:gd name="connsiteX6" fmla="*/ 1520943 w 2589325"/>
                <a:gd name="connsiteY6" fmla="*/ 1470388 h 3498714"/>
                <a:gd name="connsiteX7" fmla="*/ 1332825 w 2589325"/>
                <a:gd name="connsiteY7" fmla="*/ 1367201 h 3498714"/>
                <a:gd name="connsiteX8" fmla="*/ 1106501 w 2589325"/>
                <a:gd name="connsiteY8" fmla="*/ 1098289 h 3498714"/>
                <a:gd name="connsiteX9" fmla="*/ 1101049 w 2589325"/>
                <a:gd name="connsiteY9" fmla="*/ 1092836 h 3498714"/>
                <a:gd name="connsiteX10" fmla="*/ 1046523 w 2589325"/>
                <a:gd name="connsiteY10" fmla="*/ 1092836 h 3498714"/>
                <a:gd name="connsiteX11" fmla="*/ 1041071 w 2589325"/>
                <a:gd name="connsiteY11" fmla="*/ 1098289 h 3498714"/>
                <a:gd name="connsiteX12" fmla="*/ 1042136 w 2589325"/>
                <a:gd name="connsiteY12" fmla="*/ 1419754 h 3498714"/>
                <a:gd name="connsiteX13" fmla="*/ 1042136 w 2589325"/>
                <a:gd name="connsiteY13" fmla="*/ 3337652 h 3498714"/>
                <a:gd name="connsiteX14" fmla="*/ 881075 w 2589325"/>
                <a:gd name="connsiteY14" fmla="*/ 3498714 h 3498714"/>
                <a:gd name="connsiteX15" fmla="*/ 720012 w 2589325"/>
                <a:gd name="connsiteY15" fmla="*/ 3337652 h 3498714"/>
                <a:gd name="connsiteX16" fmla="*/ 720012 w 2589325"/>
                <a:gd name="connsiteY16" fmla="*/ 2125717 h 3498714"/>
                <a:gd name="connsiteX17" fmla="*/ 718947 w 2589325"/>
                <a:gd name="connsiteY17" fmla="*/ 2033194 h 3498714"/>
                <a:gd name="connsiteX18" fmla="*/ 714162 w 2589325"/>
                <a:gd name="connsiteY18" fmla="*/ 2028410 h 3498714"/>
                <a:gd name="connsiteX19" fmla="*/ 654759 w 2589325"/>
                <a:gd name="connsiteY19" fmla="*/ 2028410 h 3498714"/>
                <a:gd name="connsiteX20" fmla="*/ 649974 w 2589325"/>
                <a:gd name="connsiteY20" fmla="*/ 2033194 h 3498714"/>
                <a:gd name="connsiteX21" fmla="*/ 649974 w 2589325"/>
                <a:gd name="connsiteY21" fmla="*/ 2125717 h 3498714"/>
                <a:gd name="connsiteX22" fmla="*/ 649574 w 2589325"/>
                <a:gd name="connsiteY22" fmla="*/ 3337652 h 3498714"/>
                <a:gd name="connsiteX23" fmla="*/ 488511 w 2589325"/>
                <a:gd name="connsiteY23" fmla="*/ 3498714 h 3498714"/>
                <a:gd name="connsiteX24" fmla="*/ 327450 w 2589325"/>
                <a:gd name="connsiteY24" fmla="*/ 3337652 h 3498714"/>
                <a:gd name="connsiteX25" fmla="*/ 327450 w 2589325"/>
                <a:gd name="connsiteY25" fmla="*/ 1458216 h 3498714"/>
                <a:gd name="connsiteX26" fmla="*/ 322427 w 2589325"/>
                <a:gd name="connsiteY26" fmla="*/ 1098205 h 3498714"/>
                <a:gd name="connsiteX27" fmla="*/ 317058 w 2589325"/>
                <a:gd name="connsiteY27" fmla="*/ 1092836 h 3498714"/>
                <a:gd name="connsiteX28" fmla="*/ 263371 w 2589325"/>
                <a:gd name="connsiteY28" fmla="*/ 1092836 h 3498714"/>
                <a:gd name="connsiteX29" fmla="*/ 258001 w 2589325"/>
                <a:gd name="connsiteY29" fmla="*/ 1098205 h 3498714"/>
                <a:gd name="connsiteX30" fmla="*/ 258001 w 2589325"/>
                <a:gd name="connsiteY30" fmla="*/ 1444446 h 3498714"/>
                <a:gd name="connsiteX31" fmla="*/ 257700 w 2589325"/>
                <a:gd name="connsiteY31" fmla="*/ 1444370 h 3498714"/>
                <a:gd name="connsiteX32" fmla="*/ 257700 w 2589325"/>
                <a:gd name="connsiteY32" fmla="*/ 1912573 h 3498714"/>
                <a:gd name="connsiteX33" fmla="*/ 128850 w 2589325"/>
                <a:gd name="connsiteY33" fmla="*/ 2041423 h 3498714"/>
                <a:gd name="connsiteX34" fmla="*/ 0 w 2589325"/>
                <a:gd name="connsiteY34" fmla="*/ 1912573 h 3498714"/>
                <a:gd name="connsiteX35" fmla="*/ 0 w 2589325"/>
                <a:gd name="connsiteY35" fmla="*/ 1101802 h 3498714"/>
                <a:gd name="connsiteX36" fmla="*/ 0 w 2589325"/>
                <a:gd name="connsiteY36" fmla="*/ 1003338 h 3498714"/>
                <a:gd name="connsiteX37" fmla="*/ 0 w 2589325"/>
                <a:gd name="connsiteY37" fmla="*/ 982486 h 3498714"/>
                <a:gd name="connsiteX38" fmla="*/ 12733 w 2589325"/>
                <a:gd name="connsiteY38" fmla="*/ 894663 h 3498714"/>
                <a:gd name="connsiteX39" fmla="*/ 20539 w 2589325"/>
                <a:gd name="connsiteY39" fmla="*/ 868773 h 3498714"/>
                <a:gd name="connsiteX40" fmla="*/ 358791 w 2589325"/>
                <a:gd name="connsiteY40" fmla="*/ 644545 h 3498714"/>
                <a:gd name="connsiteX41" fmla="*/ 682782 w 2589325"/>
                <a:gd name="connsiteY41" fmla="*/ 0 h 3498714"/>
                <a:gd name="connsiteX42" fmla="*/ 966919 w 2589325"/>
                <a:gd name="connsiteY42" fmla="*/ 284138 h 3498714"/>
                <a:gd name="connsiteX43" fmla="*/ 682782 w 2589325"/>
                <a:gd name="connsiteY43" fmla="*/ 568275 h 3498714"/>
                <a:gd name="connsiteX44" fmla="*/ 398645 w 2589325"/>
                <a:gd name="connsiteY44" fmla="*/ 284138 h 3498714"/>
                <a:gd name="connsiteX45" fmla="*/ 682782 w 2589325"/>
                <a:gd name="connsiteY45" fmla="*/ 0 h 3498714"/>
                <a:gd name="connsiteX46" fmla="*/ 2589325 w 2589325"/>
                <a:gd name="connsiteY46" fmla="*/ 3124562 h 3498714"/>
                <a:gd name="connsiteX47" fmla="*/ 2589325 w 2589325"/>
                <a:gd name="connsiteY47" fmla="*/ 3361625 h 3498714"/>
                <a:gd name="connsiteX48" fmla="*/ 2480313 w 2589325"/>
                <a:gd name="connsiteY48" fmla="*/ 3470637 h 3498714"/>
                <a:gd name="connsiteX49" fmla="*/ 2279239 w 2589325"/>
                <a:gd name="connsiteY49" fmla="*/ 3470637 h 3498714"/>
                <a:gd name="connsiteX50" fmla="*/ 2170227 w 2589325"/>
                <a:gd name="connsiteY50" fmla="*/ 3361625 h 3498714"/>
                <a:gd name="connsiteX51" fmla="*/ 2170227 w 2589325"/>
                <a:gd name="connsiteY51" fmla="*/ 3124562 h 3498714"/>
                <a:gd name="connsiteX52" fmla="*/ 2052754 w 2589325"/>
                <a:gd name="connsiteY52" fmla="*/ 3124562 h 3498714"/>
                <a:gd name="connsiteX53" fmla="*/ 1941629 w 2589325"/>
                <a:gd name="connsiteY53" fmla="*/ 3013437 h 3498714"/>
                <a:gd name="connsiteX54" fmla="*/ 2052754 w 2589325"/>
                <a:gd name="connsiteY54" fmla="*/ 2902312 h 3498714"/>
                <a:gd name="connsiteX55" fmla="*/ 682782 w 2589325"/>
                <a:gd name="connsiteY55" fmla="*/ 0 h 3498714"/>
                <a:gd name="connsiteX0" fmla="*/ 358791 w 2589325"/>
                <a:gd name="connsiteY0" fmla="*/ 644545 h 3498714"/>
                <a:gd name="connsiteX1" fmla="*/ 1006774 w 2589325"/>
                <a:gd name="connsiteY1" fmla="*/ 644545 h 3498714"/>
                <a:gd name="connsiteX2" fmla="*/ 1542636 w 2589325"/>
                <a:gd name="connsiteY2" fmla="*/ 1193969 h 3498714"/>
                <a:gd name="connsiteX3" fmla="*/ 1929878 w 2589325"/>
                <a:gd name="connsiteY3" fmla="*/ 1193970 h 3498714"/>
                <a:gd name="connsiteX4" fmla="*/ 2070059 w 2589325"/>
                <a:gd name="connsiteY4" fmla="*/ 1334152 h 3498714"/>
                <a:gd name="connsiteX5" fmla="*/ 1929878 w 2589325"/>
                <a:gd name="connsiteY5" fmla="*/ 1474333 h 3498714"/>
                <a:gd name="connsiteX6" fmla="*/ 1520943 w 2589325"/>
                <a:gd name="connsiteY6" fmla="*/ 1470388 h 3498714"/>
                <a:gd name="connsiteX7" fmla="*/ 1332825 w 2589325"/>
                <a:gd name="connsiteY7" fmla="*/ 1367201 h 3498714"/>
                <a:gd name="connsiteX8" fmla="*/ 1106501 w 2589325"/>
                <a:gd name="connsiteY8" fmla="*/ 1098289 h 3498714"/>
                <a:gd name="connsiteX9" fmla="*/ 1101049 w 2589325"/>
                <a:gd name="connsiteY9" fmla="*/ 1092836 h 3498714"/>
                <a:gd name="connsiteX10" fmla="*/ 1046523 w 2589325"/>
                <a:gd name="connsiteY10" fmla="*/ 1092836 h 3498714"/>
                <a:gd name="connsiteX11" fmla="*/ 1041071 w 2589325"/>
                <a:gd name="connsiteY11" fmla="*/ 1098289 h 3498714"/>
                <a:gd name="connsiteX12" fmla="*/ 1042136 w 2589325"/>
                <a:gd name="connsiteY12" fmla="*/ 1419754 h 3498714"/>
                <a:gd name="connsiteX13" fmla="*/ 1042136 w 2589325"/>
                <a:gd name="connsiteY13" fmla="*/ 3337652 h 3498714"/>
                <a:gd name="connsiteX14" fmla="*/ 881075 w 2589325"/>
                <a:gd name="connsiteY14" fmla="*/ 3498714 h 3498714"/>
                <a:gd name="connsiteX15" fmla="*/ 720012 w 2589325"/>
                <a:gd name="connsiteY15" fmla="*/ 3337652 h 3498714"/>
                <a:gd name="connsiteX16" fmla="*/ 720012 w 2589325"/>
                <a:gd name="connsiteY16" fmla="*/ 2125717 h 3498714"/>
                <a:gd name="connsiteX17" fmla="*/ 718947 w 2589325"/>
                <a:gd name="connsiteY17" fmla="*/ 2033194 h 3498714"/>
                <a:gd name="connsiteX18" fmla="*/ 714162 w 2589325"/>
                <a:gd name="connsiteY18" fmla="*/ 2028410 h 3498714"/>
                <a:gd name="connsiteX19" fmla="*/ 654759 w 2589325"/>
                <a:gd name="connsiteY19" fmla="*/ 2028410 h 3498714"/>
                <a:gd name="connsiteX20" fmla="*/ 649974 w 2589325"/>
                <a:gd name="connsiteY20" fmla="*/ 2033194 h 3498714"/>
                <a:gd name="connsiteX21" fmla="*/ 649974 w 2589325"/>
                <a:gd name="connsiteY21" fmla="*/ 2125717 h 3498714"/>
                <a:gd name="connsiteX22" fmla="*/ 649574 w 2589325"/>
                <a:gd name="connsiteY22" fmla="*/ 3337652 h 3498714"/>
                <a:gd name="connsiteX23" fmla="*/ 488511 w 2589325"/>
                <a:gd name="connsiteY23" fmla="*/ 3498714 h 3498714"/>
                <a:gd name="connsiteX24" fmla="*/ 327450 w 2589325"/>
                <a:gd name="connsiteY24" fmla="*/ 3337652 h 3498714"/>
                <a:gd name="connsiteX25" fmla="*/ 327450 w 2589325"/>
                <a:gd name="connsiteY25" fmla="*/ 1458216 h 3498714"/>
                <a:gd name="connsiteX26" fmla="*/ 322427 w 2589325"/>
                <a:gd name="connsiteY26" fmla="*/ 1098205 h 3498714"/>
                <a:gd name="connsiteX27" fmla="*/ 317058 w 2589325"/>
                <a:gd name="connsiteY27" fmla="*/ 1092836 h 3498714"/>
                <a:gd name="connsiteX28" fmla="*/ 263371 w 2589325"/>
                <a:gd name="connsiteY28" fmla="*/ 1092836 h 3498714"/>
                <a:gd name="connsiteX29" fmla="*/ 258001 w 2589325"/>
                <a:gd name="connsiteY29" fmla="*/ 1098205 h 3498714"/>
                <a:gd name="connsiteX30" fmla="*/ 258001 w 2589325"/>
                <a:gd name="connsiteY30" fmla="*/ 1444446 h 3498714"/>
                <a:gd name="connsiteX31" fmla="*/ 257700 w 2589325"/>
                <a:gd name="connsiteY31" fmla="*/ 1444370 h 3498714"/>
                <a:gd name="connsiteX32" fmla="*/ 257700 w 2589325"/>
                <a:gd name="connsiteY32" fmla="*/ 1912573 h 3498714"/>
                <a:gd name="connsiteX33" fmla="*/ 128850 w 2589325"/>
                <a:gd name="connsiteY33" fmla="*/ 2041423 h 3498714"/>
                <a:gd name="connsiteX34" fmla="*/ 0 w 2589325"/>
                <a:gd name="connsiteY34" fmla="*/ 1912573 h 3498714"/>
                <a:gd name="connsiteX35" fmla="*/ 0 w 2589325"/>
                <a:gd name="connsiteY35" fmla="*/ 1101802 h 3498714"/>
                <a:gd name="connsiteX36" fmla="*/ 0 w 2589325"/>
                <a:gd name="connsiteY36" fmla="*/ 1003338 h 3498714"/>
                <a:gd name="connsiteX37" fmla="*/ 0 w 2589325"/>
                <a:gd name="connsiteY37" fmla="*/ 982486 h 3498714"/>
                <a:gd name="connsiteX38" fmla="*/ 12733 w 2589325"/>
                <a:gd name="connsiteY38" fmla="*/ 894663 h 3498714"/>
                <a:gd name="connsiteX39" fmla="*/ 20539 w 2589325"/>
                <a:gd name="connsiteY39" fmla="*/ 868773 h 3498714"/>
                <a:gd name="connsiteX40" fmla="*/ 358791 w 2589325"/>
                <a:gd name="connsiteY40" fmla="*/ 644545 h 3498714"/>
                <a:gd name="connsiteX41" fmla="*/ 682782 w 2589325"/>
                <a:gd name="connsiteY41" fmla="*/ 0 h 3498714"/>
                <a:gd name="connsiteX42" fmla="*/ 966919 w 2589325"/>
                <a:gd name="connsiteY42" fmla="*/ 284138 h 3498714"/>
                <a:gd name="connsiteX43" fmla="*/ 682782 w 2589325"/>
                <a:gd name="connsiteY43" fmla="*/ 568275 h 3498714"/>
                <a:gd name="connsiteX44" fmla="*/ 398645 w 2589325"/>
                <a:gd name="connsiteY44" fmla="*/ 284138 h 3498714"/>
                <a:gd name="connsiteX45" fmla="*/ 682782 w 2589325"/>
                <a:gd name="connsiteY45" fmla="*/ 0 h 3498714"/>
                <a:gd name="connsiteX46" fmla="*/ 2589325 w 2589325"/>
                <a:gd name="connsiteY46" fmla="*/ 3361625 h 3498714"/>
                <a:gd name="connsiteX47" fmla="*/ 2480313 w 2589325"/>
                <a:gd name="connsiteY47" fmla="*/ 3470637 h 3498714"/>
                <a:gd name="connsiteX48" fmla="*/ 2279239 w 2589325"/>
                <a:gd name="connsiteY48" fmla="*/ 3470637 h 3498714"/>
                <a:gd name="connsiteX49" fmla="*/ 2170227 w 2589325"/>
                <a:gd name="connsiteY49" fmla="*/ 3361625 h 3498714"/>
                <a:gd name="connsiteX50" fmla="*/ 2170227 w 2589325"/>
                <a:gd name="connsiteY50" fmla="*/ 3124562 h 3498714"/>
                <a:gd name="connsiteX51" fmla="*/ 2052754 w 2589325"/>
                <a:gd name="connsiteY51" fmla="*/ 3124562 h 3498714"/>
                <a:gd name="connsiteX52" fmla="*/ 1941629 w 2589325"/>
                <a:gd name="connsiteY52" fmla="*/ 3013437 h 3498714"/>
                <a:gd name="connsiteX53" fmla="*/ 2052754 w 2589325"/>
                <a:gd name="connsiteY53" fmla="*/ 2902312 h 3498714"/>
                <a:gd name="connsiteX54" fmla="*/ 682782 w 2589325"/>
                <a:gd name="connsiteY54" fmla="*/ 0 h 3498714"/>
                <a:gd name="connsiteX0" fmla="*/ 358791 w 2480313"/>
                <a:gd name="connsiteY0" fmla="*/ 644545 h 3498714"/>
                <a:gd name="connsiteX1" fmla="*/ 1006774 w 2480313"/>
                <a:gd name="connsiteY1" fmla="*/ 644545 h 3498714"/>
                <a:gd name="connsiteX2" fmla="*/ 1542636 w 2480313"/>
                <a:gd name="connsiteY2" fmla="*/ 1193969 h 3498714"/>
                <a:gd name="connsiteX3" fmla="*/ 1929878 w 2480313"/>
                <a:gd name="connsiteY3" fmla="*/ 1193970 h 3498714"/>
                <a:gd name="connsiteX4" fmla="*/ 2070059 w 2480313"/>
                <a:gd name="connsiteY4" fmla="*/ 1334152 h 3498714"/>
                <a:gd name="connsiteX5" fmla="*/ 1929878 w 2480313"/>
                <a:gd name="connsiteY5" fmla="*/ 1474333 h 3498714"/>
                <a:gd name="connsiteX6" fmla="*/ 1520943 w 2480313"/>
                <a:gd name="connsiteY6" fmla="*/ 1470388 h 3498714"/>
                <a:gd name="connsiteX7" fmla="*/ 1332825 w 2480313"/>
                <a:gd name="connsiteY7" fmla="*/ 1367201 h 3498714"/>
                <a:gd name="connsiteX8" fmla="*/ 1106501 w 2480313"/>
                <a:gd name="connsiteY8" fmla="*/ 1098289 h 3498714"/>
                <a:gd name="connsiteX9" fmla="*/ 1101049 w 2480313"/>
                <a:gd name="connsiteY9" fmla="*/ 1092836 h 3498714"/>
                <a:gd name="connsiteX10" fmla="*/ 1046523 w 2480313"/>
                <a:gd name="connsiteY10" fmla="*/ 1092836 h 3498714"/>
                <a:gd name="connsiteX11" fmla="*/ 1041071 w 2480313"/>
                <a:gd name="connsiteY11" fmla="*/ 1098289 h 3498714"/>
                <a:gd name="connsiteX12" fmla="*/ 1042136 w 2480313"/>
                <a:gd name="connsiteY12" fmla="*/ 1419754 h 3498714"/>
                <a:gd name="connsiteX13" fmla="*/ 1042136 w 2480313"/>
                <a:gd name="connsiteY13" fmla="*/ 3337652 h 3498714"/>
                <a:gd name="connsiteX14" fmla="*/ 881075 w 2480313"/>
                <a:gd name="connsiteY14" fmla="*/ 3498714 h 3498714"/>
                <a:gd name="connsiteX15" fmla="*/ 720012 w 2480313"/>
                <a:gd name="connsiteY15" fmla="*/ 3337652 h 3498714"/>
                <a:gd name="connsiteX16" fmla="*/ 720012 w 2480313"/>
                <a:gd name="connsiteY16" fmla="*/ 2125717 h 3498714"/>
                <a:gd name="connsiteX17" fmla="*/ 718947 w 2480313"/>
                <a:gd name="connsiteY17" fmla="*/ 2033194 h 3498714"/>
                <a:gd name="connsiteX18" fmla="*/ 714162 w 2480313"/>
                <a:gd name="connsiteY18" fmla="*/ 2028410 h 3498714"/>
                <a:gd name="connsiteX19" fmla="*/ 654759 w 2480313"/>
                <a:gd name="connsiteY19" fmla="*/ 2028410 h 3498714"/>
                <a:gd name="connsiteX20" fmla="*/ 649974 w 2480313"/>
                <a:gd name="connsiteY20" fmla="*/ 2033194 h 3498714"/>
                <a:gd name="connsiteX21" fmla="*/ 649974 w 2480313"/>
                <a:gd name="connsiteY21" fmla="*/ 2125717 h 3498714"/>
                <a:gd name="connsiteX22" fmla="*/ 649574 w 2480313"/>
                <a:gd name="connsiteY22" fmla="*/ 3337652 h 3498714"/>
                <a:gd name="connsiteX23" fmla="*/ 488511 w 2480313"/>
                <a:gd name="connsiteY23" fmla="*/ 3498714 h 3498714"/>
                <a:gd name="connsiteX24" fmla="*/ 327450 w 2480313"/>
                <a:gd name="connsiteY24" fmla="*/ 3337652 h 3498714"/>
                <a:gd name="connsiteX25" fmla="*/ 327450 w 2480313"/>
                <a:gd name="connsiteY25" fmla="*/ 1458216 h 3498714"/>
                <a:gd name="connsiteX26" fmla="*/ 322427 w 2480313"/>
                <a:gd name="connsiteY26" fmla="*/ 1098205 h 3498714"/>
                <a:gd name="connsiteX27" fmla="*/ 317058 w 2480313"/>
                <a:gd name="connsiteY27" fmla="*/ 1092836 h 3498714"/>
                <a:gd name="connsiteX28" fmla="*/ 263371 w 2480313"/>
                <a:gd name="connsiteY28" fmla="*/ 1092836 h 3498714"/>
                <a:gd name="connsiteX29" fmla="*/ 258001 w 2480313"/>
                <a:gd name="connsiteY29" fmla="*/ 1098205 h 3498714"/>
                <a:gd name="connsiteX30" fmla="*/ 258001 w 2480313"/>
                <a:gd name="connsiteY30" fmla="*/ 1444446 h 3498714"/>
                <a:gd name="connsiteX31" fmla="*/ 257700 w 2480313"/>
                <a:gd name="connsiteY31" fmla="*/ 1444370 h 3498714"/>
                <a:gd name="connsiteX32" fmla="*/ 257700 w 2480313"/>
                <a:gd name="connsiteY32" fmla="*/ 1912573 h 3498714"/>
                <a:gd name="connsiteX33" fmla="*/ 128850 w 2480313"/>
                <a:gd name="connsiteY33" fmla="*/ 2041423 h 3498714"/>
                <a:gd name="connsiteX34" fmla="*/ 0 w 2480313"/>
                <a:gd name="connsiteY34" fmla="*/ 1912573 h 3498714"/>
                <a:gd name="connsiteX35" fmla="*/ 0 w 2480313"/>
                <a:gd name="connsiteY35" fmla="*/ 1101802 h 3498714"/>
                <a:gd name="connsiteX36" fmla="*/ 0 w 2480313"/>
                <a:gd name="connsiteY36" fmla="*/ 1003338 h 3498714"/>
                <a:gd name="connsiteX37" fmla="*/ 0 w 2480313"/>
                <a:gd name="connsiteY37" fmla="*/ 982486 h 3498714"/>
                <a:gd name="connsiteX38" fmla="*/ 12733 w 2480313"/>
                <a:gd name="connsiteY38" fmla="*/ 894663 h 3498714"/>
                <a:gd name="connsiteX39" fmla="*/ 20539 w 2480313"/>
                <a:gd name="connsiteY39" fmla="*/ 868773 h 3498714"/>
                <a:gd name="connsiteX40" fmla="*/ 358791 w 2480313"/>
                <a:gd name="connsiteY40" fmla="*/ 644545 h 3498714"/>
                <a:gd name="connsiteX41" fmla="*/ 682782 w 2480313"/>
                <a:gd name="connsiteY41" fmla="*/ 0 h 3498714"/>
                <a:gd name="connsiteX42" fmla="*/ 966919 w 2480313"/>
                <a:gd name="connsiteY42" fmla="*/ 284138 h 3498714"/>
                <a:gd name="connsiteX43" fmla="*/ 682782 w 2480313"/>
                <a:gd name="connsiteY43" fmla="*/ 568275 h 3498714"/>
                <a:gd name="connsiteX44" fmla="*/ 398645 w 2480313"/>
                <a:gd name="connsiteY44" fmla="*/ 284138 h 3498714"/>
                <a:gd name="connsiteX45" fmla="*/ 682782 w 2480313"/>
                <a:gd name="connsiteY45" fmla="*/ 0 h 3498714"/>
                <a:gd name="connsiteX46" fmla="*/ 2480313 w 2480313"/>
                <a:gd name="connsiteY46" fmla="*/ 3470637 h 3498714"/>
                <a:gd name="connsiteX47" fmla="*/ 2279239 w 2480313"/>
                <a:gd name="connsiteY47" fmla="*/ 3470637 h 3498714"/>
                <a:gd name="connsiteX48" fmla="*/ 2170227 w 2480313"/>
                <a:gd name="connsiteY48" fmla="*/ 3361625 h 3498714"/>
                <a:gd name="connsiteX49" fmla="*/ 2170227 w 2480313"/>
                <a:gd name="connsiteY49" fmla="*/ 3124562 h 3498714"/>
                <a:gd name="connsiteX50" fmla="*/ 2052754 w 2480313"/>
                <a:gd name="connsiteY50" fmla="*/ 3124562 h 3498714"/>
                <a:gd name="connsiteX51" fmla="*/ 1941629 w 2480313"/>
                <a:gd name="connsiteY51" fmla="*/ 3013437 h 3498714"/>
                <a:gd name="connsiteX52" fmla="*/ 2052754 w 2480313"/>
                <a:gd name="connsiteY52" fmla="*/ 2902312 h 3498714"/>
                <a:gd name="connsiteX53" fmla="*/ 682782 w 2480313"/>
                <a:gd name="connsiteY53" fmla="*/ 0 h 3498714"/>
                <a:gd name="connsiteX0" fmla="*/ 358791 w 2279239"/>
                <a:gd name="connsiteY0" fmla="*/ 644545 h 3498714"/>
                <a:gd name="connsiteX1" fmla="*/ 1006774 w 2279239"/>
                <a:gd name="connsiteY1" fmla="*/ 644545 h 3498714"/>
                <a:gd name="connsiteX2" fmla="*/ 1542636 w 2279239"/>
                <a:gd name="connsiteY2" fmla="*/ 1193969 h 3498714"/>
                <a:gd name="connsiteX3" fmla="*/ 1929878 w 2279239"/>
                <a:gd name="connsiteY3" fmla="*/ 1193970 h 3498714"/>
                <a:gd name="connsiteX4" fmla="*/ 2070059 w 2279239"/>
                <a:gd name="connsiteY4" fmla="*/ 1334152 h 3498714"/>
                <a:gd name="connsiteX5" fmla="*/ 1929878 w 2279239"/>
                <a:gd name="connsiteY5" fmla="*/ 1474333 h 3498714"/>
                <a:gd name="connsiteX6" fmla="*/ 1520943 w 2279239"/>
                <a:gd name="connsiteY6" fmla="*/ 1470388 h 3498714"/>
                <a:gd name="connsiteX7" fmla="*/ 1332825 w 2279239"/>
                <a:gd name="connsiteY7" fmla="*/ 1367201 h 3498714"/>
                <a:gd name="connsiteX8" fmla="*/ 1106501 w 2279239"/>
                <a:gd name="connsiteY8" fmla="*/ 1098289 h 3498714"/>
                <a:gd name="connsiteX9" fmla="*/ 1101049 w 2279239"/>
                <a:gd name="connsiteY9" fmla="*/ 1092836 h 3498714"/>
                <a:gd name="connsiteX10" fmla="*/ 1046523 w 2279239"/>
                <a:gd name="connsiteY10" fmla="*/ 1092836 h 3498714"/>
                <a:gd name="connsiteX11" fmla="*/ 1041071 w 2279239"/>
                <a:gd name="connsiteY11" fmla="*/ 1098289 h 3498714"/>
                <a:gd name="connsiteX12" fmla="*/ 1042136 w 2279239"/>
                <a:gd name="connsiteY12" fmla="*/ 1419754 h 3498714"/>
                <a:gd name="connsiteX13" fmla="*/ 1042136 w 2279239"/>
                <a:gd name="connsiteY13" fmla="*/ 3337652 h 3498714"/>
                <a:gd name="connsiteX14" fmla="*/ 881075 w 2279239"/>
                <a:gd name="connsiteY14" fmla="*/ 3498714 h 3498714"/>
                <a:gd name="connsiteX15" fmla="*/ 720012 w 2279239"/>
                <a:gd name="connsiteY15" fmla="*/ 3337652 h 3498714"/>
                <a:gd name="connsiteX16" fmla="*/ 720012 w 2279239"/>
                <a:gd name="connsiteY16" fmla="*/ 2125717 h 3498714"/>
                <a:gd name="connsiteX17" fmla="*/ 718947 w 2279239"/>
                <a:gd name="connsiteY17" fmla="*/ 2033194 h 3498714"/>
                <a:gd name="connsiteX18" fmla="*/ 714162 w 2279239"/>
                <a:gd name="connsiteY18" fmla="*/ 2028410 h 3498714"/>
                <a:gd name="connsiteX19" fmla="*/ 654759 w 2279239"/>
                <a:gd name="connsiteY19" fmla="*/ 2028410 h 3498714"/>
                <a:gd name="connsiteX20" fmla="*/ 649974 w 2279239"/>
                <a:gd name="connsiteY20" fmla="*/ 2033194 h 3498714"/>
                <a:gd name="connsiteX21" fmla="*/ 649974 w 2279239"/>
                <a:gd name="connsiteY21" fmla="*/ 2125717 h 3498714"/>
                <a:gd name="connsiteX22" fmla="*/ 649574 w 2279239"/>
                <a:gd name="connsiteY22" fmla="*/ 3337652 h 3498714"/>
                <a:gd name="connsiteX23" fmla="*/ 488511 w 2279239"/>
                <a:gd name="connsiteY23" fmla="*/ 3498714 h 3498714"/>
                <a:gd name="connsiteX24" fmla="*/ 327450 w 2279239"/>
                <a:gd name="connsiteY24" fmla="*/ 3337652 h 3498714"/>
                <a:gd name="connsiteX25" fmla="*/ 327450 w 2279239"/>
                <a:gd name="connsiteY25" fmla="*/ 1458216 h 3498714"/>
                <a:gd name="connsiteX26" fmla="*/ 322427 w 2279239"/>
                <a:gd name="connsiteY26" fmla="*/ 1098205 h 3498714"/>
                <a:gd name="connsiteX27" fmla="*/ 317058 w 2279239"/>
                <a:gd name="connsiteY27" fmla="*/ 1092836 h 3498714"/>
                <a:gd name="connsiteX28" fmla="*/ 263371 w 2279239"/>
                <a:gd name="connsiteY28" fmla="*/ 1092836 h 3498714"/>
                <a:gd name="connsiteX29" fmla="*/ 258001 w 2279239"/>
                <a:gd name="connsiteY29" fmla="*/ 1098205 h 3498714"/>
                <a:gd name="connsiteX30" fmla="*/ 258001 w 2279239"/>
                <a:gd name="connsiteY30" fmla="*/ 1444446 h 3498714"/>
                <a:gd name="connsiteX31" fmla="*/ 257700 w 2279239"/>
                <a:gd name="connsiteY31" fmla="*/ 1444370 h 3498714"/>
                <a:gd name="connsiteX32" fmla="*/ 257700 w 2279239"/>
                <a:gd name="connsiteY32" fmla="*/ 1912573 h 3498714"/>
                <a:gd name="connsiteX33" fmla="*/ 128850 w 2279239"/>
                <a:gd name="connsiteY33" fmla="*/ 2041423 h 3498714"/>
                <a:gd name="connsiteX34" fmla="*/ 0 w 2279239"/>
                <a:gd name="connsiteY34" fmla="*/ 1912573 h 3498714"/>
                <a:gd name="connsiteX35" fmla="*/ 0 w 2279239"/>
                <a:gd name="connsiteY35" fmla="*/ 1101802 h 3498714"/>
                <a:gd name="connsiteX36" fmla="*/ 0 w 2279239"/>
                <a:gd name="connsiteY36" fmla="*/ 1003338 h 3498714"/>
                <a:gd name="connsiteX37" fmla="*/ 0 w 2279239"/>
                <a:gd name="connsiteY37" fmla="*/ 982486 h 3498714"/>
                <a:gd name="connsiteX38" fmla="*/ 12733 w 2279239"/>
                <a:gd name="connsiteY38" fmla="*/ 894663 h 3498714"/>
                <a:gd name="connsiteX39" fmla="*/ 20539 w 2279239"/>
                <a:gd name="connsiteY39" fmla="*/ 868773 h 3498714"/>
                <a:gd name="connsiteX40" fmla="*/ 358791 w 2279239"/>
                <a:gd name="connsiteY40" fmla="*/ 644545 h 3498714"/>
                <a:gd name="connsiteX41" fmla="*/ 682782 w 2279239"/>
                <a:gd name="connsiteY41" fmla="*/ 0 h 3498714"/>
                <a:gd name="connsiteX42" fmla="*/ 966919 w 2279239"/>
                <a:gd name="connsiteY42" fmla="*/ 284138 h 3498714"/>
                <a:gd name="connsiteX43" fmla="*/ 682782 w 2279239"/>
                <a:gd name="connsiteY43" fmla="*/ 568275 h 3498714"/>
                <a:gd name="connsiteX44" fmla="*/ 398645 w 2279239"/>
                <a:gd name="connsiteY44" fmla="*/ 284138 h 3498714"/>
                <a:gd name="connsiteX45" fmla="*/ 682782 w 2279239"/>
                <a:gd name="connsiteY45" fmla="*/ 0 h 3498714"/>
                <a:gd name="connsiteX46" fmla="*/ 2279239 w 2279239"/>
                <a:gd name="connsiteY46" fmla="*/ 3470637 h 3498714"/>
                <a:gd name="connsiteX47" fmla="*/ 2170227 w 2279239"/>
                <a:gd name="connsiteY47" fmla="*/ 3361625 h 3498714"/>
                <a:gd name="connsiteX48" fmla="*/ 2170227 w 2279239"/>
                <a:gd name="connsiteY48" fmla="*/ 3124562 h 3498714"/>
                <a:gd name="connsiteX49" fmla="*/ 2052754 w 2279239"/>
                <a:gd name="connsiteY49" fmla="*/ 3124562 h 3498714"/>
                <a:gd name="connsiteX50" fmla="*/ 1941629 w 2279239"/>
                <a:gd name="connsiteY50" fmla="*/ 3013437 h 3498714"/>
                <a:gd name="connsiteX51" fmla="*/ 2052754 w 2279239"/>
                <a:gd name="connsiteY51" fmla="*/ 2902312 h 3498714"/>
                <a:gd name="connsiteX52" fmla="*/ 682782 w 2279239"/>
                <a:gd name="connsiteY52"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361625 h 3498714"/>
                <a:gd name="connsiteX47" fmla="*/ 2170227 w 2170227"/>
                <a:gd name="connsiteY47" fmla="*/ 3124562 h 3498714"/>
                <a:gd name="connsiteX48" fmla="*/ 2052754 w 2170227"/>
                <a:gd name="connsiteY48" fmla="*/ 3124562 h 3498714"/>
                <a:gd name="connsiteX49" fmla="*/ 1941629 w 2170227"/>
                <a:gd name="connsiteY49" fmla="*/ 3013437 h 3498714"/>
                <a:gd name="connsiteX50" fmla="*/ 2052754 w 2170227"/>
                <a:gd name="connsiteY50" fmla="*/ 2902312 h 3498714"/>
                <a:gd name="connsiteX51" fmla="*/ 682782 w 2170227"/>
                <a:gd name="connsiteY51"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2052754 w 2170227"/>
                <a:gd name="connsiteY47" fmla="*/ 3124562 h 3498714"/>
                <a:gd name="connsiteX48" fmla="*/ 1941629 w 2170227"/>
                <a:gd name="connsiteY48" fmla="*/ 3013437 h 3498714"/>
                <a:gd name="connsiteX49" fmla="*/ 2052754 w 2170227"/>
                <a:gd name="connsiteY49" fmla="*/ 2902312 h 3498714"/>
                <a:gd name="connsiteX50" fmla="*/ 682782 w 2170227"/>
                <a:gd name="connsiteY50"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1941629 w 2170227"/>
                <a:gd name="connsiteY47" fmla="*/ 3013437 h 3498714"/>
                <a:gd name="connsiteX48" fmla="*/ 2052754 w 2170227"/>
                <a:gd name="connsiteY48" fmla="*/ 2902312 h 3498714"/>
                <a:gd name="connsiteX49" fmla="*/ 682782 w 2170227"/>
                <a:gd name="connsiteY49"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2052754 w 2170227"/>
                <a:gd name="connsiteY47" fmla="*/ 2902312 h 3498714"/>
                <a:gd name="connsiteX48" fmla="*/ 682782 w 2170227"/>
                <a:gd name="connsiteY48" fmla="*/ 0 h 3498714"/>
                <a:gd name="connsiteX0" fmla="*/ 358791 w 2170227"/>
                <a:gd name="connsiteY0" fmla="*/ 644545 h 3498714"/>
                <a:gd name="connsiteX1" fmla="*/ 1006774 w 2170227"/>
                <a:gd name="connsiteY1" fmla="*/ 644545 h 3498714"/>
                <a:gd name="connsiteX2" fmla="*/ 1542636 w 2170227"/>
                <a:gd name="connsiteY2" fmla="*/ 1193969 h 3498714"/>
                <a:gd name="connsiteX3" fmla="*/ 1929878 w 2170227"/>
                <a:gd name="connsiteY3" fmla="*/ 1193970 h 3498714"/>
                <a:gd name="connsiteX4" fmla="*/ 2070059 w 2170227"/>
                <a:gd name="connsiteY4" fmla="*/ 1334152 h 3498714"/>
                <a:gd name="connsiteX5" fmla="*/ 1929878 w 2170227"/>
                <a:gd name="connsiteY5" fmla="*/ 1474333 h 3498714"/>
                <a:gd name="connsiteX6" fmla="*/ 1520943 w 2170227"/>
                <a:gd name="connsiteY6" fmla="*/ 1470388 h 3498714"/>
                <a:gd name="connsiteX7" fmla="*/ 1332825 w 2170227"/>
                <a:gd name="connsiteY7" fmla="*/ 1367201 h 3498714"/>
                <a:gd name="connsiteX8" fmla="*/ 1106501 w 2170227"/>
                <a:gd name="connsiteY8" fmla="*/ 1098289 h 3498714"/>
                <a:gd name="connsiteX9" fmla="*/ 1101049 w 2170227"/>
                <a:gd name="connsiteY9" fmla="*/ 1092836 h 3498714"/>
                <a:gd name="connsiteX10" fmla="*/ 1046523 w 2170227"/>
                <a:gd name="connsiteY10" fmla="*/ 1092836 h 3498714"/>
                <a:gd name="connsiteX11" fmla="*/ 1041071 w 2170227"/>
                <a:gd name="connsiteY11" fmla="*/ 1098289 h 3498714"/>
                <a:gd name="connsiteX12" fmla="*/ 1042136 w 2170227"/>
                <a:gd name="connsiteY12" fmla="*/ 1419754 h 3498714"/>
                <a:gd name="connsiteX13" fmla="*/ 1042136 w 2170227"/>
                <a:gd name="connsiteY13" fmla="*/ 3337652 h 3498714"/>
                <a:gd name="connsiteX14" fmla="*/ 881075 w 2170227"/>
                <a:gd name="connsiteY14" fmla="*/ 3498714 h 3498714"/>
                <a:gd name="connsiteX15" fmla="*/ 720012 w 2170227"/>
                <a:gd name="connsiteY15" fmla="*/ 3337652 h 3498714"/>
                <a:gd name="connsiteX16" fmla="*/ 720012 w 2170227"/>
                <a:gd name="connsiteY16" fmla="*/ 2125717 h 3498714"/>
                <a:gd name="connsiteX17" fmla="*/ 718947 w 2170227"/>
                <a:gd name="connsiteY17" fmla="*/ 2033194 h 3498714"/>
                <a:gd name="connsiteX18" fmla="*/ 714162 w 2170227"/>
                <a:gd name="connsiteY18" fmla="*/ 2028410 h 3498714"/>
                <a:gd name="connsiteX19" fmla="*/ 654759 w 2170227"/>
                <a:gd name="connsiteY19" fmla="*/ 2028410 h 3498714"/>
                <a:gd name="connsiteX20" fmla="*/ 649974 w 2170227"/>
                <a:gd name="connsiteY20" fmla="*/ 2033194 h 3498714"/>
                <a:gd name="connsiteX21" fmla="*/ 649974 w 2170227"/>
                <a:gd name="connsiteY21" fmla="*/ 2125717 h 3498714"/>
                <a:gd name="connsiteX22" fmla="*/ 649574 w 2170227"/>
                <a:gd name="connsiteY22" fmla="*/ 3337652 h 3498714"/>
                <a:gd name="connsiteX23" fmla="*/ 488511 w 2170227"/>
                <a:gd name="connsiteY23" fmla="*/ 3498714 h 3498714"/>
                <a:gd name="connsiteX24" fmla="*/ 327450 w 2170227"/>
                <a:gd name="connsiteY24" fmla="*/ 3337652 h 3498714"/>
                <a:gd name="connsiteX25" fmla="*/ 327450 w 2170227"/>
                <a:gd name="connsiteY25" fmla="*/ 1458216 h 3498714"/>
                <a:gd name="connsiteX26" fmla="*/ 322427 w 2170227"/>
                <a:gd name="connsiteY26" fmla="*/ 1098205 h 3498714"/>
                <a:gd name="connsiteX27" fmla="*/ 317058 w 2170227"/>
                <a:gd name="connsiteY27" fmla="*/ 1092836 h 3498714"/>
                <a:gd name="connsiteX28" fmla="*/ 263371 w 2170227"/>
                <a:gd name="connsiteY28" fmla="*/ 1092836 h 3498714"/>
                <a:gd name="connsiteX29" fmla="*/ 258001 w 2170227"/>
                <a:gd name="connsiteY29" fmla="*/ 1098205 h 3498714"/>
                <a:gd name="connsiteX30" fmla="*/ 258001 w 2170227"/>
                <a:gd name="connsiteY30" fmla="*/ 1444446 h 3498714"/>
                <a:gd name="connsiteX31" fmla="*/ 257700 w 2170227"/>
                <a:gd name="connsiteY31" fmla="*/ 1444370 h 3498714"/>
                <a:gd name="connsiteX32" fmla="*/ 257700 w 2170227"/>
                <a:gd name="connsiteY32" fmla="*/ 1912573 h 3498714"/>
                <a:gd name="connsiteX33" fmla="*/ 128850 w 2170227"/>
                <a:gd name="connsiteY33" fmla="*/ 2041423 h 3498714"/>
                <a:gd name="connsiteX34" fmla="*/ 0 w 2170227"/>
                <a:gd name="connsiteY34" fmla="*/ 1912573 h 3498714"/>
                <a:gd name="connsiteX35" fmla="*/ 0 w 2170227"/>
                <a:gd name="connsiteY35" fmla="*/ 1101802 h 3498714"/>
                <a:gd name="connsiteX36" fmla="*/ 0 w 2170227"/>
                <a:gd name="connsiteY36" fmla="*/ 1003338 h 3498714"/>
                <a:gd name="connsiteX37" fmla="*/ 0 w 2170227"/>
                <a:gd name="connsiteY37" fmla="*/ 982486 h 3498714"/>
                <a:gd name="connsiteX38" fmla="*/ 12733 w 2170227"/>
                <a:gd name="connsiteY38" fmla="*/ 894663 h 3498714"/>
                <a:gd name="connsiteX39" fmla="*/ 20539 w 2170227"/>
                <a:gd name="connsiteY39" fmla="*/ 868773 h 3498714"/>
                <a:gd name="connsiteX40" fmla="*/ 358791 w 2170227"/>
                <a:gd name="connsiteY40" fmla="*/ 644545 h 3498714"/>
                <a:gd name="connsiteX41" fmla="*/ 682782 w 2170227"/>
                <a:gd name="connsiteY41" fmla="*/ 0 h 3498714"/>
                <a:gd name="connsiteX42" fmla="*/ 966919 w 2170227"/>
                <a:gd name="connsiteY42" fmla="*/ 284138 h 3498714"/>
                <a:gd name="connsiteX43" fmla="*/ 682782 w 2170227"/>
                <a:gd name="connsiteY43" fmla="*/ 568275 h 3498714"/>
                <a:gd name="connsiteX44" fmla="*/ 398645 w 2170227"/>
                <a:gd name="connsiteY44" fmla="*/ 284138 h 3498714"/>
                <a:gd name="connsiteX45" fmla="*/ 682782 w 2170227"/>
                <a:gd name="connsiteY45" fmla="*/ 0 h 3498714"/>
                <a:gd name="connsiteX46" fmla="*/ 2170227 w 2170227"/>
                <a:gd name="connsiteY46" fmla="*/ 3124562 h 3498714"/>
                <a:gd name="connsiteX47" fmla="*/ 682782 w 2170227"/>
                <a:gd name="connsiteY47" fmla="*/ 0 h 3498714"/>
                <a:gd name="connsiteX0" fmla="*/ 358791 w 2070059"/>
                <a:gd name="connsiteY0" fmla="*/ 644545 h 3498714"/>
                <a:gd name="connsiteX1" fmla="*/ 1006774 w 2070059"/>
                <a:gd name="connsiteY1" fmla="*/ 644545 h 3498714"/>
                <a:gd name="connsiteX2" fmla="*/ 1542636 w 2070059"/>
                <a:gd name="connsiteY2" fmla="*/ 1193969 h 3498714"/>
                <a:gd name="connsiteX3" fmla="*/ 1929878 w 2070059"/>
                <a:gd name="connsiteY3" fmla="*/ 1193970 h 3498714"/>
                <a:gd name="connsiteX4" fmla="*/ 2070059 w 2070059"/>
                <a:gd name="connsiteY4" fmla="*/ 1334152 h 3498714"/>
                <a:gd name="connsiteX5" fmla="*/ 1929878 w 2070059"/>
                <a:gd name="connsiteY5" fmla="*/ 1474333 h 3498714"/>
                <a:gd name="connsiteX6" fmla="*/ 1520943 w 2070059"/>
                <a:gd name="connsiteY6" fmla="*/ 1470388 h 3498714"/>
                <a:gd name="connsiteX7" fmla="*/ 1332825 w 2070059"/>
                <a:gd name="connsiteY7" fmla="*/ 1367201 h 3498714"/>
                <a:gd name="connsiteX8" fmla="*/ 1106501 w 2070059"/>
                <a:gd name="connsiteY8" fmla="*/ 1098289 h 3498714"/>
                <a:gd name="connsiteX9" fmla="*/ 1101049 w 2070059"/>
                <a:gd name="connsiteY9" fmla="*/ 1092836 h 3498714"/>
                <a:gd name="connsiteX10" fmla="*/ 1046523 w 2070059"/>
                <a:gd name="connsiteY10" fmla="*/ 1092836 h 3498714"/>
                <a:gd name="connsiteX11" fmla="*/ 1041071 w 2070059"/>
                <a:gd name="connsiteY11" fmla="*/ 1098289 h 3498714"/>
                <a:gd name="connsiteX12" fmla="*/ 1042136 w 2070059"/>
                <a:gd name="connsiteY12" fmla="*/ 1419754 h 3498714"/>
                <a:gd name="connsiteX13" fmla="*/ 1042136 w 2070059"/>
                <a:gd name="connsiteY13" fmla="*/ 3337652 h 3498714"/>
                <a:gd name="connsiteX14" fmla="*/ 881075 w 2070059"/>
                <a:gd name="connsiteY14" fmla="*/ 3498714 h 3498714"/>
                <a:gd name="connsiteX15" fmla="*/ 720012 w 2070059"/>
                <a:gd name="connsiteY15" fmla="*/ 3337652 h 3498714"/>
                <a:gd name="connsiteX16" fmla="*/ 720012 w 2070059"/>
                <a:gd name="connsiteY16" fmla="*/ 2125717 h 3498714"/>
                <a:gd name="connsiteX17" fmla="*/ 718947 w 2070059"/>
                <a:gd name="connsiteY17" fmla="*/ 2033194 h 3498714"/>
                <a:gd name="connsiteX18" fmla="*/ 714162 w 2070059"/>
                <a:gd name="connsiteY18" fmla="*/ 2028410 h 3498714"/>
                <a:gd name="connsiteX19" fmla="*/ 654759 w 2070059"/>
                <a:gd name="connsiteY19" fmla="*/ 2028410 h 3498714"/>
                <a:gd name="connsiteX20" fmla="*/ 649974 w 2070059"/>
                <a:gd name="connsiteY20" fmla="*/ 2033194 h 3498714"/>
                <a:gd name="connsiteX21" fmla="*/ 649974 w 2070059"/>
                <a:gd name="connsiteY21" fmla="*/ 2125717 h 3498714"/>
                <a:gd name="connsiteX22" fmla="*/ 649574 w 2070059"/>
                <a:gd name="connsiteY22" fmla="*/ 3337652 h 3498714"/>
                <a:gd name="connsiteX23" fmla="*/ 488511 w 2070059"/>
                <a:gd name="connsiteY23" fmla="*/ 3498714 h 3498714"/>
                <a:gd name="connsiteX24" fmla="*/ 327450 w 2070059"/>
                <a:gd name="connsiteY24" fmla="*/ 3337652 h 3498714"/>
                <a:gd name="connsiteX25" fmla="*/ 327450 w 2070059"/>
                <a:gd name="connsiteY25" fmla="*/ 1458216 h 3498714"/>
                <a:gd name="connsiteX26" fmla="*/ 322427 w 2070059"/>
                <a:gd name="connsiteY26" fmla="*/ 1098205 h 3498714"/>
                <a:gd name="connsiteX27" fmla="*/ 317058 w 2070059"/>
                <a:gd name="connsiteY27" fmla="*/ 1092836 h 3498714"/>
                <a:gd name="connsiteX28" fmla="*/ 263371 w 2070059"/>
                <a:gd name="connsiteY28" fmla="*/ 1092836 h 3498714"/>
                <a:gd name="connsiteX29" fmla="*/ 258001 w 2070059"/>
                <a:gd name="connsiteY29" fmla="*/ 1098205 h 3498714"/>
                <a:gd name="connsiteX30" fmla="*/ 258001 w 2070059"/>
                <a:gd name="connsiteY30" fmla="*/ 1444446 h 3498714"/>
                <a:gd name="connsiteX31" fmla="*/ 257700 w 2070059"/>
                <a:gd name="connsiteY31" fmla="*/ 1444370 h 3498714"/>
                <a:gd name="connsiteX32" fmla="*/ 257700 w 2070059"/>
                <a:gd name="connsiteY32" fmla="*/ 1912573 h 3498714"/>
                <a:gd name="connsiteX33" fmla="*/ 128850 w 2070059"/>
                <a:gd name="connsiteY33" fmla="*/ 2041423 h 3498714"/>
                <a:gd name="connsiteX34" fmla="*/ 0 w 2070059"/>
                <a:gd name="connsiteY34" fmla="*/ 1912573 h 3498714"/>
                <a:gd name="connsiteX35" fmla="*/ 0 w 2070059"/>
                <a:gd name="connsiteY35" fmla="*/ 1101802 h 3498714"/>
                <a:gd name="connsiteX36" fmla="*/ 0 w 2070059"/>
                <a:gd name="connsiteY36" fmla="*/ 1003338 h 3498714"/>
                <a:gd name="connsiteX37" fmla="*/ 0 w 2070059"/>
                <a:gd name="connsiteY37" fmla="*/ 982486 h 3498714"/>
                <a:gd name="connsiteX38" fmla="*/ 12733 w 2070059"/>
                <a:gd name="connsiteY38" fmla="*/ 894663 h 3498714"/>
                <a:gd name="connsiteX39" fmla="*/ 20539 w 2070059"/>
                <a:gd name="connsiteY39" fmla="*/ 868773 h 3498714"/>
                <a:gd name="connsiteX40" fmla="*/ 358791 w 2070059"/>
                <a:gd name="connsiteY40" fmla="*/ 644545 h 3498714"/>
                <a:gd name="connsiteX41" fmla="*/ 682782 w 2070059"/>
                <a:gd name="connsiteY41" fmla="*/ 0 h 3498714"/>
                <a:gd name="connsiteX42" fmla="*/ 966919 w 2070059"/>
                <a:gd name="connsiteY42" fmla="*/ 284138 h 3498714"/>
                <a:gd name="connsiteX43" fmla="*/ 682782 w 2070059"/>
                <a:gd name="connsiteY43" fmla="*/ 568275 h 3498714"/>
                <a:gd name="connsiteX44" fmla="*/ 398645 w 2070059"/>
                <a:gd name="connsiteY44" fmla="*/ 284138 h 3498714"/>
                <a:gd name="connsiteX45" fmla="*/ 682782 w 2070059"/>
                <a:gd name="connsiteY45" fmla="*/ 0 h 3498714"/>
                <a:gd name="connsiteX46" fmla="*/ 682782 w 2070059"/>
                <a:gd name="connsiteY46" fmla="*/ 0 h 3498714"/>
                <a:gd name="connsiteX0" fmla="*/ 358791 w 2070059"/>
                <a:gd name="connsiteY0" fmla="*/ 644545 h 3498714"/>
                <a:gd name="connsiteX1" fmla="*/ 1006774 w 2070059"/>
                <a:gd name="connsiteY1" fmla="*/ 644545 h 3498714"/>
                <a:gd name="connsiteX2" fmla="*/ 1542636 w 2070059"/>
                <a:gd name="connsiteY2" fmla="*/ 1193969 h 3498714"/>
                <a:gd name="connsiteX3" fmla="*/ 1929878 w 2070059"/>
                <a:gd name="connsiteY3" fmla="*/ 1193970 h 3498714"/>
                <a:gd name="connsiteX4" fmla="*/ 2070059 w 2070059"/>
                <a:gd name="connsiteY4" fmla="*/ 1334152 h 3498714"/>
                <a:gd name="connsiteX5" fmla="*/ 1929878 w 2070059"/>
                <a:gd name="connsiteY5" fmla="*/ 1474333 h 3498714"/>
                <a:gd name="connsiteX6" fmla="*/ 1520943 w 2070059"/>
                <a:gd name="connsiteY6" fmla="*/ 1470388 h 3498714"/>
                <a:gd name="connsiteX7" fmla="*/ 1332825 w 2070059"/>
                <a:gd name="connsiteY7" fmla="*/ 1367201 h 3498714"/>
                <a:gd name="connsiteX8" fmla="*/ 1106501 w 2070059"/>
                <a:gd name="connsiteY8" fmla="*/ 1098289 h 3498714"/>
                <a:gd name="connsiteX9" fmla="*/ 1101049 w 2070059"/>
                <a:gd name="connsiteY9" fmla="*/ 1092836 h 3498714"/>
                <a:gd name="connsiteX10" fmla="*/ 1046523 w 2070059"/>
                <a:gd name="connsiteY10" fmla="*/ 1092836 h 3498714"/>
                <a:gd name="connsiteX11" fmla="*/ 1041071 w 2070059"/>
                <a:gd name="connsiteY11" fmla="*/ 1098289 h 3498714"/>
                <a:gd name="connsiteX12" fmla="*/ 1042136 w 2070059"/>
                <a:gd name="connsiteY12" fmla="*/ 1419754 h 3498714"/>
                <a:gd name="connsiteX13" fmla="*/ 1042136 w 2070059"/>
                <a:gd name="connsiteY13" fmla="*/ 3337652 h 3498714"/>
                <a:gd name="connsiteX14" fmla="*/ 881075 w 2070059"/>
                <a:gd name="connsiteY14" fmla="*/ 3498714 h 3498714"/>
                <a:gd name="connsiteX15" fmla="*/ 720012 w 2070059"/>
                <a:gd name="connsiteY15" fmla="*/ 3337652 h 3498714"/>
                <a:gd name="connsiteX16" fmla="*/ 720012 w 2070059"/>
                <a:gd name="connsiteY16" fmla="*/ 2125717 h 3498714"/>
                <a:gd name="connsiteX17" fmla="*/ 718947 w 2070059"/>
                <a:gd name="connsiteY17" fmla="*/ 2033194 h 3498714"/>
                <a:gd name="connsiteX18" fmla="*/ 714162 w 2070059"/>
                <a:gd name="connsiteY18" fmla="*/ 2028410 h 3498714"/>
                <a:gd name="connsiteX19" fmla="*/ 654759 w 2070059"/>
                <a:gd name="connsiteY19" fmla="*/ 2028410 h 3498714"/>
                <a:gd name="connsiteX20" fmla="*/ 649974 w 2070059"/>
                <a:gd name="connsiteY20" fmla="*/ 2033194 h 3498714"/>
                <a:gd name="connsiteX21" fmla="*/ 649974 w 2070059"/>
                <a:gd name="connsiteY21" fmla="*/ 2125717 h 3498714"/>
                <a:gd name="connsiteX22" fmla="*/ 649574 w 2070059"/>
                <a:gd name="connsiteY22" fmla="*/ 3337652 h 3498714"/>
                <a:gd name="connsiteX23" fmla="*/ 488511 w 2070059"/>
                <a:gd name="connsiteY23" fmla="*/ 3498714 h 3498714"/>
                <a:gd name="connsiteX24" fmla="*/ 327450 w 2070059"/>
                <a:gd name="connsiteY24" fmla="*/ 3337652 h 3498714"/>
                <a:gd name="connsiteX25" fmla="*/ 327450 w 2070059"/>
                <a:gd name="connsiteY25" fmla="*/ 1458216 h 3498714"/>
                <a:gd name="connsiteX26" fmla="*/ 322427 w 2070059"/>
                <a:gd name="connsiteY26" fmla="*/ 1098205 h 3498714"/>
                <a:gd name="connsiteX27" fmla="*/ 317058 w 2070059"/>
                <a:gd name="connsiteY27" fmla="*/ 1092836 h 3498714"/>
                <a:gd name="connsiteX28" fmla="*/ 263371 w 2070059"/>
                <a:gd name="connsiteY28" fmla="*/ 1092836 h 3498714"/>
                <a:gd name="connsiteX29" fmla="*/ 258001 w 2070059"/>
                <a:gd name="connsiteY29" fmla="*/ 1098205 h 3498714"/>
                <a:gd name="connsiteX30" fmla="*/ 258001 w 2070059"/>
                <a:gd name="connsiteY30" fmla="*/ 1444446 h 3498714"/>
                <a:gd name="connsiteX31" fmla="*/ 257700 w 2070059"/>
                <a:gd name="connsiteY31" fmla="*/ 1444370 h 3498714"/>
                <a:gd name="connsiteX32" fmla="*/ 257700 w 2070059"/>
                <a:gd name="connsiteY32" fmla="*/ 1912573 h 3498714"/>
                <a:gd name="connsiteX33" fmla="*/ 128850 w 2070059"/>
                <a:gd name="connsiteY33" fmla="*/ 2041423 h 3498714"/>
                <a:gd name="connsiteX34" fmla="*/ 0 w 2070059"/>
                <a:gd name="connsiteY34" fmla="*/ 1912573 h 3498714"/>
                <a:gd name="connsiteX35" fmla="*/ 0 w 2070059"/>
                <a:gd name="connsiteY35" fmla="*/ 1101802 h 3498714"/>
                <a:gd name="connsiteX36" fmla="*/ 0 w 2070059"/>
                <a:gd name="connsiteY36" fmla="*/ 1003338 h 3498714"/>
                <a:gd name="connsiteX37" fmla="*/ 0 w 2070059"/>
                <a:gd name="connsiteY37" fmla="*/ 982486 h 3498714"/>
                <a:gd name="connsiteX38" fmla="*/ 12733 w 2070059"/>
                <a:gd name="connsiteY38" fmla="*/ 894663 h 3498714"/>
                <a:gd name="connsiteX39" fmla="*/ 20539 w 2070059"/>
                <a:gd name="connsiteY39" fmla="*/ 868773 h 3498714"/>
                <a:gd name="connsiteX40" fmla="*/ 358791 w 2070059"/>
                <a:gd name="connsiteY40" fmla="*/ 644545 h 3498714"/>
                <a:gd name="connsiteX41" fmla="*/ 682782 w 2070059"/>
                <a:gd name="connsiteY41" fmla="*/ 0 h 3498714"/>
                <a:gd name="connsiteX42" fmla="*/ 966919 w 2070059"/>
                <a:gd name="connsiteY42" fmla="*/ 284138 h 3498714"/>
                <a:gd name="connsiteX43" fmla="*/ 682782 w 2070059"/>
                <a:gd name="connsiteY43" fmla="*/ 568275 h 3498714"/>
                <a:gd name="connsiteX44" fmla="*/ 398645 w 2070059"/>
                <a:gd name="connsiteY44" fmla="*/ 284138 h 3498714"/>
                <a:gd name="connsiteX45" fmla="*/ 682782 w 2070059"/>
                <a:gd name="connsiteY45" fmla="*/ 0 h 3498714"/>
                <a:gd name="connsiteX46" fmla="*/ 682782 w 2070059"/>
                <a:gd name="connsiteY46" fmla="*/ 0 h 34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070059" h="3498714">
                  <a:close/>
                  <a:moveTo>
                    <a:pt x="358791" y="644545"/>
                  </a:moveTo>
                  <a:lnTo>
                    <a:pt x="1006774" y="644545"/>
                  </a:lnTo>
                  <a:cubicBezTo>
                    <a:pt x="1218838" y="701686"/>
                    <a:pt x="1428136" y="1033850"/>
                    <a:pt x="1542636" y="1193969"/>
                  </a:cubicBezTo>
                  <a:lnTo>
                    <a:pt x="1929878" y="1193970"/>
                  </a:lnTo>
                  <a:cubicBezTo>
                    <a:pt x="2007298" y="1193970"/>
                    <a:pt x="2070059" y="1256732"/>
                    <a:pt x="2070059" y="1334152"/>
                  </a:cubicBezTo>
                  <a:cubicBezTo>
                    <a:pt x="2070059" y="1411572"/>
                    <a:pt x="2021397" y="1451628"/>
                    <a:pt x="1929878" y="1474333"/>
                  </a:cubicBezTo>
                  <a:lnTo>
                    <a:pt x="1520943" y="1470388"/>
                  </a:lnTo>
                  <a:cubicBezTo>
                    <a:pt x="1397118" y="1474356"/>
                    <a:pt x="1368544" y="1410856"/>
                    <a:pt x="1332825" y="1367201"/>
                  </a:cubicBezTo>
                  <a:lnTo>
                    <a:pt x="1106501" y="1098289"/>
                  </a:lnTo>
                  <a:cubicBezTo>
                    <a:pt x="1106501" y="1095278"/>
                    <a:pt x="1104059" y="1092836"/>
                    <a:pt x="1101049" y="1092836"/>
                  </a:cubicBezTo>
                  <a:lnTo>
                    <a:pt x="1046523" y="1092836"/>
                  </a:lnTo>
                  <a:cubicBezTo>
                    <a:pt x="1043511" y="1092836"/>
                    <a:pt x="1041071" y="1095278"/>
                    <a:pt x="1041071" y="1098289"/>
                  </a:cubicBezTo>
                  <a:lnTo>
                    <a:pt x="1042136" y="1419754"/>
                  </a:lnTo>
                  <a:lnTo>
                    <a:pt x="1042136" y="3337652"/>
                  </a:lnTo>
                  <a:cubicBezTo>
                    <a:pt x="1042136" y="3426604"/>
                    <a:pt x="970027" y="3498714"/>
                    <a:pt x="881075" y="3498714"/>
                  </a:cubicBezTo>
                  <a:cubicBezTo>
                    <a:pt x="792123" y="3498714"/>
                    <a:pt x="720012" y="3426604"/>
                    <a:pt x="720012" y="3337652"/>
                  </a:cubicBezTo>
                  <a:lnTo>
                    <a:pt x="720012" y="2125717"/>
                  </a:lnTo>
                  <a:lnTo>
                    <a:pt x="718947" y="2033194"/>
                  </a:lnTo>
                  <a:cubicBezTo>
                    <a:pt x="718947" y="2030552"/>
                    <a:pt x="716805" y="2028410"/>
                    <a:pt x="714162" y="2028410"/>
                  </a:cubicBezTo>
                  <a:lnTo>
                    <a:pt x="654759" y="2028410"/>
                  </a:lnTo>
                  <a:cubicBezTo>
                    <a:pt x="652116" y="2028410"/>
                    <a:pt x="649974" y="2030552"/>
                    <a:pt x="649974" y="2033194"/>
                  </a:cubicBezTo>
                  <a:lnTo>
                    <a:pt x="649974" y="2125717"/>
                  </a:lnTo>
                  <a:cubicBezTo>
                    <a:pt x="649841" y="2529695"/>
                    <a:pt x="649707" y="2933674"/>
                    <a:pt x="649574" y="3337652"/>
                  </a:cubicBezTo>
                  <a:cubicBezTo>
                    <a:pt x="649574" y="3426604"/>
                    <a:pt x="577464" y="3498714"/>
                    <a:pt x="488511" y="3498714"/>
                  </a:cubicBezTo>
                  <a:cubicBezTo>
                    <a:pt x="399560" y="3498714"/>
                    <a:pt x="327450" y="3426604"/>
                    <a:pt x="327450" y="3337652"/>
                  </a:cubicBezTo>
                  <a:lnTo>
                    <a:pt x="327450" y="1458216"/>
                  </a:lnTo>
                  <a:cubicBezTo>
                    <a:pt x="325775" y="1338213"/>
                    <a:pt x="324101" y="1218209"/>
                    <a:pt x="322427" y="1098205"/>
                  </a:cubicBezTo>
                  <a:cubicBezTo>
                    <a:pt x="322427" y="1095240"/>
                    <a:pt x="320022" y="1092836"/>
                    <a:pt x="317058" y="1092836"/>
                  </a:cubicBezTo>
                  <a:lnTo>
                    <a:pt x="263371" y="1092836"/>
                  </a:lnTo>
                  <a:cubicBezTo>
                    <a:pt x="260405" y="1092836"/>
                    <a:pt x="258001" y="1095240"/>
                    <a:pt x="258001" y="1098205"/>
                  </a:cubicBezTo>
                  <a:lnTo>
                    <a:pt x="258001" y="1444446"/>
                  </a:lnTo>
                  <a:cubicBezTo>
                    <a:pt x="257895" y="1444438"/>
                    <a:pt x="257798" y="1444405"/>
                    <a:pt x="257700" y="1444370"/>
                  </a:cubicBezTo>
                  <a:lnTo>
                    <a:pt x="257700" y="1912573"/>
                  </a:lnTo>
                  <a:cubicBezTo>
                    <a:pt x="257700" y="1983734"/>
                    <a:pt x="200011" y="2041423"/>
                    <a:pt x="128850" y="2041423"/>
                  </a:cubicBezTo>
                  <a:cubicBezTo>
                    <a:pt x="57687" y="2041423"/>
                    <a:pt x="0" y="1983734"/>
                    <a:pt x="0" y="1912573"/>
                  </a:cubicBezTo>
                  <a:lnTo>
                    <a:pt x="0" y="1101802"/>
                  </a:lnTo>
                  <a:lnTo>
                    <a:pt x="0" y="1003338"/>
                  </a:lnTo>
                  <a:lnTo>
                    <a:pt x="0" y="982486"/>
                  </a:lnTo>
                  <a:cubicBezTo>
                    <a:pt x="0" y="952006"/>
                    <a:pt x="3965" y="922453"/>
                    <a:pt x="12733" y="894663"/>
                  </a:cubicBezTo>
                  <a:cubicBezTo>
                    <a:pt x="15126" y="886107"/>
                    <a:pt x="14856" y="875418"/>
                    <a:pt x="20539" y="868773"/>
                  </a:cubicBezTo>
                  <a:cubicBezTo>
                    <a:pt x="72281" y="735385"/>
                    <a:pt x="207053" y="644545"/>
                    <a:pt x="358791" y="644545"/>
                  </a:cubicBezTo>
                  <a:close/>
                  <a:moveTo>
                    <a:pt x="682782" y="0"/>
                  </a:moveTo>
                  <a:cubicBezTo>
                    <a:pt x="730138" y="47356"/>
                    <a:pt x="917322" y="-43301"/>
                    <a:pt x="966919" y="284138"/>
                  </a:cubicBezTo>
                  <a:cubicBezTo>
                    <a:pt x="1016516" y="611577"/>
                    <a:pt x="839708" y="568275"/>
                    <a:pt x="682782" y="568275"/>
                  </a:cubicBezTo>
                  <a:cubicBezTo>
                    <a:pt x="525858" y="568275"/>
                    <a:pt x="398645" y="441063"/>
                    <a:pt x="398645" y="284138"/>
                  </a:cubicBezTo>
                  <a:cubicBezTo>
                    <a:pt x="398645" y="127213"/>
                    <a:pt x="525858" y="0"/>
                    <a:pt x="682782" y="0"/>
                  </a:cubicBezTo>
                  <a:lnTo>
                    <a:pt x="682782" y="0"/>
                  </a:lnTo>
                  <a:close/>
                </a:path>
              </a:pathLst>
            </a:custGeom>
            <a:solidFill>
              <a:schemeClr val="bg1">
                <a:lumMod val="50000"/>
              </a:schemeClr>
            </a:solidFill>
            <a:ln w="19050">
              <a:noFill/>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91416" rIns="91416" bIns="91416"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r"/>
              <a:endParaRPr lang="en-US" sz="1200" dirty="0">
                <a:solidFill>
                  <a:schemeClr val="tx1"/>
                </a:solidFill>
              </a:endParaRPr>
            </a:p>
          </p:txBody>
        </p:sp>
      </p:grpSp>
      <p:sp>
        <p:nvSpPr>
          <p:cNvPr id="53" name="Isosceles Triangle 52"/>
          <p:cNvSpPr/>
          <p:nvPr/>
        </p:nvSpPr>
        <p:spPr>
          <a:xfrm rot="5400000">
            <a:off x="7005414" y="4973612"/>
            <a:ext cx="396749" cy="156227"/>
          </a:xfrm>
          <a:prstGeom prst="triangle">
            <a:avLst/>
          </a:prstGeom>
          <a:solidFill>
            <a:schemeClr val="accent5"/>
          </a:solidFill>
        </p:spPr>
        <p:txBody>
          <a:bodyPr vert="horz" lIns="137160" tIns="91440" rIns="91440" bIns="91440" rtlCol="0" anchor="t" anchorCtr="0">
            <a:noAutofit/>
          </a:bodyPr>
          <a:lstStyle/>
          <a:p>
            <a:pPr algn="ctr"/>
            <a:endParaRPr lang="en-US" sz="900" dirty="0">
              <a:cs typeface="Segoe UI Light"/>
            </a:endParaRPr>
          </a:p>
        </p:txBody>
      </p:sp>
      <p:grpSp>
        <p:nvGrpSpPr>
          <p:cNvPr id="56" name="Group 55"/>
          <p:cNvGrpSpPr/>
          <p:nvPr/>
        </p:nvGrpSpPr>
        <p:grpSpPr>
          <a:xfrm>
            <a:off x="796085" y="4071846"/>
            <a:ext cx="989544" cy="755992"/>
            <a:chOff x="1073344" y="1874136"/>
            <a:chExt cx="996633" cy="761408"/>
          </a:xfrm>
        </p:grpSpPr>
        <p:sp>
          <p:nvSpPr>
            <p:cNvPr id="57" name="Rounded Rectangle 60"/>
            <p:cNvSpPr>
              <a:spLocks noChangeArrowheads="1"/>
            </p:cNvSpPr>
            <p:nvPr/>
          </p:nvSpPr>
          <p:spPr bwMode="auto">
            <a:xfrm>
              <a:off x="1073344" y="1874136"/>
              <a:ext cx="996633" cy="761408"/>
            </a:xfrm>
            <a:prstGeom prst="ellipse">
              <a:avLst/>
            </a:prstGeom>
            <a:solidFill>
              <a:schemeClr val="bg1">
                <a:lumMod val="85000"/>
                <a:alpha val="30196"/>
              </a:schemeClr>
            </a:solidFill>
            <a:ln w="3175">
              <a:noFill/>
              <a:prstDash val="lgDashDot"/>
            </a:ln>
          </p:spPr>
          <p:style>
            <a:lnRef idx="2">
              <a:schemeClr val="accent1">
                <a:shade val="50000"/>
              </a:schemeClr>
            </a:lnRef>
            <a:fillRef idx="1">
              <a:schemeClr val="accent1"/>
            </a:fillRef>
            <a:effectRef idx="0">
              <a:schemeClr val="accent1"/>
            </a:effectRef>
            <a:fontRef idx="minor">
              <a:schemeClr val="lt1"/>
            </a:fontRef>
          </p:style>
          <p:txBody>
            <a:bodyPr lIns="137160" anchor="ctr"/>
            <a:lstStyle/>
            <a:p>
              <a:pPr marL="88900" indent="-88900" defTabSz="914241" fontAlgn="t">
                <a:defRPr/>
              </a:pPr>
              <a:endParaRPr lang="en-US" sz="1100" dirty="0">
                <a:solidFill>
                  <a:schemeClr val="tx1"/>
                </a:solidFill>
              </a:endParaRPr>
            </a:p>
          </p:txBody>
        </p:sp>
        <p:pic>
          <p:nvPicPr>
            <p:cNvPr id="58" name="Picture 57"/>
            <p:cNvPicPr>
              <a:picLocks noChangeAspect="1"/>
            </p:cNvPicPr>
            <p:nvPr/>
          </p:nvPicPr>
          <p:blipFill>
            <a:blip r:embed="rId10" cstate="screen">
              <a:duotone>
                <a:prstClr val="black"/>
                <a:schemeClr val="accent5">
                  <a:tint val="45000"/>
                  <a:satMod val="400000"/>
                </a:schemeClr>
              </a:duotone>
              <a:lum bright="-20000" contrast="-20000"/>
              <a:extLst>
                <a:ext uri="{28A0092B-C50C-407E-A947-70E740481C1C}">
                  <a14:useLocalDpi xmlns:a14="http://schemas.microsoft.com/office/drawing/2010/main"/>
                </a:ext>
              </a:extLst>
            </a:blip>
            <a:stretch>
              <a:fillRect/>
            </a:stretch>
          </p:blipFill>
          <p:spPr bwMode="auto">
            <a:xfrm>
              <a:off x="1772534" y="2255216"/>
              <a:ext cx="296579" cy="264713"/>
            </a:xfrm>
            <a:prstGeom prst="rect">
              <a:avLst/>
            </a:prstGeom>
          </p:spPr>
        </p:pic>
        <p:sp>
          <p:nvSpPr>
            <p:cNvPr id="59" name="Freeform 14"/>
            <p:cNvSpPr>
              <a:spLocks noEditPoints="1"/>
            </p:cNvSpPr>
            <p:nvPr/>
          </p:nvSpPr>
          <p:spPr bwMode="black">
            <a:xfrm>
              <a:off x="1709529" y="1961213"/>
              <a:ext cx="147641" cy="157162"/>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chemeClr val="bg1">
                <a:lumMod val="50000"/>
              </a:schemeClr>
            </a:solidFill>
            <a:ln w="10795" cap="flat" cmpd="sng" algn="ctr">
              <a:noFill/>
              <a:prstDash val="solid"/>
              <a:headEnd type="none" w="med" len="med"/>
              <a:tailEnd type="none" w="med" len="med"/>
            </a:ln>
            <a:effectLst/>
          </p:spPr>
          <p:txBody>
            <a:bodyPr lIns="109707" tIns="54854" rIns="109707" bIns="54854" anchor="ctr"/>
            <a:lstStyle/>
            <a:p>
              <a:pPr defTabSz="987406">
                <a:defRPr/>
              </a:pPr>
              <a:endParaRPr lang="en-US" sz="2399" dirty="0">
                <a:latin typeface="Segoe Light" pitchFamily="34" charset="0"/>
              </a:endParaRPr>
            </a:p>
          </p:txBody>
        </p:sp>
        <p:pic>
          <p:nvPicPr>
            <p:cNvPr id="60" name="Picture 59"/>
            <p:cNvPicPr>
              <a:picLocks noChangeAspect="1"/>
            </p:cNvPicPr>
            <p:nvPr/>
          </p:nvPicPr>
          <p:blipFill>
            <a:blip r:embed="rId11" cstate="screen">
              <a:duotone>
                <a:prstClr val="black"/>
                <a:schemeClr val="accent5">
                  <a:tint val="45000"/>
                  <a:satMod val="400000"/>
                </a:schemeClr>
              </a:duotone>
              <a:extLst>
                <a:ext uri="{BEBA8EAE-BF5A-486C-A8C5-ECC9F3942E4B}">
                  <a14:imgProps xmlns:a14="http://schemas.microsoft.com/office/drawing/2010/main">
                    <a14:imgLayer r:embed="rId12">
                      <a14:imgEffect>
                        <a14:brightnessContrast bright="-20000" contrast="-20000"/>
                      </a14:imgEffect>
                    </a14:imgLayer>
                  </a14:imgProps>
                </a:ext>
                <a:ext uri="{28A0092B-C50C-407E-A947-70E740481C1C}">
                  <a14:useLocalDpi xmlns:a14="http://schemas.microsoft.com/office/drawing/2010/main"/>
                </a:ext>
              </a:extLst>
            </a:blip>
            <a:stretch>
              <a:fillRect/>
            </a:stretch>
          </p:blipFill>
          <p:spPr bwMode="auto">
            <a:xfrm>
              <a:off x="1886082" y="2101123"/>
              <a:ext cx="124258" cy="142717"/>
            </a:xfrm>
            <a:prstGeom prst="rect">
              <a:avLst/>
            </a:prstGeom>
          </p:spPr>
        </p:pic>
        <p:sp>
          <p:nvSpPr>
            <p:cNvPr id="61" name="Freeform 13"/>
            <p:cNvSpPr>
              <a:spLocks noEditPoints="1"/>
            </p:cNvSpPr>
            <p:nvPr/>
          </p:nvSpPr>
          <p:spPr bwMode="black">
            <a:xfrm>
              <a:off x="1092015" y="2186267"/>
              <a:ext cx="215905" cy="184149"/>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lumMod val="50000"/>
              </a:schemeClr>
            </a:solidFill>
            <a:ln w="10795" cap="flat" cmpd="sng" algn="ctr">
              <a:noFill/>
              <a:prstDash val="solid"/>
              <a:headEnd type="none" w="med" len="med"/>
              <a:tailEnd type="none" w="med" len="med"/>
            </a:ln>
            <a:effectLst/>
          </p:spPr>
          <p:txBody>
            <a:bodyPr lIns="82302" tIns="41151" rIns="82302" bIns="41151" anchor="ctr"/>
            <a:lstStyle/>
            <a:p>
              <a:pPr defTabSz="740740">
                <a:defRPr/>
              </a:pPr>
              <a:endParaRPr lang="en-US" dirty="0">
                <a:latin typeface="Segoe Light" pitchFamily="34" charset="0"/>
              </a:endParaRPr>
            </a:p>
          </p:txBody>
        </p:sp>
        <p:sp>
          <p:nvSpPr>
            <p:cNvPr id="62" name="Freeform 175"/>
            <p:cNvSpPr>
              <a:spLocks/>
            </p:cNvSpPr>
            <p:nvPr/>
          </p:nvSpPr>
          <p:spPr bwMode="black">
            <a:xfrm>
              <a:off x="1248260" y="2005656"/>
              <a:ext cx="157165" cy="157162"/>
            </a:xfrm>
            <a:custGeom>
              <a:avLst/>
              <a:gdLst>
                <a:gd name="connsiteX0" fmla="*/ 276253 w 393142"/>
                <a:gd name="connsiteY0" fmla="*/ 48406 h 393039"/>
                <a:gd name="connsiteX1" fmla="*/ 213366 w 393142"/>
                <a:gd name="connsiteY1" fmla="*/ 111283 h 393039"/>
                <a:gd name="connsiteX2" fmla="*/ 213366 w 393142"/>
                <a:gd name="connsiteY2" fmla="*/ 143229 h 393039"/>
                <a:gd name="connsiteX3" fmla="*/ 168230 w 393142"/>
                <a:gd name="connsiteY3" fmla="*/ 143229 h 393039"/>
                <a:gd name="connsiteX4" fmla="*/ 168230 w 393142"/>
                <a:gd name="connsiteY4" fmla="*/ 196725 h 393039"/>
                <a:gd name="connsiteX5" fmla="*/ 213366 w 393142"/>
                <a:gd name="connsiteY5" fmla="*/ 196725 h 393039"/>
                <a:gd name="connsiteX6" fmla="*/ 213366 w 393142"/>
                <a:gd name="connsiteY6" fmla="*/ 361270 h 393039"/>
                <a:gd name="connsiteX7" fmla="*/ 283606 w 393142"/>
                <a:gd name="connsiteY7" fmla="*/ 361270 h 393039"/>
                <a:gd name="connsiteX8" fmla="*/ 283606 w 393142"/>
                <a:gd name="connsiteY8" fmla="*/ 196725 h 393039"/>
                <a:gd name="connsiteX9" fmla="*/ 333560 w 393142"/>
                <a:gd name="connsiteY9" fmla="*/ 196725 h 393039"/>
                <a:gd name="connsiteX10" fmla="*/ 333560 w 393142"/>
                <a:gd name="connsiteY10" fmla="*/ 143229 h 393039"/>
                <a:gd name="connsiteX11" fmla="*/ 283606 w 393142"/>
                <a:gd name="connsiteY11" fmla="*/ 143229 h 393039"/>
                <a:gd name="connsiteX12" fmla="*/ 283606 w 393142"/>
                <a:gd name="connsiteY12" fmla="*/ 125481 h 393039"/>
                <a:gd name="connsiteX13" fmla="*/ 307189 w 393142"/>
                <a:gd name="connsiteY13" fmla="*/ 101902 h 393039"/>
                <a:gd name="connsiteX14" fmla="*/ 333560 w 393142"/>
                <a:gd name="connsiteY14" fmla="*/ 101902 h 393039"/>
                <a:gd name="connsiteX15" fmla="*/ 333560 w 393142"/>
                <a:gd name="connsiteY15" fmla="*/ 48406 h 393039"/>
                <a:gd name="connsiteX16" fmla="*/ 276253 w 393142"/>
                <a:gd name="connsiteY16" fmla="*/ 48406 h 393039"/>
                <a:gd name="connsiteX17" fmla="*/ 70512 w 393142"/>
                <a:gd name="connsiteY17" fmla="*/ 0 h 393039"/>
                <a:gd name="connsiteX18" fmla="*/ 322630 w 393142"/>
                <a:gd name="connsiteY18" fmla="*/ 0 h 393039"/>
                <a:gd name="connsiteX19" fmla="*/ 393142 w 393142"/>
                <a:gd name="connsiteY19" fmla="*/ 70494 h 393039"/>
                <a:gd name="connsiteX20" fmla="*/ 393142 w 393142"/>
                <a:gd name="connsiteY20" fmla="*/ 322546 h 393039"/>
                <a:gd name="connsiteX21" fmla="*/ 322630 w 393142"/>
                <a:gd name="connsiteY21" fmla="*/ 393039 h 393039"/>
                <a:gd name="connsiteX22" fmla="*/ 70512 w 393142"/>
                <a:gd name="connsiteY22" fmla="*/ 393039 h 393039"/>
                <a:gd name="connsiteX23" fmla="*/ 0 w 393142"/>
                <a:gd name="connsiteY23" fmla="*/ 322546 h 393039"/>
                <a:gd name="connsiteX24" fmla="*/ 0 w 393142"/>
                <a:gd name="connsiteY24" fmla="*/ 70494 h 393039"/>
                <a:gd name="connsiteX25" fmla="*/ 70512 w 393142"/>
                <a:gd name="connsiteY25" fmla="*/ 0 h 393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3142" h="393039">
                  <a:moveTo>
                    <a:pt x="276253" y="48406"/>
                  </a:moveTo>
                  <a:cubicBezTo>
                    <a:pt x="241513" y="48406"/>
                    <a:pt x="213366" y="76549"/>
                    <a:pt x="213366" y="111283"/>
                  </a:cubicBezTo>
                  <a:cubicBezTo>
                    <a:pt x="213366" y="143229"/>
                    <a:pt x="213366" y="143229"/>
                    <a:pt x="213366" y="143229"/>
                  </a:cubicBezTo>
                  <a:cubicBezTo>
                    <a:pt x="168230" y="143229"/>
                    <a:pt x="168230" y="143229"/>
                    <a:pt x="168230" y="143229"/>
                  </a:cubicBezTo>
                  <a:cubicBezTo>
                    <a:pt x="168230" y="196725"/>
                    <a:pt x="168230" y="196725"/>
                    <a:pt x="168230" y="196725"/>
                  </a:cubicBezTo>
                  <a:cubicBezTo>
                    <a:pt x="213366" y="196725"/>
                    <a:pt x="213366" y="196725"/>
                    <a:pt x="213366" y="196725"/>
                  </a:cubicBezTo>
                  <a:cubicBezTo>
                    <a:pt x="213366" y="361270"/>
                    <a:pt x="213366" y="361270"/>
                    <a:pt x="213366" y="361270"/>
                  </a:cubicBezTo>
                  <a:cubicBezTo>
                    <a:pt x="283606" y="361270"/>
                    <a:pt x="283606" y="361270"/>
                    <a:pt x="283606" y="361270"/>
                  </a:cubicBezTo>
                  <a:cubicBezTo>
                    <a:pt x="283606" y="196725"/>
                    <a:pt x="283606" y="196725"/>
                    <a:pt x="283606" y="196725"/>
                  </a:cubicBezTo>
                  <a:cubicBezTo>
                    <a:pt x="333560" y="196725"/>
                    <a:pt x="333560" y="196725"/>
                    <a:pt x="333560" y="196725"/>
                  </a:cubicBezTo>
                  <a:cubicBezTo>
                    <a:pt x="333560" y="143229"/>
                    <a:pt x="333560" y="143229"/>
                    <a:pt x="333560" y="143229"/>
                  </a:cubicBezTo>
                  <a:cubicBezTo>
                    <a:pt x="283606" y="143229"/>
                    <a:pt x="283606" y="143229"/>
                    <a:pt x="283606" y="143229"/>
                  </a:cubicBezTo>
                  <a:cubicBezTo>
                    <a:pt x="283606" y="125481"/>
                    <a:pt x="283606" y="125481"/>
                    <a:pt x="283606" y="125481"/>
                  </a:cubicBezTo>
                  <a:cubicBezTo>
                    <a:pt x="283606" y="112297"/>
                    <a:pt x="294003" y="101902"/>
                    <a:pt x="307189" y="101902"/>
                  </a:cubicBezTo>
                  <a:cubicBezTo>
                    <a:pt x="333560" y="101902"/>
                    <a:pt x="333560" y="101902"/>
                    <a:pt x="333560" y="101902"/>
                  </a:cubicBezTo>
                  <a:cubicBezTo>
                    <a:pt x="333560" y="48406"/>
                    <a:pt x="333560" y="48406"/>
                    <a:pt x="333560" y="48406"/>
                  </a:cubicBezTo>
                  <a:cubicBezTo>
                    <a:pt x="276253" y="48406"/>
                    <a:pt x="276253" y="48406"/>
                    <a:pt x="276253" y="48406"/>
                  </a:cubicBezTo>
                  <a:close/>
                  <a:moveTo>
                    <a:pt x="70512" y="0"/>
                  </a:moveTo>
                  <a:cubicBezTo>
                    <a:pt x="70512" y="0"/>
                    <a:pt x="70512" y="0"/>
                    <a:pt x="322630" y="0"/>
                  </a:cubicBezTo>
                  <a:cubicBezTo>
                    <a:pt x="361437" y="0"/>
                    <a:pt x="393142" y="31697"/>
                    <a:pt x="393142" y="70494"/>
                  </a:cubicBezTo>
                  <a:cubicBezTo>
                    <a:pt x="393142" y="70494"/>
                    <a:pt x="393142" y="70494"/>
                    <a:pt x="393142" y="322546"/>
                  </a:cubicBezTo>
                  <a:cubicBezTo>
                    <a:pt x="393142" y="361342"/>
                    <a:pt x="361437" y="393039"/>
                    <a:pt x="322630" y="393039"/>
                  </a:cubicBezTo>
                  <a:cubicBezTo>
                    <a:pt x="322630" y="393039"/>
                    <a:pt x="322630" y="393039"/>
                    <a:pt x="70512" y="393039"/>
                  </a:cubicBezTo>
                  <a:cubicBezTo>
                    <a:pt x="31705" y="393039"/>
                    <a:pt x="0" y="361342"/>
                    <a:pt x="0" y="322546"/>
                  </a:cubicBezTo>
                  <a:cubicBezTo>
                    <a:pt x="0" y="322546"/>
                    <a:pt x="0" y="322546"/>
                    <a:pt x="0" y="70494"/>
                  </a:cubicBezTo>
                  <a:cubicBezTo>
                    <a:pt x="0" y="31697"/>
                    <a:pt x="31705" y="0"/>
                    <a:pt x="70512" y="0"/>
                  </a:cubicBezTo>
                  <a:close/>
                </a:path>
              </a:pathLst>
            </a:custGeom>
            <a:solidFill>
              <a:schemeClr val="bg1">
                <a:lumMod val="50000"/>
              </a:schemeClr>
            </a:solidFill>
            <a:ln w="10795" cap="flat" cmpd="sng" algn="ctr">
              <a:noFill/>
              <a:prstDash val="solid"/>
              <a:headEnd type="none" w="med" len="med"/>
              <a:tailEnd type="none" w="med" len="med"/>
            </a:ln>
            <a:effectLst/>
            <a:extLst/>
          </p:spPr>
          <p:txBody>
            <a:bodyPr lIns="91436" tIns="45718" rIns="91436" bIns="45718" anchor="ctr"/>
            <a:lstStyle/>
            <a:p>
              <a:pPr defTabSz="740740">
                <a:defRPr/>
              </a:pPr>
              <a:endParaRPr lang="en-US" dirty="0">
                <a:latin typeface="Segoe Light" pitchFamily="34" charset="0"/>
              </a:endParaRPr>
            </a:p>
          </p:txBody>
        </p:sp>
        <p:sp>
          <p:nvSpPr>
            <p:cNvPr id="63" name="Freeform 176"/>
            <p:cNvSpPr>
              <a:spLocks/>
            </p:cNvSpPr>
            <p:nvPr/>
          </p:nvSpPr>
          <p:spPr bwMode="black">
            <a:xfrm>
              <a:off x="1470108" y="2446109"/>
              <a:ext cx="153991" cy="153986"/>
            </a:xfrm>
            <a:custGeom>
              <a:avLst/>
              <a:gdLst/>
              <a:ahLst/>
              <a:cxnLst/>
              <a:rect l="l" t="t" r="r" b="b"/>
              <a:pathLst>
                <a:path w="393142" h="393039">
                  <a:moveTo>
                    <a:pt x="81679" y="184317"/>
                  </a:moveTo>
                  <a:lnTo>
                    <a:pt x="81679" y="344009"/>
                  </a:lnTo>
                  <a:lnTo>
                    <a:pt x="138295" y="344009"/>
                  </a:lnTo>
                  <a:lnTo>
                    <a:pt x="138295" y="184317"/>
                  </a:lnTo>
                  <a:close/>
                  <a:moveTo>
                    <a:pt x="285263" y="180875"/>
                  </a:moveTo>
                  <a:cubicBezTo>
                    <a:pt x="271861" y="180875"/>
                    <a:pt x="260692" y="183399"/>
                    <a:pt x="251758" y="188447"/>
                  </a:cubicBezTo>
                  <a:cubicBezTo>
                    <a:pt x="246259" y="191544"/>
                    <a:pt x="240245" y="196879"/>
                    <a:pt x="233717" y="204450"/>
                  </a:cubicBezTo>
                  <a:lnTo>
                    <a:pt x="233717" y="184317"/>
                  </a:lnTo>
                  <a:lnTo>
                    <a:pt x="177101" y="184317"/>
                  </a:lnTo>
                  <a:lnTo>
                    <a:pt x="177101" y="344009"/>
                  </a:lnTo>
                  <a:lnTo>
                    <a:pt x="233717" y="344009"/>
                  </a:lnTo>
                  <a:lnTo>
                    <a:pt x="233717" y="258484"/>
                  </a:lnTo>
                  <a:cubicBezTo>
                    <a:pt x="233717" y="247299"/>
                    <a:pt x="236339" y="239081"/>
                    <a:pt x="241584" y="233831"/>
                  </a:cubicBezTo>
                  <a:cubicBezTo>
                    <a:pt x="247399" y="228010"/>
                    <a:pt x="254582" y="225100"/>
                    <a:pt x="263132" y="225100"/>
                  </a:cubicBezTo>
                  <a:cubicBezTo>
                    <a:pt x="272480" y="225100"/>
                    <a:pt x="279491" y="228480"/>
                    <a:pt x="284166" y="235240"/>
                  </a:cubicBezTo>
                  <a:cubicBezTo>
                    <a:pt x="287359" y="239821"/>
                    <a:pt x="288955" y="249157"/>
                    <a:pt x="288955" y="263246"/>
                  </a:cubicBezTo>
                  <a:lnTo>
                    <a:pt x="288955" y="344009"/>
                  </a:lnTo>
                  <a:lnTo>
                    <a:pt x="345570" y="344009"/>
                  </a:lnTo>
                  <a:lnTo>
                    <a:pt x="345570" y="242308"/>
                  </a:lnTo>
                  <a:cubicBezTo>
                    <a:pt x="345570" y="221200"/>
                    <a:pt x="339443" y="205368"/>
                    <a:pt x="327187" y="194814"/>
                  </a:cubicBezTo>
                  <a:cubicBezTo>
                    <a:pt x="316419" y="185521"/>
                    <a:pt x="302445" y="180875"/>
                    <a:pt x="285263" y="180875"/>
                  </a:cubicBezTo>
                  <a:close/>
                  <a:moveTo>
                    <a:pt x="109987" y="91392"/>
                  </a:moveTo>
                  <a:cubicBezTo>
                    <a:pt x="101177" y="91392"/>
                    <a:pt x="93711" y="94452"/>
                    <a:pt x="87591" y="100573"/>
                  </a:cubicBezTo>
                  <a:cubicBezTo>
                    <a:pt x="81470" y="106693"/>
                    <a:pt x="78410" y="114159"/>
                    <a:pt x="78410" y="122969"/>
                  </a:cubicBezTo>
                  <a:cubicBezTo>
                    <a:pt x="78410" y="131779"/>
                    <a:pt x="81470" y="139274"/>
                    <a:pt x="87591" y="145451"/>
                  </a:cubicBezTo>
                  <a:cubicBezTo>
                    <a:pt x="93711" y="151629"/>
                    <a:pt x="101177" y="154718"/>
                    <a:pt x="109987" y="154718"/>
                  </a:cubicBezTo>
                  <a:cubicBezTo>
                    <a:pt x="118912" y="154718"/>
                    <a:pt x="126435" y="151658"/>
                    <a:pt x="132555" y="145537"/>
                  </a:cubicBezTo>
                  <a:cubicBezTo>
                    <a:pt x="138676" y="139417"/>
                    <a:pt x="141736" y="131894"/>
                    <a:pt x="141736" y="122969"/>
                  </a:cubicBezTo>
                  <a:cubicBezTo>
                    <a:pt x="141736" y="114159"/>
                    <a:pt x="138647" y="106693"/>
                    <a:pt x="132469" y="100573"/>
                  </a:cubicBezTo>
                  <a:cubicBezTo>
                    <a:pt x="126291" y="94452"/>
                    <a:pt x="118797" y="91392"/>
                    <a:pt x="109987" y="91392"/>
                  </a:cubicBezTo>
                  <a:close/>
                  <a:moveTo>
                    <a:pt x="70512" y="0"/>
                  </a:moveTo>
                  <a:cubicBezTo>
                    <a:pt x="70512" y="0"/>
                    <a:pt x="70512" y="0"/>
                    <a:pt x="322630" y="0"/>
                  </a:cubicBezTo>
                  <a:cubicBezTo>
                    <a:pt x="361437" y="0"/>
                    <a:pt x="393142" y="31697"/>
                    <a:pt x="393142" y="70494"/>
                  </a:cubicBezTo>
                  <a:cubicBezTo>
                    <a:pt x="393142" y="70494"/>
                    <a:pt x="393142" y="70494"/>
                    <a:pt x="393142" y="322546"/>
                  </a:cubicBezTo>
                  <a:cubicBezTo>
                    <a:pt x="393142" y="361342"/>
                    <a:pt x="361437" y="393039"/>
                    <a:pt x="322630" y="393039"/>
                  </a:cubicBezTo>
                  <a:cubicBezTo>
                    <a:pt x="322630" y="393039"/>
                    <a:pt x="322630" y="393039"/>
                    <a:pt x="70512" y="393039"/>
                  </a:cubicBezTo>
                  <a:cubicBezTo>
                    <a:pt x="31705" y="393039"/>
                    <a:pt x="0" y="361342"/>
                    <a:pt x="0" y="322546"/>
                  </a:cubicBezTo>
                  <a:cubicBezTo>
                    <a:pt x="0" y="322546"/>
                    <a:pt x="0" y="322546"/>
                    <a:pt x="0" y="70494"/>
                  </a:cubicBezTo>
                  <a:cubicBezTo>
                    <a:pt x="0" y="31697"/>
                    <a:pt x="31705" y="0"/>
                    <a:pt x="70512" y="0"/>
                  </a:cubicBezTo>
                  <a:close/>
                </a:path>
              </a:pathLst>
            </a:custGeom>
            <a:solidFill>
              <a:schemeClr val="bg1">
                <a:lumMod val="50000"/>
              </a:schemeClr>
            </a:solidFill>
            <a:ln w="10795" cap="flat" cmpd="sng" algn="ctr">
              <a:noFill/>
              <a:prstDash val="solid"/>
              <a:headEnd type="none" w="med" len="med"/>
              <a:tailEnd type="none" w="med" len="med"/>
            </a:ln>
            <a:effectLst/>
            <a:extLst/>
          </p:spPr>
          <p:txBody>
            <a:bodyPr lIns="91436" tIns="45718" rIns="91436" bIns="45718" anchor="ctr"/>
            <a:lstStyle/>
            <a:p>
              <a:pPr defTabSz="740740">
                <a:defRPr/>
              </a:pPr>
              <a:endParaRPr lang="en-US" dirty="0">
                <a:latin typeface="Segoe Light" pitchFamily="34" charset="0"/>
              </a:endParaRPr>
            </a:p>
          </p:txBody>
        </p:sp>
        <p:sp>
          <p:nvSpPr>
            <p:cNvPr id="64" name="Trapezoid 86"/>
            <p:cNvSpPr/>
            <p:nvPr/>
          </p:nvSpPr>
          <p:spPr>
            <a:xfrm rot="16200000">
              <a:off x="1487527" y="1895084"/>
              <a:ext cx="169510" cy="177140"/>
            </a:xfrm>
            <a:custGeom>
              <a:avLst/>
              <a:gdLst/>
              <a:ahLst/>
              <a:cxnLst/>
              <a:rect l="l" t="t" r="r" b="b"/>
              <a:pathLst>
                <a:path w="2026419" h="2117634">
                  <a:moveTo>
                    <a:pt x="683394" y="1357221"/>
                  </a:moveTo>
                  <a:cubicBezTo>
                    <a:pt x="683394" y="1472952"/>
                    <a:pt x="589575" y="1566771"/>
                    <a:pt x="473844" y="1566771"/>
                  </a:cubicBezTo>
                  <a:cubicBezTo>
                    <a:pt x="358113" y="1566771"/>
                    <a:pt x="264294" y="1472952"/>
                    <a:pt x="264294" y="1357221"/>
                  </a:cubicBezTo>
                  <a:cubicBezTo>
                    <a:pt x="264294" y="1241490"/>
                    <a:pt x="358113" y="1147671"/>
                    <a:pt x="473844" y="1147671"/>
                  </a:cubicBezTo>
                  <a:cubicBezTo>
                    <a:pt x="589575" y="1147671"/>
                    <a:pt x="683394" y="1241490"/>
                    <a:pt x="683394" y="1357221"/>
                  </a:cubicBezTo>
                  <a:close/>
                  <a:moveTo>
                    <a:pt x="794521" y="1772403"/>
                  </a:moveTo>
                  <a:cubicBezTo>
                    <a:pt x="775533" y="1803019"/>
                    <a:pt x="763564" y="1838106"/>
                    <a:pt x="760480" y="1875663"/>
                  </a:cubicBezTo>
                  <a:cubicBezTo>
                    <a:pt x="654054" y="1822066"/>
                    <a:pt x="568072" y="1734443"/>
                    <a:pt x="516913" y="1626725"/>
                  </a:cubicBezTo>
                  <a:cubicBezTo>
                    <a:pt x="554560" y="1621730"/>
                    <a:pt x="589522" y="1608175"/>
                    <a:pt x="619969" y="1588089"/>
                  </a:cubicBezTo>
                  <a:cubicBezTo>
                    <a:pt x="656986" y="1666600"/>
                    <a:pt x="718716" y="1730458"/>
                    <a:pt x="794521" y="1772403"/>
                  </a:cubicBezTo>
                  <a:close/>
                  <a:moveTo>
                    <a:pt x="1240606" y="1908084"/>
                  </a:moveTo>
                  <a:cubicBezTo>
                    <a:pt x="1240606" y="2023815"/>
                    <a:pt x="1146787" y="2117634"/>
                    <a:pt x="1031056" y="2117634"/>
                  </a:cubicBezTo>
                  <a:cubicBezTo>
                    <a:pt x="915325" y="2117634"/>
                    <a:pt x="821506" y="2023815"/>
                    <a:pt x="821506" y="1908084"/>
                  </a:cubicBezTo>
                  <a:cubicBezTo>
                    <a:pt x="821506" y="1792353"/>
                    <a:pt x="915325" y="1698534"/>
                    <a:pt x="1031056" y="1698534"/>
                  </a:cubicBezTo>
                  <a:cubicBezTo>
                    <a:pt x="1146787" y="1698534"/>
                    <a:pt x="1240606" y="1792353"/>
                    <a:pt x="1240606" y="1908084"/>
                  </a:cubicBezTo>
                  <a:close/>
                  <a:moveTo>
                    <a:pt x="1373359" y="613050"/>
                  </a:moveTo>
                  <a:cubicBezTo>
                    <a:pt x="1373781" y="592439"/>
                    <a:pt x="1371525" y="580084"/>
                    <a:pt x="1366588" y="548121"/>
                  </a:cubicBezTo>
                  <a:cubicBezTo>
                    <a:pt x="1346003" y="461219"/>
                    <a:pt x="1278868" y="410011"/>
                    <a:pt x="1201868" y="402221"/>
                  </a:cubicBezTo>
                  <a:cubicBezTo>
                    <a:pt x="931351" y="360536"/>
                    <a:pt x="985455" y="670197"/>
                    <a:pt x="854062" y="652331"/>
                  </a:cubicBezTo>
                  <a:cubicBezTo>
                    <a:pt x="735550" y="625534"/>
                    <a:pt x="783213" y="491547"/>
                    <a:pt x="823146" y="420087"/>
                  </a:cubicBezTo>
                  <a:lnTo>
                    <a:pt x="695617" y="393290"/>
                  </a:lnTo>
                  <a:cubicBezTo>
                    <a:pt x="669255" y="453845"/>
                    <a:pt x="655521" y="504886"/>
                    <a:pt x="653658" y="548121"/>
                  </a:cubicBezTo>
                  <a:cubicBezTo>
                    <a:pt x="652750" y="592572"/>
                    <a:pt x="651843" y="592994"/>
                    <a:pt x="658078" y="637445"/>
                  </a:cubicBezTo>
                  <a:cubicBezTo>
                    <a:pt x="684114" y="745767"/>
                    <a:pt x="788926" y="772909"/>
                    <a:pt x="827010" y="783341"/>
                  </a:cubicBezTo>
                  <a:cubicBezTo>
                    <a:pt x="1076916" y="832967"/>
                    <a:pt x="1075626" y="531247"/>
                    <a:pt x="1182546" y="530254"/>
                  </a:cubicBezTo>
                  <a:cubicBezTo>
                    <a:pt x="1299767" y="545140"/>
                    <a:pt x="1246955" y="694015"/>
                    <a:pt x="1209598" y="735701"/>
                  </a:cubicBezTo>
                  <a:lnTo>
                    <a:pt x="1340990" y="762499"/>
                  </a:lnTo>
                  <a:cubicBezTo>
                    <a:pt x="1359764" y="717009"/>
                    <a:pt x="1370090" y="675238"/>
                    <a:pt x="1372044" y="637445"/>
                  </a:cubicBezTo>
                  <a:cubicBezTo>
                    <a:pt x="1372780" y="627708"/>
                    <a:pt x="1373218" y="619921"/>
                    <a:pt x="1373359" y="613050"/>
                  </a:cubicBezTo>
                  <a:close/>
                  <a:moveTo>
                    <a:pt x="1512939" y="1619251"/>
                  </a:moveTo>
                  <a:cubicBezTo>
                    <a:pt x="1467757" y="1718695"/>
                    <a:pt x="1392941" y="1801540"/>
                    <a:pt x="1299780" y="1857295"/>
                  </a:cubicBezTo>
                  <a:cubicBezTo>
                    <a:pt x="1293356" y="1820868"/>
                    <a:pt x="1279346" y="1787051"/>
                    <a:pt x="1259468" y="1757439"/>
                  </a:cubicBezTo>
                  <a:cubicBezTo>
                    <a:pt x="1328714" y="1711331"/>
                    <a:pt x="1384214" y="1646253"/>
                    <a:pt x="1415932" y="1568433"/>
                  </a:cubicBezTo>
                  <a:cubicBezTo>
                    <a:pt x="1443458" y="1592539"/>
                    <a:pt x="1476496" y="1610117"/>
                    <a:pt x="1512939" y="1619251"/>
                  </a:cubicBezTo>
                  <a:close/>
                  <a:moveTo>
                    <a:pt x="1797819" y="1357221"/>
                  </a:moveTo>
                  <a:cubicBezTo>
                    <a:pt x="1797819" y="1472952"/>
                    <a:pt x="1704000" y="1566771"/>
                    <a:pt x="1588269" y="1566771"/>
                  </a:cubicBezTo>
                  <a:cubicBezTo>
                    <a:pt x="1472538" y="1566771"/>
                    <a:pt x="1378719" y="1472952"/>
                    <a:pt x="1378719" y="1357221"/>
                  </a:cubicBezTo>
                  <a:cubicBezTo>
                    <a:pt x="1378719" y="1241490"/>
                    <a:pt x="1472538" y="1147671"/>
                    <a:pt x="1588269" y="1147671"/>
                  </a:cubicBezTo>
                  <a:cubicBezTo>
                    <a:pt x="1704000" y="1147671"/>
                    <a:pt x="1797819" y="1241490"/>
                    <a:pt x="1797819" y="1357221"/>
                  </a:cubicBezTo>
                  <a:close/>
                  <a:moveTo>
                    <a:pt x="2026419" y="1204820"/>
                  </a:moveTo>
                  <a:lnTo>
                    <a:pt x="1815729" y="1204820"/>
                  </a:lnTo>
                  <a:cubicBezTo>
                    <a:pt x="1766640" y="1131561"/>
                    <a:pt x="1683081" y="1083377"/>
                    <a:pt x="1588269" y="1083377"/>
                  </a:cubicBezTo>
                  <a:cubicBezTo>
                    <a:pt x="1493456" y="1083377"/>
                    <a:pt x="1409898" y="1131561"/>
                    <a:pt x="1360808" y="1204820"/>
                  </a:cubicBezTo>
                  <a:lnTo>
                    <a:pt x="701304" y="1204820"/>
                  </a:lnTo>
                  <a:cubicBezTo>
                    <a:pt x="652215" y="1131561"/>
                    <a:pt x="568656" y="1083377"/>
                    <a:pt x="473844" y="1083377"/>
                  </a:cubicBezTo>
                  <a:cubicBezTo>
                    <a:pt x="379031" y="1083377"/>
                    <a:pt x="295473" y="1131561"/>
                    <a:pt x="246383" y="1204820"/>
                  </a:cubicBezTo>
                  <a:lnTo>
                    <a:pt x="0" y="1204820"/>
                  </a:lnTo>
                  <a:lnTo>
                    <a:pt x="199603" y="0"/>
                  </a:lnTo>
                  <a:lnTo>
                    <a:pt x="1826816"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65" name="Freeform 178"/>
            <p:cNvSpPr/>
            <p:nvPr/>
          </p:nvSpPr>
          <p:spPr>
            <a:xfrm>
              <a:off x="1492918" y="2178485"/>
              <a:ext cx="157484" cy="152710"/>
            </a:xfrm>
            <a:custGeom>
              <a:avLst/>
              <a:gdLst>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15888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622236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8502 w 4062047"/>
                <a:gd name="connsiteY5" fmla="*/ 1619680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28502 w 4062047"/>
                <a:gd name="connsiteY9" fmla="*/ 1619680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1358 w 4062047"/>
                <a:gd name="connsiteY5" fmla="*/ 1576817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21358 w 4062047"/>
                <a:gd name="connsiteY9" fmla="*/ 1576817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23739 w 4062047"/>
                <a:gd name="connsiteY5" fmla="*/ 1610155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23739 w 4062047"/>
                <a:gd name="connsiteY9" fmla="*/ 1610155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4214 w 4062047"/>
                <a:gd name="connsiteY5" fmla="*/ 1610155 h 3938955"/>
                <a:gd name="connsiteX6" fmla="*/ 2420651 w 4062047"/>
                <a:gd name="connsiteY6" fmla="*/ 1739087 h 3938955"/>
                <a:gd name="connsiteX7" fmla="*/ 3241046 w 4062047"/>
                <a:gd name="connsiteY7" fmla="*/ 1879207 h 3938955"/>
                <a:gd name="connsiteX8" fmla="*/ 3223454 w 4062047"/>
                <a:gd name="connsiteY8" fmla="*/ 1598424 h 3938955"/>
                <a:gd name="connsiteX9" fmla="*/ 3114214 w 4062047"/>
                <a:gd name="connsiteY9" fmla="*/ 1610155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4214 w 4062047"/>
                <a:gd name="connsiteY5" fmla="*/ 1610155 h 3938955"/>
                <a:gd name="connsiteX6" fmla="*/ 2420651 w 4062047"/>
                <a:gd name="connsiteY6" fmla="*/ 1739087 h 3938955"/>
                <a:gd name="connsiteX7" fmla="*/ 3241046 w 4062047"/>
                <a:gd name="connsiteY7" fmla="*/ 1879207 h 3938955"/>
                <a:gd name="connsiteX8" fmla="*/ 3206785 w 4062047"/>
                <a:gd name="connsiteY8" fmla="*/ 1600806 h 3938955"/>
                <a:gd name="connsiteX9" fmla="*/ 3114214 w 4062047"/>
                <a:gd name="connsiteY9" fmla="*/ 1610155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0806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111832 w 4062047"/>
                <a:gd name="connsiteY5" fmla="*/ 1605392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3111832 w 4062047"/>
                <a:gd name="connsiteY9" fmla="*/ 1605392 h 3938955"/>
                <a:gd name="connsiteX10" fmla="*/ 2950677 w 4062047"/>
                <a:gd name="connsiteY10" fmla="*/ 857698 h 3938955"/>
                <a:gd name="connsiteX11" fmla="*/ 2870505 w 4062047"/>
                <a:gd name="connsiteY11" fmla="*/ 878864 h 3938955"/>
                <a:gd name="connsiteX12" fmla="*/ 2227569 w 4062047"/>
                <a:gd name="connsiteY12" fmla="*/ 1381308 h 3938955"/>
                <a:gd name="connsiteX13" fmla="*/ 3013380 w 4062047"/>
                <a:gd name="connsiteY13" fmla="*/ 1093177 h 3938955"/>
                <a:gd name="connsiteX14" fmla="*/ 2950677 w 4062047"/>
                <a:gd name="connsiteY14" fmla="*/ 857698 h 3938955"/>
                <a:gd name="connsiteX15" fmla="*/ 850835 w 4062047"/>
                <a:gd name="connsiteY15" fmla="*/ 587237 h 3938955"/>
                <a:gd name="connsiteX16" fmla="*/ 691663 w 4062047"/>
                <a:gd name="connsiteY16" fmla="*/ 759803 h 3938955"/>
                <a:gd name="connsiteX17" fmla="*/ 1286976 w 4062047"/>
                <a:gd name="connsiteY17" fmla="*/ 2250466 h 3938955"/>
                <a:gd name="connsiteX18" fmla="*/ 1072663 w 4062047"/>
                <a:gd name="connsiteY18" fmla="*/ 2593366 h 3938955"/>
                <a:gd name="connsiteX19" fmla="*/ 744051 w 4062047"/>
                <a:gd name="connsiteY19" fmla="*/ 2731478 h 3938955"/>
                <a:gd name="connsiteX20" fmla="*/ 1191726 w 4062047"/>
                <a:gd name="connsiteY20" fmla="*/ 2836253 h 3938955"/>
                <a:gd name="connsiteX21" fmla="*/ 1696551 w 4062047"/>
                <a:gd name="connsiteY21" fmla="*/ 2036153 h 3938955"/>
                <a:gd name="connsiteX22" fmla="*/ 2201376 w 4062047"/>
                <a:gd name="connsiteY22" fmla="*/ 769328 h 3938955"/>
                <a:gd name="connsiteX23" fmla="*/ 1929913 w 4062047"/>
                <a:gd name="connsiteY23" fmla="*/ 683603 h 3938955"/>
                <a:gd name="connsiteX24" fmla="*/ 1458426 w 4062047"/>
                <a:gd name="connsiteY24" fmla="*/ 1855178 h 3938955"/>
                <a:gd name="connsiteX25" fmla="*/ 972651 w 4062047"/>
                <a:gd name="connsiteY25" fmla="*/ 650266 h 3938955"/>
                <a:gd name="connsiteX26" fmla="*/ 850835 w 4062047"/>
                <a:gd name="connsiteY26" fmla="*/ 587237 h 3938955"/>
                <a:gd name="connsiteX27" fmla="*/ 540732 w 4062047"/>
                <a:gd name="connsiteY27" fmla="*/ 0 h 3938955"/>
                <a:gd name="connsiteX28" fmla="*/ 3521315 w 4062047"/>
                <a:gd name="connsiteY28" fmla="*/ 0 h 3938955"/>
                <a:gd name="connsiteX29" fmla="*/ 4062047 w 4062047"/>
                <a:gd name="connsiteY29" fmla="*/ 540731 h 3938955"/>
                <a:gd name="connsiteX30" fmla="*/ 4062047 w 4062047"/>
                <a:gd name="connsiteY30" fmla="*/ 2914645 h 3938955"/>
                <a:gd name="connsiteX31" fmla="*/ 3521315 w 4062047"/>
                <a:gd name="connsiteY31" fmla="*/ 3455377 h 3938955"/>
                <a:gd name="connsiteX32" fmla="*/ 1802912 w 4062047"/>
                <a:gd name="connsiteY32" fmla="*/ 3455377 h 3938955"/>
                <a:gd name="connsiteX33" fmla="*/ 1075041 w 4062047"/>
                <a:gd name="connsiteY33" fmla="*/ 3938955 h 3938955"/>
                <a:gd name="connsiteX34" fmla="*/ 1075041 w 4062047"/>
                <a:gd name="connsiteY34" fmla="*/ 3455377 h 3938955"/>
                <a:gd name="connsiteX35" fmla="*/ 540732 w 4062047"/>
                <a:gd name="connsiteY35" fmla="*/ 3455377 h 3938955"/>
                <a:gd name="connsiteX36" fmla="*/ 0 w 4062047"/>
                <a:gd name="connsiteY36" fmla="*/ 2914645 h 3938955"/>
                <a:gd name="connsiteX37" fmla="*/ 0 w 4062047"/>
                <a:gd name="connsiteY37" fmla="*/ 540731 h 3938955"/>
                <a:gd name="connsiteX38" fmla="*/ 540732 w 4062047"/>
                <a:gd name="connsiteY38"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206785 w 4062047"/>
                <a:gd name="connsiteY5" fmla="*/ 1603188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2950677 w 4062047"/>
                <a:gd name="connsiteY9" fmla="*/ 857698 h 3938955"/>
                <a:gd name="connsiteX10" fmla="*/ 2870505 w 4062047"/>
                <a:gd name="connsiteY10" fmla="*/ 878864 h 3938955"/>
                <a:gd name="connsiteX11" fmla="*/ 2227569 w 4062047"/>
                <a:gd name="connsiteY11" fmla="*/ 1381308 h 3938955"/>
                <a:gd name="connsiteX12" fmla="*/ 3013380 w 4062047"/>
                <a:gd name="connsiteY12" fmla="*/ 1093177 h 3938955"/>
                <a:gd name="connsiteX13" fmla="*/ 2950677 w 4062047"/>
                <a:gd name="connsiteY13" fmla="*/ 857698 h 3938955"/>
                <a:gd name="connsiteX14" fmla="*/ 850835 w 4062047"/>
                <a:gd name="connsiteY14" fmla="*/ 587237 h 3938955"/>
                <a:gd name="connsiteX15" fmla="*/ 691663 w 4062047"/>
                <a:gd name="connsiteY15" fmla="*/ 759803 h 3938955"/>
                <a:gd name="connsiteX16" fmla="*/ 1286976 w 4062047"/>
                <a:gd name="connsiteY16" fmla="*/ 2250466 h 3938955"/>
                <a:gd name="connsiteX17" fmla="*/ 1072663 w 4062047"/>
                <a:gd name="connsiteY17" fmla="*/ 2593366 h 3938955"/>
                <a:gd name="connsiteX18" fmla="*/ 744051 w 4062047"/>
                <a:gd name="connsiteY18" fmla="*/ 2731478 h 3938955"/>
                <a:gd name="connsiteX19" fmla="*/ 1191726 w 4062047"/>
                <a:gd name="connsiteY19" fmla="*/ 2836253 h 3938955"/>
                <a:gd name="connsiteX20" fmla="*/ 1696551 w 4062047"/>
                <a:gd name="connsiteY20" fmla="*/ 2036153 h 3938955"/>
                <a:gd name="connsiteX21" fmla="*/ 2201376 w 4062047"/>
                <a:gd name="connsiteY21" fmla="*/ 769328 h 3938955"/>
                <a:gd name="connsiteX22" fmla="*/ 1929913 w 4062047"/>
                <a:gd name="connsiteY22" fmla="*/ 683603 h 3938955"/>
                <a:gd name="connsiteX23" fmla="*/ 1458426 w 4062047"/>
                <a:gd name="connsiteY23" fmla="*/ 1855178 h 3938955"/>
                <a:gd name="connsiteX24" fmla="*/ 972651 w 4062047"/>
                <a:gd name="connsiteY24" fmla="*/ 650266 h 3938955"/>
                <a:gd name="connsiteX25" fmla="*/ 850835 w 4062047"/>
                <a:gd name="connsiteY25" fmla="*/ 587237 h 3938955"/>
                <a:gd name="connsiteX26" fmla="*/ 540732 w 4062047"/>
                <a:gd name="connsiteY26" fmla="*/ 0 h 3938955"/>
                <a:gd name="connsiteX27" fmla="*/ 3521315 w 4062047"/>
                <a:gd name="connsiteY27" fmla="*/ 0 h 3938955"/>
                <a:gd name="connsiteX28" fmla="*/ 4062047 w 4062047"/>
                <a:gd name="connsiteY28" fmla="*/ 540731 h 3938955"/>
                <a:gd name="connsiteX29" fmla="*/ 4062047 w 4062047"/>
                <a:gd name="connsiteY29" fmla="*/ 2914645 h 3938955"/>
                <a:gd name="connsiteX30" fmla="*/ 3521315 w 4062047"/>
                <a:gd name="connsiteY30" fmla="*/ 3455377 h 3938955"/>
                <a:gd name="connsiteX31" fmla="*/ 1802912 w 4062047"/>
                <a:gd name="connsiteY31" fmla="*/ 3455377 h 3938955"/>
                <a:gd name="connsiteX32" fmla="*/ 1075041 w 4062047"/>
                <a:gd name="connsiteY32" fmla="*/ 3938955 h 3938955"/>
                <a:gd name="connsiteX33" fmla="*/ 1075041 w 4062047"/>
                <a:gd name="connsiteY33" fmla="*/ 3455377 h 3938955"/>
                <a:gd name="connsiteX34" fmla="*/ 540732 w 4062047"/>
                <a:gd name="connsiteY34" fmla="*/ 3455377 h 3938955"/>
                <a:gd name="connsiteX35" fmla="*/ 0 w 4062047"/>
                <a:gd name="connsiteY35" fmla="*/ 2914645 h 3938955"/>
                <a:gd name="connsiteX36" fmla="*/ 0 w 4062047"/>
                <a:gd name="connsiteY36" fmla="*/ 540731 h 3938955"/>
                <a:gd name="connsiteX37" fmla="*/ 540732 w 4062047"/>
                <a:gd name="connsiteY37"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206785 w 4062047"/>
                <a:gd name="connsiteY5" fmla="*/ 1603188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2950677 w 4062047"/>
                <a:gd name="connsiteY9" fmla="*/ 857698 h 3938955"/>
                <a:gd name="connsiteX10" fmla="*/ 2870505 w 4062047"/>
                <a:gd name="connsiteY10" fmla="*/ 878864 h 3938955"/>
                <a:gd name="connsiteX11" fmla="*/ 2227569 w 4062047"/>
                <a:gd name="connsiteY11" fmla="*/ 1381308 h 3938955"/>
                <a:gd name="connsiteX12" fmla="*/ 3013380 w 4062047"/>
                <a:gd name="connsiteY12" fmla="*/ 1093177 h 3938955"/>
                <a:gd name="connsiteX13" fmla="*/ 2950677 w 4062047"/>
                <a:gd name="connsiteY13" fmla="*/ 857698 h 3938955"/>
                <a:gd name="connsiteX14" fmla="*/ 850835 w 4062047"/>
                <a:gd name="connsiteY14" fmla="*/ 587237 h 3938955"/>
                <a:gd name="connsiteX15" fmla="*/ 691663 w 4062047"/>
                <a:gd name="connsiteY15" fmla="*/ 759803 h 3938955"/>
                <a:gd name="connsiteX16" fmla="*/ 1286976 w 4062047"/>
                <a:gd name="connsiteY16" fmla="*/ 2250466 h 3938955"/>
                <a:gd name="connsiteX17" fmla="*/ 1072663 w 4062047"/>
                <a:gd name="connsiteY17" fmla="*/ 2593366 h 3938955"/>
                <a:gd name="connsiteX18" fmla="*/ 744051 w 4062047"/>
                <a:gd name="connsiteY18" fmla="*/ 2731478 h 3938955"/>
                <a:gd name="connsiteX19" fmla="*/ 1191726 w 4062047"/>
                <a:gd name="connsiteY19" fmla="*/ 2836253 h 3938955"/>
                <a:gd name="connsiteX20" fmla="*/ 1696551 w 4062047"/>
                <a:gd name="connsiteY20" fmla="*/ 2036153 h 3938955"/>
                <a:gd name="connsiteX21" fmla="*/ 2201376 w 4062047"/>
                <a:gd name="connsiteY21" fmla="*/ 769328 h 3938955"/>
                <a:gd name="connsiteX22" fmla="*/ 1929913 w 4062047"/>
                <a:gd name="connsiteY22" fmla="*/ 683603 h 3938955"/>
                <a:gd name="connsiteX23" fmla="*/ 1458426 w 4062047"/>
                <a:gd name="connsiteY23" fmla="*/ 1855178 h 3938955"/>
                <a:gd name="connsiteX24" fmla="*/ 972651 w 4062047"/>
                <a:gd name="connsiteY24" fmla="*/ 650266 h 3938955"/>
                <a:gd name="connsiteX25" fmla="*/ 850835 w 4062047"/>
                <a:gd name="connsiteY25" fmla="*/ 587237 h 3938955"/>
                <a:gd name="connsiteX26" fmla="*/ 540732 w 4062047"/>
                <a:gd name="connsiteY26" fmla="*/ 0 h 3938955"/>
                <a:gd name="connsiteX27" fmla="*/ 3521315 w 4062047"/>
                <a:gd name="connsiteY27" fmla="*/ 0 h 3938955"/>
                <a:gd name="connsiteX28" fmla="*/ 4062047 w 4062047"/>
                <a:gd name="connsiteY28" fmla="*/ 540731 h 3938955"/>
                <a:gd name="connsiteX29" fmla="*/ 4062047 w 4062047"/>
                <a:gd name="connsiteY29" fmla="*/ 2914645 h 3938955"/>
                <a:gd name="connsiteX30" fmla="*/ 3521315 w 4062047"/>
                <a:gd name="connsiteY30" fmla="*/ 3455377 h 3938955"/>
                <a:gd name="connsiteX31" fmla="*/ 1802912 w 4062047"/>
                <a:gd name="connsiteY31" fmla="*/ 3455377 h 3938955"/>
                <a:gd name="connsiteX32" fmla="*/ 1075041 w 4062047"/>
                <a:gd name="connsiteY32" fmla="*/ 3938955 h 3938955"/>
                <a:gd name="connsiteX33" fmla="*/ 1075041 w 4062047"/>
                <a:gd name="connsiteY33" fmla="*/ 3455377 h 3938955"/>
                <a:gd name="connsiteX34" fmla="*/ 540732 w 4062047"/>
                <a:gd name="connsiteY34" fmla="*/ 3455377 h 3938955"/>
                <a:gd name="connsiteX35" fmla="*/ 0 w 4062047"/>
                <a:gd name="connsiteY35" fmla="*/ 2914645 h 3938955"/>
                <a:gd name="connsiteX36" fmla="*/ 0 w 4062047"/>
                <a:gd name="connsiteY36" fmla="*/ 540731 h 3938955"/>
                <a:gd name="connsiteX37" fmla="*/ 540732 w 4062047"/>
                <a:gd name="connsiteY37" fmla="*/ 0 h 3938955"/>
                <a:gd name="connsiteX0" fmla="*/ 2292410 w 4062047"/>
                <a:gd name="connsiteY0" fmla="*/ 2109292 h 3938955"/>
                <a:gd name="connsiteX1" fmla="*/ 2235381 w 4062047"/>
                <a:gd name="connsiteY1" fmla="*/ 2115515 h 3938955"/>
                <a:gd name="connsiteX2" fmla="*/ 2889776 w 4062047"/>
                <a:gd name="connsiteY2" fmla="*/ 2637325 h 3938955"/>
                <a:gd name="connsiteX3" fmla="*/ 2998691 w 4062047"/>
                <a:gd name="connsiteY3" fmla="*/ 2403914 h 3938955"/>
                <a:gd name="connsiteX4" fmla="*/ 2292410 w 4062047"/>
                <a:gd name="connsiteY4" fmla="*/ 2109292 h 3938955"/>
                <a:gd name="connsiteX5" fmla="*/ 3206785 w 4062047"/>
                <a:gd name="connsiteY5" fmla="*/ 1603188 h 3938955"/>
                <a:gd name="connsiteX6" fmla="*/ 2420651 w 4062047"/>
                <a:gd name="connsiteY6" fmla="*/ 1739087 h 3938955"/>
                <a:gd name="connsiteX7" fmla="*/ 3241046 w 4062047"/>
                <a:gd name="connsiteY7" fmla="*/ 1879207 h 3938955"/>
                <a:gd name="connsiteX8" fmla="*/ 3206785 w 4062047"/>
                <a:gd name="connsiteY8" fmla="*/ 1603188 h 3938955"/>
                <a:gd name="connsiteX9" fmla="*/ 2950677 w 4062047"/>
                <a:gd name="connsiteY9" fmla="*/ 857698 h 3938955"/>
                <a:gd name="connsiteX10" fmla="*/ 2870505 w 4062047"/>
                <a:gd name="connsiteY10" fmla="*/ 878864 h 3938955"/>
                <a:gd name="connsiteX11" fmla="*/ 2227569 w 4062047"/>
                <a:gd name="connsiteY11" fmla="*/ 1381308 h 3938955"/>
                <a:gd name="connsiteX12" fmla="*/ 3013380 w 4062047"/>
                <a:gd name="connsiteY12" fmla="*/ 1093177 h 3938955"/>
                <a:gd name="connsiteX13" fmla="*/ 2950677 w 4062047"/>
                <a:gd name="connsiteY13" fmla="*/ 857698 h 3938955"/>
                <a:gd name="connsiteX14" fmla="*/ 850835 w 4062047"/>
                <a:gd name="connsiteY14" fmla="*/ 587237 h 3938955"/>
                <a:gd name="connsiteX15" fmla="*/ 691663 w 4062047"/>
                <a:gd name="connsiteY15" fmla="*/ 759803 h 3938955"/>
                <a:gd name="connsiteX16" fmla="*/ 1286976 w 4062047"/>
                <a:gd name="connsiteY16" fmla="*/ 2250466 h 3938955"/>
                <a:gd name="connsiteX17" fmla="*/ 1072663 w 4062047"/>
                <a:gd name="connsiteY17" fmla="*/ 2593366 h 3938955"/>
                <a:gd name="connsiteX18" fmla="*/ 744051 w 4062047"/>
                <a:gd name="connsiteY18" fmla="*/ 2731478 h 3938955"/>
                <a:gd name="connsiteX19" fmla="*/ 1191726 w 4062047"/>
                <a:gd name="connsiteY19" fmla="*/ 2836253 h 3938955"/>
                <a:gd name="connsiteX20" fmla="*/ 1696551 w 4062047"/>
                <a:gd name="connsiteY20" fmla="*/ 2036153 h 3938955"/>
                <a:gd name="connsiteX21" fmla="*/ 2201376 w 4062047"/>
                <a:gd name="connsiteY21" fmla="*/ 769328 h 3938955"/>
                <a:gd name="connsiteX22" fmla="*/ 1929913 w 4062047"/>
                <a:gd name="connsiteY22" fmla="*/ 683603 h 3938955"/>
                <a:gd name="connsiteX23" fmla="*/ 1458426 w 4062047"/>
                <a:gd name="connsiteY23" fmla="*/ 1855178 h 3938955"/>
                <a:gd name="connsiteX24" fmla="*/ 972651 w 4062047"/>
                <a:gd name="connsiteY24" fmla="*/ 650266 h 3938955"/>
                <a:gd name="connsiteX25" fmla="*/ 850835 w 4062047"/>
                <a:gd name="connsiteY25" fmla="*/ 587237 h 3938955"/>
                <a:gd name="connsiteX26" fmla="*/ 540732 w 4062047"/>
                <a:gd name="connsiteY26" fmla="*/ 0 h 3938955"/>
                <a:gd name="connsiteX27" fmla="*/ 3521315 w 4062047"/>
                <a:gd name="connsiteY27" fmla="*/ 0 h 3938955"/>
                <a:gd name="connsiteX28" fmla="*/ 4062047 w 4062047"/>
                <a:gd name="connsiteY28" fmla="*/ 540731 h 3938955"/>
                <a:gd name="connsiteX29" fmla="*/ 4062047 w 4062047"/>
                <a:gd name="connsiteY29" fmla="*/ 2914645 h 3938955"/>
                <a:gd name="connsiteX30" fmla="*/ 3521315 w 4062047"/>
                <a:gd name="connsiteY30" fmla="*/ 3455377 h 3938955"/>
                <a:gd name="connsiteX31" fmla="*/ 1802912 w 4062047"/>
                <a:gd name="connsiteY31" fmla="*/ 3455377 h 3938955"/>
                <a:gd name="connsiteX32" fmla="*/ 1075041 w 4062047"/>
                <a:gd name="connsiteY32" fmla="*/ 3938955 h 3938955"/>
                <a:gd name="connsiteX33" fmla="*/ 1075041 w 4062047"/>
                <a:gd name="connsiteY33" fmla="*/ 3455377 h 3938955"/>
                <a:gd name="connsiteX34" fmla="*/ 540732 w 4062047"/>
                <a:gd name="connsiteY34" fmla="*/ 3455377 h 3938955"/>
                <a:gd name="connsiteX35" fmla="*/ 0 w 4062047"/>
                <a:gd name="connsiteY35" fmla="*/ 2914645 h 3938955"/>
                <a:gd name="connsiteX36" fmla="*/ 0 w 4062047"/>
                <a:gd name="connsiteY36" fmla="*/ 540731 h 3938955"/>
                <a:gd name="connsiteX37" fmla="*/ 540732 w 4062047"/>
                <a:gd name="connsiteY37" fmla="*/ 0 h 393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62047" h="3938955">
                  <a:moveTo>
                    <a:pt x="2292410" y="2109292"/>
                  </a:moveTo>
                  <a:cubicBezTo>
                    <a:pt x="2268687" y="2107678"/>
                    <a:pt x="2249265" y="2109514"/>
                    <a:pt x="2235381" y="2115515"/>
                  </a:cubicBezTo>
                  <a:cubicBezTo>
                    <a:pt x="2217974" y="2189262"/>
                    <a:pt x="2613445" y="2474616"/>
                    <a:pt x="2889776" y="2637325"/>
                  </a:cubicBezTo>
                  <a:cubicBezTo>
                    <a:pt x="2978370" y="2687082"/>
                    <a:pt x="3175001" y="2558447"/>
                    <a:pt x="2998691" y="2403914"/>
                  </a:cubicBezTo>
                  <a:cubicBezTo>
                    <a:pt x="2835268" y="2300874"/>
                    <a:pt x="2458468" y="2120587"/>
                    <a:pt x="2292410" y="2109292"/>
                  </a:cubicBezTo>
                  <a:close/>
                  <a:moveTo>
                    <a:pt x="3206785" y="1603188"/>
                  </a:moveTo>
                  <a:cubicBezTo>
                    <a:pt x="3072434" y="1591741"/>
                    <a:pt x="2414941" y="1693084"/>
                    <a:pt x="2420651" y="1739087"/>
                  </a:cubicBezTo>
                  <a:cubicBezTo>
                    <a:pt x="2441093" y="1812050"/>
                    <a:pt x="2920489" y="1870481"/>
                    <a:pt x="3241046" y="1879207"/>
                  </a:cubicBezTo>
                  <a:cubicBezTo>
                    <a:pt x="3377656" y="1864033"/>
                    <a:pt x="3431985" y="1611977"/>
                    <a:pt x="3206785" y="1603188"/>
                  </a:cubicBezTo>
                  <a:close/>
                  <a:moveTo>
                    <a:pt x="2950677" y="857698"/>
                  </a:moveTo>
                  <a:cubicBezTo>
                    <a:pt x="2927159" y="860050"/>
                    <a:pt x="2900469" y="866759"/>
                    <a:pt x="2870505" y="878864"/>
                  </a:cubicBezTo>
                  <a:cubicBezTo>
                    <a:pt x="2672862" y="977289"/>
                    <a:pt x="2275194" y="1268596"/>
                    <a:pt x="2227569" y="1381308"/>
                  </a:cubicBezTo>
                  <a:cubicBezTo>
                    <a:pt x="2281544" y="1434489"/>
                    <a:pt x="2730806" y="1244784"/>
                    <a:pt x="3013380" y="1093177"/>
                  </a:cubicBezTo>
                  <a:cubicBezTo>
                    <a:pt x="3117363" y="1016878"/>
                    <a:pt x="3055771" y="876954"/>
                    <a:pt x="2950677" y="857698"/>
                  </a:cubicBezTo>
                  <a:close/>
                  <a:moveTo>
                    <a:pt x="850835" y="587237"/>
                  </a:moveTo>
                  <a:cubicBezTo>
                    <a:pt x="745540" y="573769"/>
                    <a:pt x="690473" y="689557"/>
                    <a:pt x="691663" y="759803"/>
                  </a:cubicBezTo>
                  <a:lnTo>
                    <a:pt x="1286976" y="2250466"/>
                  </a:lnTo>
                  <a:cubicBezTo>
                    <a:pt x="1258401" y="2445728"/>
                    <a:pt x="1167913" y="2564791"/>
                    <a:pt x="1072663" y="2593366"/>
                  </a:cubicBezTo>
                  <a:cubicBezTo>
                    <a:pt x="963126" y="2639403"/>
                    <a:pt x="767864" y="2542565"/>
                    <a:pt x="744051" y="2731478"/>
                  </a:cubicBezTo>
                  <a:cubicBezTo>
                    <a:pt x="759926" y="2890228"/>
                    <a:pt x="947251" y="2896578"/>
                    <a:pt x="1191726" y="2836253"/>
                  </a:cubicBezTo>
                  <a:cubicBezTo>
                    <a:pt x="1426676" y="2750528"/>
                    <a:pt x="1466364" y="2636228"/>
                    <a:pt x="1696551" y="2036153"/>
                  </a:cubicBezTo>
                  <a:lnTo>
                    <a:pt x="2201376" y="769328"/>
                  </a:lnTo>
                  <a:cubicBezTo>
                    <a:pt x="2215663" y="650265"/>
                    <a:pt x="2048976" y="521678"/>
                    <a:pt x="1929913" y="683603"/>
                  </a:cubicBezTo>
                  <a:lnTo>
                    <a:pt x="1458426" y="1855178"/>
                  </a:lnTo>
                  <a:lnTo>
                    <a:pt x="972651" y="650266"/>
                  </a:lnTo>
                  <a:cubicBezTo>
                    <a:pt x="926614" y="610579"/>
                    <a:pt x="885934" y="591727"/>
                    <a:pt x="850835" y="587237"/>
                  </a:cubicBezTo>
                  <a:close/>
                  <a:moveTo>
                    <a:pt x="540732" y="0"/>
                  </a:moveTo>
                  <a:lnTo>
                    <a:pt x="3521315" y="0"/>
                  </a:lnTo>
                  <a:cubicBezTo>
                    <a:pt x="3819953" y="0"/>
                    <a:pt x="4062047" y="242093"/>
                    <a:pt x="4062047" y="540731"/>
                  </a:cubicBezTo>
                  <a:lnTo>
                    <a:pt x="4062047" y="2914645"/>
                  </a:lnTo>
                  <a:cubicBezTo>
                    <a:pt x="4062047" y="3213283"/>
                    <a:pt x="3819953" y="3455377"/>
                    <a:pt x="3521315" y="3455377"/>
                  </a:cubicBezTo>
                  <a:lnTo>
                    <a:pt x="1802912" y="3455377"/>
                  </a:lnTo>
                  <a:lnTo>
                    <a:pt x="1075041" y="3938955"/>
                  </a:lnTo>
                  <a:lnTo>
                    <a:pt x="1075041" y="3455377"/>
                  </a:lnTo>
                  <a:lnTo>
                    <a:pt x="540732" y="3455377"/>
                  </a:lnTo>
                  <a:cubicBezTo>
                    <a:pt x="242094" y="3455377"/>
                    <a:pt x="0" y="3213283"/>
                    <a:pt x="0" y="2914645"/>
                  </a:cubicBezTo>
                  <a:lnTo>
                    <a:pt x="0" y="540731"/>
                  </a:lnTo>
                  <a:cubicBezTo>
                    <a:pt x="0" y="242093"/>
                    <a:pt x="242094" y="0"/>
                    <a:pt x="540732" y="0"/>
                  </a:cubicBez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dirty="0">
                <a:solidFill>
                  <a:schemeClr val="tx1"/>
                </a:solidFill>
                <a:latin typeface="Segoe UI" pitchFamily="34" charset="0"/>
                <a:ea typeface="Segoe UI" pitchFamily="34" charset="0"/>
                <a:cs typeface="Segoe UI" pitchFamily="34" charset="0"/>
              </a:endParaRPr>
            </a:p>
          </p:txBody>
        </p:sp>
        <p:sp>
          <p:nvSpPr>
            <p:cNvPr id="66" name="Freeform 179"/>
            <p:cNvSpPr>
              <a:spLocks/>
            </p:cNvSpPr>
            <p:nvPr/>
          </p:nvSpPr>
          <p:spPr bwMode="auto">
            <a:xfrm>
              <a:off x="1673997" y="2433337"/>
              <a:ext cx="141378" cy="137129"/>
            </a:xfrm>
            <a:custGeom>
              <a:avLst/>
              <a:gdLst/>
              <a:ahLst/>
              <a:cxnLst/>
              <a:rect l="l" t="t" r="r" b="b"/>
              <a:pathLst>
                <a:path w="792162" h="768350">
                  <a:moveTo>
                    <a:pt x="428082" y="239713"/>
                  </a:moveTo>
                  <a:lnTo>
                    <a:pt x="415438" y="240512"/>
                  </a:lnTo>
                  <a:lnTo>
                    <a:pt x="403583" y="242907"/>
                  </a:lnTo>
                  <a:lnTo>
                    <a:pt x="391728" y="248496"/>
                  </a:lnTo>
                  <a:lnTo>
                    <a:pt x="380664" y="254884"/>
                  </a:lnTo>
                  <a:lnTo>
                    <a:pt x="369599" y="264466"/>
                  </a:lnTo>
                  <a:lnTo>
                    <a:pt x="360116" y="274846"/>
                  </a:lnTo>
                  <a:lnTo>
                    <a:pt x="349842" y="288420"/>
                  </a:lnTo>
                  <a:lnTo>
                    <a:pt x="340358" y="303591"/>
                  </a:lnTo>
                  <a:lnTo>
                    <a:pt x="331664" y="319561"/>
                  </a:lnTo>
                  <a:lnTo>
                    <a:pt x="324552" y="334732"/>
                  </a:lnTo>
                  <a:lnTo>
                    <a:pt x="318229" y="350701"/>
                  </a:lnTo>
                  <a:lnTo>
                    <a:pt x="312697" y="366671"/>
                  </a:lnTo>
                  <a:lnTo>
                    <a:pt x="308745" y="381842"/>
                  </a:lnTo>
                  <a:lnTo>
                    <a:pt x="306374" y="397013"/>
                  </a:lnTo>
                  <a:lnTo>
                    <a:pt x="304004" y="412184"/>
                  </a:lnTo>
                  <a:lnTo>
                    <a:pt x="303213" y="427355"/>
                  </a:lnTo>
                  <a:lnTo>
                    <a:pt x="304004" y="444922"/>
                  </a:lnTo>
                  <a:lnTo>
                    <a:pt x="307955" y="459294"/>
                  </a:lnTo>
                  <a:lnTo>
                    <a:pt x="312697" y="472868"/>
                  </a:lnTo>
                  <a:lnTo>
                    <a:pt x="319810" y="484845"/>
                  </a:lnTo>
                  <a:lnTo>
                    <a:pt x="324552" y="490435"/>
                  </a:lnTo>
                  <a:lnTo>
                    <a:pt x="328503" y="495226"/>
                  </a:lnTo>
                  <a:lnTo>
                    <a:pt x="334035" y="499218"/>
                  </a:lnTo>
                  <a:lnTo>
                    <a:pt x="339568" y="502412"/>
                  </a:lnTo>
                  <a:lnTo>
                    <a:pt x="345100" y="505606"/>
                  </a:lnTo>
                  <a:lnTo>
                    <a:pt x="351422" y="506404"/>
                  </a:lnTo>
                  <a:lnTo>
                    <a:pt x="358535" y="508001"/>
                  </a:lnTo>
                  <a:lnTo>
                    <a:pt x="366438" y="508001"/>
                  </a:lnTo>
                  <a:lnTo>
                    <a:pt x="379083" y="507203"/>
                  </a:lnTo>
                  <a:lnTo>
                    <a:pt x="390938" y="502412"/>
                  </a:lnTo>
                  <a:lnTo>
                    <a:pt x="402793" y="496024"/>
                  </a:lnTo>
                  <a:lnTo>
                    <a:pt x="413857" y="488039"/>
                  </a:lnTo>
                  <a:lnTo>
                    <a:pt x="424131" y="476062"/>
                  </a:lnTo>
                  <a:lnTo>
                    <a:pt x="434405" y="462488"/>
                  </a:lnTo>
                  <a:lnTo>
                    <a:pt x="443889" y="445720"/>
                  </a:lnTo>
                  <a:lnTo>
                    <a:pt x="451792" y="427355"/>
                  </a:lnTo>
                  <a:lnTo>
                    <a:pt x="459695" y="407393"/>
                  </a:lnTo>
                  <a:lnTo>
                    <a:pt x="466017" y="389028"/>
                  </a:lnTo>
                  <a:lnTo>
                    <a:pt x="472340" y="372260"/>
                  </a:lnTo>
                  <a:lnTo>
                    <a:pt x="477082" y="355492"/>
                  </a:lnTo>
                  <a:lnTo>
                    <a:pt x="481033" y="340321"/>
                  </a:lnTo>
                  <a:lnTo>
                    <a:pt x="483404" y="325949"/>
                  </a:lnTo>
                  <a:lnTo>
                    <a:pt x="484195" y="313173"/>
                  </a:lnTo>
                  <a:lnTo>
                    <a:pt x="485775" y="301196"/>
                  </a:lnTo>
                  <a:lnTo>
                    <a:pt x="484195" y="288420"/>
                  </a:lnTo>
                  <a:lnTo>
                    <a:pt x="481824" y="277242"/>
                  </a:lnTo>
                  <a:lnTo>
                    <a:pt x="476292" y="266063"/>
                  </a:lnTo>
                  <a:lnTo>
                    <a:pt x="469969" y="256481"/>
                  </a:lnTo>
                  <a:lnTo>
                    <a:pt x="466017" y="253287"/>
                  </a:lnTo>
                  <a:lnTo>
                    <a:pt x="462066" y="249295"/>
                  </a:lnTo>
                  <a:lnTo>
                    <a:pt x="457324" y="246900"/>
                  </a:lnTo>
                  <a:lnTo>
                    <a:pt x="451792" y="243706"/>
                  </a:lnTo>
                  <a:lnTo>
                    <a:pt x="446260" y="242109"/>
                  </a:lnTo>
                  <a:lnTo>
                    <a:pt x="440727" y="240512"/>
                  </a:lnTo>
                  <a:lnTo>
                    <a:pt x="434405" y="239713"/>
                  </a:lnTo>
                  <a:close/>
                  <a:moveTo>
                    <a:pt x="427466" y="0"/>
                  </a:moveTo>
                  <a:lnTo>
                    <a:pt x="446535" y="0"/>
                  </a:lnTo>
                  <a:lnTo>
                    <a:pt x="464809" y="1588"/>
                  </a:lnTo>
                  <a:lnTo>
                    <a:pt x="483084" y="3175"/>
                  </a:lnTo>
                  <a:lnTo>
                    <a:pt x="501359" y="5556"/>
                  </a:lnTo>
                  <a:lnTo>
                    <a:pt x="518839" y="8731"/>
                  </a:lnTo>
                  <a:lnTo>
                    <a:pt x="536319" y="11906"/>
                  </a:lnTo>
                  <a:lnTo>
                    <a:pt x="553004" y="15875"/>
                  </a:lnTo>
                  <a:lnTo>
                    <a:pt x="569689" y="20638"/>
                  </a:lnTo>
                  <a:lnTo>
                    <a:pt x="584786" y="26194"/>
                  </a:lnTo>
                  <a:lnTo>
                    <a:pt x="600677" y="32544"/>
                  </a:lnTo>
                  <a:lnTo>
                    <a:pt x="614979" y="38894"/>
                  </a:lnTo>
                  <a:lnTo>
                    <a:pt x="630075" y="46038"/>
                  </a:lnTo>
                  <a:lnTo>
                    <a:pt x="644377" y="53975"/>
                  </a:lnTo>
                  <a:lnTo>
                    <a:pt x="657884" y="62706"/>
                  </a:lnTo>
                  <a:lnTo>
                    <a:pt x="672186" y="71438"/>
                  </a:lnTo>
                  <a:lnTo>
                    <a:pt x="684899" y="81756"/>
                  </a:lnTo>
                  <a:lnTo>
                    <a:pt x="709529" y="103981"/>
                  </a:lnTo>
                  <a:lnTo>
                    <a:pt x="730982" y="127794"/>
                  </a:lnTo>
                  <a:lnTo>
                    <a:pt x="750051" y="153988"/>
                  </a:lnTo>
                  <a:lnTo>
                    <a:pt x="765148" y="181769"/>
                  </a:lnTo>
                  <a:lnTo>
                    <a:pt x="777066" y="211138"/>
                  </a:lnTo>
                  <a:lnTo>
                    <a:pt x="785011" y="242094"/>
                  </a:lnTo>
                  <a:lnTo>
                    <a:pt x="789779" y="273844"/>
                  </a:lnTo>
                  <a:lnTo>
                    <a:pt x="792162" y="308769"/>
                  </a:lnTo>
                  <a:lnTo>
                    <a:pt x="790573" y="336550"/>
                  </a:lnTo>
                  <a:lnTo>
                    <a:pt x="787395" y="362744"/>
                  </a:lnTo>
                  <a:lnTo>
                    <a:pt x="781833" y="387350"/>
                  </a:lnTo>
                  <a:lnTo>
                    <a:pt x="774682" y="411956"/>
                  </a:lnTo>
                  <a:lnTo>
                    <a:pt x="765148" y="435769"/>
                  </a:lnTo>
                  <a:lnTo>
                    <a:pt x="753229" y="457994"/>
                  </a:lnTo>
                  <a:lnTo>
                    <a:pt x="739722" y="480219"/>
                  </a:lnTo>
                  <a:lnTo>
                    <a:pt x="723037" y="500063"/>
                  </a:lnTo>
                  <a:lnTo>
                    <a:pt x="715091" y="510381"/>
                  </a:lnTo>
                  <a:lnTo>
                    <a:pt x="705557" y="518319"/>
                  </a:lnTo>
                  <a:lnTo>
                    <a:pt x="697611" y="527844"/>
                  </a:lnTo>
                  <a:lnTo>
                    <a:pt x="688077" y="534988"/>
                  </a:lnTo>
                  <a:lnTo>
                    <a:pt x="679337" y="542131"/>
                  </a:lnTo>
                  <a:lnTo>
                    <a:pt x="669802" y="548481"/>
                  </a:lnTo>
                  <a:lnTo>
                    <a:pt x="661062" y="554038"/>
                  </a:lnTo>
                  <a:lnTo>
                    <a:pt x="650733" y="559594"/>
                  </a:lnTo>
                  <a:lnTo>
                    <a:pt x="640404" y="564356"/>
                  </a:lnTo>
                  <a:lnTo>
                    <a:pt x="631664" y="568325"/>
                  </a:lnTo>
                  <a:lnTo>
                    <a:pt x="621335" y="572294"/>
                  </a:lnTo>
                  <a:lnTo>
                    <a:pt x="611800" y="574675"/>
                  </a:lnTo>
                  <a:lnTo>
                    <a:pt x="600677" y="577056"/>
                  </a:lnTo>
                  <a:lnTo>
                    <a:pt x="590348" y="578644"/>
                  </a:lnTo>
                  <a:lnTo>
                    <a:pt x="579224" y="579438"/>
                  </a:lnTo>
                  <a:lnTo>
                    <a:pt x="568100" y="579438"/>
                  </a:lnTo>
                  <a:lnTo>
                    <a:pt x="557771" y="579438"/>
                  </a:lnTo>
                  <a:lnTo>
                    <a:pt x="547442" y="577850"/>
                  </a:lnTo>
                  <a:lnTo>
                    <a:pt x="537113" y="576263"/>
                  </a:lnTo>
                  <a:lnTo>
                    <a:pt x="528373" y="573088"/>
                  </a:lnTo>
                  <a:lnTo>
                    <a:pt x="519633" y="569913"/>
                  </a:lnTo>
                  <a:lnTo>
                    <a:pt x="512482" y="565150"/>
                  </a:lnTo>
                  <a:lnTo>
                    <a:pt x="505331" y="560388"/>
                  </a:lnTo>
                  <a:lnTo>
                    <a:pt x="498975" y="554038"/>
                  </a:lnTo>
                  <a:lnTo>
                    <a:pt x="488646" y="541338"/>
                  </a:lnTo>
                  <a:lnTo>
                    <a:pt x="481495" y="527844"/>
                  </a:lnTo>
                  <a:lnTo>
                    <a:pt x="476728" y="514350"/>
                  </a:lnTo>
                  <a:lnTo>
                    <a:pt x="475139" y="501650"/>
                  </a:lnTo>
                  <a:lnTo>
                    <a:pt x="475139" y="498475"/>
                  </a:lnTo>
                  <a:lnTo>
                    <a:pt x="475139" y="494506"/>
                  </a:lnTo>
                  <a:lnTo>
                    <a:pt x="475139" y="489744"/>
                  </a:lnTo>
                  <a:lnTo>
                    <a:pt x="475933" y="484188"/>
                  </a:lnTo>
                  <a:lnTo>
                    <a:pt x="471166" y="493713"/>
                  </a:lnTo>
                  <a:lnTo>
                    <a:pt x="465604" y="501650"/>
                  </a:lnTo>
                  <a:lnTo>
                    <a:pt x="461631" y="508794"/>
                  </a:lnTo>
                  <a:lnTo>
                    <a:pt x="456069" y="516731"/>
                  </a:lnTo>
                  <a:lnTo>
                    <a:pt x="450508" y="523875"/>
                  </a:lnTo>
                  <a:lnTo>
                    <a:pt x="444946" y="530225"/>
                  </a:lnTo>
                  <a:lnTo>
                    <a:pt x="439384" y="535781"/>
                  </a:lnTo>
                  <a:lnTo>
                    <a:pt x="433822" y="541338"/>
                  </a:lnTo>
                  <a:lnTo>
                    <a:pt x="422699" y="550069"/>
                  </a:lnTo>
                  <a:lnTo>
                    <a:pt x="411575" y="558006"/>
                  </a:lnTo>
                  <a:lnTo>
                    <a:pt x="399657" y="564356"/>
                  </a:lnTo>
                  <a:lnTo>
                    <a:pt x="387739" y="569913"/>
                  </a:lnTo>
                  <a:lnTo>
                    <a:pt x="375026" y="573088"/>
                  </a:lnTo>
                  <a:lnTo>
                    <a:pt x="362313" y="577056"/>
                  </a:lnTo>
                  <a:lnTo>
                    <a:pt x="348806" y="577850"/>
                  </a:lnTo>
                  <a:lnTo>
                    <a:pt x="333709" y="578644"/>
                  </a:lnTo>
                  <a:lnTo>
                    <a:pt x="319408" y="577850"/>
                  </a:lnTo>
                  <a:lnTo>
                    <a:pt x="305900" y="576263"/>
                  </a:lnTo>
                  <a:lnTo>
                    <a:pt x="291598" y="573088"/>
                  </a:lnTo>
                  <a:lnTo>
                    <a:pt x="278886" y="568325"/>
                  </a:lnTo>
                  <a:lnTo>
                    <a:pt x="266968" y="561975"/>
                  </a:lnTo>
                  <a:lnTo>
                    <a:pt x="255844" y="554831"/>
                  </a:lnTo>
                  <a:lnTo>
                    <a:pt x="245515" y="546894"/>
                  </a:lnTo>
                  <a:lnTo>
                    <a:pt x="235186" y="536575"/>
                  </a:lnTo>
                  <a:lnTo>
                    <a:pt x="225651" y="525463"/>
                  </a:lnTo>
                  <a:lnTo>
                    <a:pt x="217706" y="512763"/>
                  </a:lnTo>
                  <a:lnTo>
                    <a:pt x="210555" y="500063"/>
                  </a:lnTo>
                  <a:lnTo>
                    <a:pt x="204993" y="484981"/>
                  </a:lnTo>
                  <a:lnTo>
                    <a:pt x="200226" y="469900"/>
                  </a:lnTo>
                  <a:lnTo>
                    <a:pt x="197842" y="453231"/>
                  </a:lnTo>
                  <a:lnTo>
                    <a:pt x="195458" y="434975"/>
                  </a:lnTo>
                  <a:lnTo>
                    <a:pt x="194664" y="416719"/>
                  </a:lnTo>
                  <a:lnTo>
                    <a:pt x="195458" y="394494"/>
                  </a:lnTo>
                  <a:lnTo>
                    <a:pt x="198637" y="373856"/>
                  </a:lnTo>
                  <a:lnTo>
                    <a:pt x="203404" y="351631"/>
                  </a:lnTo>
                  <a:lnTo>
                    <a:pt x="210555" y="330994"/>
                  </a:lnTo>
                  <a:lnTo>
                    <a:pt x="218500" y="310356"/>
                  </a:lnTo>
                  <a:lnTo>
                    <a:pt x="228829" y="289719"/>
                  </a:lnTo>
                  <a:lnTo>
                    <a:pt x="241542" y="270669"/>
                  </a:lnTo>
                  <a:lnTo>
                    <a:pt x="255049" y="250031"/>
                  </a:lnTo>
                  <a:lnTo>
                    <a:pt x="262995" y="241300"/>
                  </a:lnTo>
                  <a:lnTo>
                    <a:pt x="270940" y="231775"/>
                  </a:lnTo>
                  <a:lnTo>
                    <a:pt x="278886" y="223838"/>
                  </a:lnTo>
                  <a:lnTo>
                    <a:pt x="287626" y="216694"/>
                  </a:lnTo>
                  <a:lnTo>
                    <a:pt x="295571" y="209550"/>
                  </a:lnTo>
                  <a:lnTo>
                    <a:pt x="305106" y="203200"/>
                  </a:lnTo>
                  <a:lnTo>
                    <a:pt x="313846" y="197644"/>
                  </a:lnTo>
                  <a:lnTo>
                    <a:pt x="323380" y="192881"/>
                  </a:lnTo>
                  <a:lnTo>
                    <a:pt x="332120" y="188119"/>
                  </a:lnTo>
                  <a:lnTo>
                    <a:pt x="342449" y="184150"/>
                  </a:lnTo>
                  <a:lnTo>
                    <a:pt x="351984" y="180975"/>
                  </a:lnTo>
                  <a:lnTo>
                    <a:pt x="362313" y="177800"/>
                  </a:lnTo>
                  <a:lnTo>
                    <a:pt x="372642" y="176213"/>
                  </a:lnTo>
                  <a:lnTo>
                    <a:pt x="382177" y="174625"/>
                  </a:lnTo>
                  <a:lnTo>
                    <a:pt x="393300" y="173038"/>
                  </a:lnTo>
                  <a:lnTo>
                    <a:pt x="404424" y="173038"/>
                  </a:lnTo>
                  <a:lnTo>
                    <a:pt x="417137" y="173038"/>
                  </a:lnTo>
                  <a:lnTo>
                    <a:pt x="428260" y="175419"/>
                  </a:lnTo>
                  <a:lnTo>
                    <a:pt x="439384" y="177006"/>
                  </a:lnTo>
                  <a:lnTo>
                    <a:pt x="450508" y="180975"/>
                  </a:lnTo>
                  <a:lnTo>
                    <a:pt x="459248" y="184150"/>
                  </a:lnTo>
                  <a:lnTo>
                    <a:pt x="468782" y="188913"/>
                  </a:lnTo>
                  <a:lnTo>
                    <a:pt x="476728" y="195263"/>
                  </a:lnTo>
                  <a:lnTo>
                    <a:pt x="483879" y="201613"/>
                  </a:lnTo>
                  <a:lnTo>
                    <a:pt x="489440" y="207169"/>
                  </a:lnTo>
                  <a:lnTo>
                    <a:pt x="494208" y="212725"/>
                  </a:lnTo>
                  <a:lnTo>
                    <a:pt x="498975" y="219075"/>
                  </a:lnTo>
                  <a:lnTo>
                    <a:pt x="502153" y="225425"/>
                  </a:lnTo>
                  <a:lnTo>
                    <a:pt x="505331" y="231775"/>
                  </a:lnTo>
                  <a:lnTo>
                    <a:pt x="509304" y="238125"/>
                  </a:lnTo>
                  <a:lnTo>
                    <a:pt x="511688" y="244475"/>
                  </a:lnTo>
                  <a:lnTo>
                    <a:pt x="513277" y="252413"/>
                  </a:lnTo>
                  <a:lnTo>
                    <a:pt x="530757" y="189706"/>
                  </a:lnTo>
                  <a:lnTo>
                    <a:pt x="624513" y="189706"/>
                  </a:lnTo>
                  <a:lnTo>
                    <a:pt x="560949" y="403225"/>
                  </a:lnTo>
                  <a:lnTo>
                    <a:pt x="557771" y="415131"/>
                  </a:lnTo>
                  <a:lnTo>
                    <a:pt x="554593" y="426244"/>
                  </a:lnTo>
                  <a:lnTo>
                    <a:pt x="552209" y="434181"/>
                  </a:lnTo>
                  <a:lnTo>
                    <a:pt x="549826" y="441325"/>
                  </a:lnTo>
                  <a:lnTo>
                    <a:pt x="549031" y="447675"/>
                  </a:lnTo>
                  <a:lnTo>
                    <a:pt x="548237" y="453231"/>
                  </a:lnTo>
                  <a:lnTo>
                    <a:pt x="547442" y="458788"/>
                  </a:lnTo>
                  <a:lnTo>
                    <a:pt x="547442" y="463550"/>
                  </a:lnTo>
                  <a:lnTo>
                    <a:pt x="548237" y="470694"/>
                  </a:lnTo>
                  <a:lnTo>
                    <a:pt x="549826" y="477838"/>
                  </a:lnTo>
                  <a:lnTo>
                    <a:pt x="553004" y="484188"/>
                  </a:lnTo>
                  <a:lnTo>
                    <a:pt x="557771" y="492125"/>
                  </a:lnTo>
                  <a:lnTo>
                    <a:pt x="560155" y="494506"/>
                  </a:lnTo>
                  <a:lnTo>
                    <a:pt x="562539" y="496888"/>
                  </a:lnTo>
                  <a:lnTo>
                    <a:pt x="566511" y="499269"/>
                  </a:lnTo>
                  <a:lnTo>
                    <a:pt x="570484" y="500856"/>
                  </a:lnTo>
                  <a:lnTo>
                    <a:pt x="573662" y="502444"/>
                  </a:lnTo>
                  <a:lnTo>
                    <a:pt x="578429" y="504031"/>
                  </a:lnTo>
                  <a:lnTo>
                    <a:pt x="583197" y="504825"/>
                  </a:lnTo>
                  <a:lnTo>
                    <a:pt x="588759" y="504825"/>
                  </a:lnTo>
                  <a:lnTo>
                    <a:pt x="599882" y="504031"/>
                  </a:lnTo>
                  <a:lnTo>
                    <a:pt x="609417" y="500856"/>
                  </a:lnTo>
                  <a:lnTo>
                    <a:pt x="620540" y="496888"/>
                  </a:lnTo>
                  <a:lnTo>
                    <a:pt x="630869" y="490538"/>
                  </a:lnTo>
                  <a:lnTo>
                    <a:pt x="641993" y="482600"/>
                  </a:lnTo>
                  <a:lnTo>
                    <a:pt x="651528" y="473869"/>
                  </a:lnTo>
                  <a:lnTo>
                    <a:pt x="662651" y="461963"/>
                  </a:lnTo>
                  <a:lnTo>
                    <a:pt x="672980" y="448469"/>
                  </a:lnTo>
                  <a:lnTo>
                    <a:pt x="682515" y="434181"/>
                  </a:lnTo>
                  <a:lnTo>
                    <a:pt x="691255" y="419100"/>
                  </a:lnTo>
                  <a:lnTo>
                    <a:pt x="698406" y="402431"/>
                  </a:lnTo>
                  <a:lnTo>
                    <a:pt x="704762" y="384969"/>
                  </a:lnTo>
                  <a:lnTo>
                    <a:pt x="709529" y="366713"/>
                  </a:lnTo>
                  <a:lnTo>
                    <a:pt x="712708" y="346075"/>
                  </a:lnTo>
                  <a:lnTo>
                    <a:pt x="715091" y="324644"/>
                  </a:lnTo>
                  <a:lnTo>
                    <a:pt x="715886" y="302419"/>
                  </a:lnTo>
                  <a:lnTo>
                    <a:pt x="714297" y="270669"/>
                  </a:lnTo>
                  <a:lnTo>
                    <a:pt x="708735" y="240506"/>
                  </a:lnTo>
                  <a:lnTo>
                    <a:pt x="699200" y="211931"/>
                  </a:lnTo>
                  <a:lnTo>
                    <a:pt x="686488" y="185738"/>
                  </a:lnTo>
                  <a:lnTo>
                    <a:pt x="670597" y="163513"/>
                  </a:lnTo>
                  <a:lnTo>
                    <a:pt x="650733" y="142081"/>
                  </a:lnTo>
                  <a:lnTo>
                    <a:pt x="626897" y="123825"/>
                  </a:lnTo>
                  <a:lnTo>
                    <a:pt x="599882" y="108744"/>
                  </a:lnTo>
                  <a:lnTo>
                    <a:pt x="590348" y="103981"/>
                  </a:lnTo>
                  <a:lnTo>
                    <a:pt x="581608" y="99219"/>
                  </a:lnTo>
                  <a:lnTo>
                    <a:pt x="572073" y="95250"/>
                  </a:lnTo>
                  <a:lnTo>
                    <a:pt x="561744" y="92075"/>
                  </a:lnTo>
                  <a:lnTo>
                    <a:pt x="552209" y="88900"/>
                  </a:lnTo>
                  <a:lnTo>
                    <a:pt x="542675" y="85725"/>
                  </a:lnTo>
                  <a:lnTo>
                    <a:pt x="532346" y="82550"/>
                  </a:lnTo>
                  <a:lnTo>
                    <a:pt x="522811" y="80169"/>
                  </a:lnTo>
                  <a:lnTo>
                    <a:pt x="512482" y="77788"/>
                  </a:lnTo>
                  <a:lnTo>
                    <a:pt x="501359" y="76200"/>
                  </a:lnTo>
                  <a:lnTo>
                    <a:pt x="491824" y="74613"/>
                  </a:lnTo>
                  <a:lnTo>
                    <a:pt x="480700" y="73819"/>
                  </a:lnTo>
                  <a:lnTo>
                    <a:pt x="469577" y="71438"/>
                  </a:lnTo>
                  <a:lnTo>
                    <a:pt x="458453" y="71438"/>
                  </a:lnTo>
                  <a:lnTo>
                    <a:pt x="446535" y="70644"/>
                  </a:lnTo>
                  <a:lnTo>
                    <a:pt x="435411" y="70644"/>
                  </a:lnTo>
                  <a:lnTo>
                    <a:pt x="415548" y="70644"/>
                  </a:lnTo>
                  <a:lnTo>
                    <a:pt x="395684" y="73025"/>
                  </a:lnTo>
                  <a:lnTo>
                    <a:pt x="375026" y="74613"/>
                  </a:lnTo>
                  <a:lnTo>
                    <a:pt x="356751" y="76994"/>
                  </a:lnTo>
                  <a:lnTo>
                    <a:pt x="337682" y="80963"/>
                  </a:lnTo>
                  <a:lnTo>
                    <a:pt x="320202" y="85725"/>
                  </a:lnTo>
                  <a:lnTo>
                    <a:pt x="301928" y="91281"/>
                  </a:lnTo>
                  <a:lnTo>
                    <a:pt x="285242" y="96838"/>
                  </a:lnTo>
                  <a:lnTo>
                    <a:pt x="269351" y="103981"/>
                  </a:lnTo>
                  <a:lnTo>
                    <a:pt x="252666" y="111125"/>
                  </a:lnTo>
                  <a:lnTo>
                    <a:pt x="236775" y="119063"/>
                  </a:lnTo>
                  <a:lnTo>
                    <a:pt x="222473" y="128588"/>
                  </a:lnTo>
                  <a:lnTo>
                    <a:pt x="207377" y="138906"/>
                  </a:lnTo>
                  <a:lnTo>
                    <a:pt x="193869" y="149225"/>
                  </a:lnTo>
                  <a:lnTo>
                    <a:pt x="180362" y="161131"/>
                  </a:lnTo>
                  <a:lnTo>
                    <a:pt x="167649" y="173038"/>
                  </a:lnTo>
                  <a:lnTo>
                    <a:pt x="146197" y="196850"/>
                  </a:lnTo>
                  <a:lnTo>
                    <a:pt x="127922" y="221456"/>
                  </a:lnTo>
                  <a:lnTo>
                    <a:pt x="112826" y="247650"/>
                  </a:lnTo>
                  <a:lnTo>
                    <a:pt x="99318" y="274638"/>
                  </a:lnTo>
                  <a:lnTo>
                    <a:pt x="89784" y="303213"/>
                  </a:lnTo>
                  <a:lnTo>
                    <a:pt x="82633" y="332581"/>
                  </a:lnTo>
                  <a:lnTo>
                    <a:pt x="78660" y="362744"/>
                  </a:lnTo>
                  <a:lnTo>
                    <a:pt x="77071" y="394494"/>
                  </a:lnTo>
                  <a:lnTo>
                    <a:pt x="78660" y="429419"/>
                  </a:lnTo>
                  <a:lnTo>
                    <a:pt x="83428" y="463550"/>
                  </a:lnTo>
                  <a:lnTo>
                    <a:pt x="91373" y="494506"/>
                  </a:lnTo>
                  <a:lnTo>
                    <a:pt x="103291" y="523875"/>
                  </a:lnTo>
                  <a:lnTo>
                    <a:pt x="119182" y="550863"/>
                  </a:lnTo>
                  <a:lnTo>
                    <a:pt x="137457" y="577056"/>
                  </a:lnTo>
                  <a:lnTo>
                    <a:pt x="158909" y="600869"/>
                  </a:lnTo>
                  <a:lnTo>
                    <a:pt x="183540" y="622300"/>
                  </a:lnTo>
                  <a:lnTo>
                    <a:pt x="195458" y="631825"/>
                  </a:lnTo>
                  <a:lnTo>
                    <a:pt x="208966" y="639763"/>
                  </a:lnTo>
                  <a:lnTo>
                    <a:pt x="220884" y="648494"/>
                  </a:lnTo>
                  <a:lnTo>
                    <a:pt x="234391" y="654844"/>
                  </a:lnTo>
                  <a:lnTo>
                    <a:pt x="247104" y="661988"/>
                  </a:lnTo>
                  <a:lnTo>
                    <a:pt x="260611" y="667544"/>
                  </a:lnTo>
                  <a:lnTo>
                    <a:pt x="274913" y="673100"/>
                  </a:lnTo>
                  <a:lnTo>
                    <a:pt x="289215" y="678656"/>
                  </a:lnTo>
                  <a:lnTo>
                    <a:pt x="303517" y="681831"/>
                  </a:lnTo>
                  <a:lnTo>
                    <a:pt x="318613" y="686594"/>
                  </a:lnTo>
                  <a:lnTo>
                    <a:pt x="333709" y="689769"/>
                  </a:lnTo>
                  <a:lnTo>
                    <a:pt x="349600" y="692150"/>
                  </a:lnTo>
                  <a:lnTo>
                    <a:pt x="365491" y="693738"/>
                  </a:lnTo>
                  <a:lnTo>
                    <a:pt x="381382" y="696119"/>
                  </a:lnTo>
                  <a:lnTo>
                    <a:pt x="398068" y="696913"/>
                  </a:lnTo>
                  <a:lnTo>
                    <a:pt x="414753" y="696913"/>
                  </a:lnTo>
                  <a:lnTo>
                    <a:pt x="426671" y="696913"/>
                  </a:lnTo>
                  <a:lnTo>
                    <a:pt x="437795" y="696119"/>
                  </a:lnTo>
                  <a:lnTo>
                    <a:pt x="449713" y="696119"/>
                  </a:lnTo>
                  <a:lnTo>
                    <a:pt x="460042" y="694531"/>
                  </a:lnTo>
                  <a:lnTo>
                    <a:pt x="471960" y="692944"/>
                  </a:lnTo>
                  <a:lnTo>
                    <a:pt x="483084" y="692150"/>
                  </a:lnTo>
                  <a:lnTo>
                    <a:pt x="494208" y="690563"/>
                  </a:lnTo>
                  <a:lnTo>
                    <a:pt x="505331" y="687388"/>
                  </a:lnTo>
                  <a:lnTo>
                    <a:pt x="516455" y="685800"/>
                  </a:lnTo>
                  <a:lnTo>
                    <a:pt x="527579" y="683419"/>
                  </a:lnTo>
                  <a:lnTo>
                    <a:pt x="537113" y="680244"/>
                  </a:lnTo>
                  <a:lnTo>
                    <a:pt x="548237" y="676275"/>
                  </a:lnTo>
                  <a:lnTo>
                    <a:pt x="558566" y="673894"/>
                  </a:lnTo>
                  <a:lnTo>
                    <a:pt x="569689" y="669925"/>
                  </a:lnTo>
                  <a:lnTo>
                    <a:pt x="579224" y="666750"/>
                  </a:lnTo>
                  <a:lnTo>
                    <a:pt x="589553" y="661988"/>
                  </a:lnTo>
                  <a:lnTo>
                    <a:pt x="600677" y="657225"/>
                  </a:lnTo>
                  <a:lnTo>
                    <a:pt x="611800" y="651669"/>
                  </a:lnTo>
                  <a:lnTo>
                    <a:pt x="622129" y="646113"/>
                  </a:lnTo>
                  <a:lnTo>
                    <a:pt x="634048" y="639763"/>
                  </a:lnTo>
                  <a:lnTo>
                    <a:pt x="645171" y="633413"/>
                  </a:lnTo>
                  <a:lnTo>
                    <a:pt x="657089" y="626269"/>
                  </a:lnTo>
                  <a:lnTo>
                    <a:pt x="669008" y="619125"/>
                  </a:lnTo>
                  <a:lnTo>
                    <a:pt x="680926" y="610394"/>
                  </a:lnTo>
                  <a:lnTo>
                    <a:pt x="692844" y="602456"/>
                  </a:lnTo>
                  <a:lnTo>
                    <a:pt x="728599" y="657225"/>
                  </a:lnTo>
                  <a:lnTo>
                    <a:pt x="719859" y="663575"/>
                  </a:lnTo>
                  <a:lnTo>
                    <a:pt x="711119" y="669925"/>
                  </a:lnTo>
                  <a:lnTo>
                    <a:pt x="702379" y="676275"/>
                  </a:lnTo>
                  <a:lnTo>
                    <a:pt x="692844" y="683419"/>
                  </a:lnTo>
                  <a:lnTo>
                    <a:pt x="684104" y="688181"/>
                  </a:lnTo>
                  <a:lnTo>
                    <a:pt x="674569" y="693738"/>
                  </a:lnTo>
                  <a:lnTo>
                    <a:pt x="665829" y="699294"/>
                  </a:lnTo>
                  <a:lnTo>
                    <a:pt x="656295" y="704850"/>
                  </a:lnTo>
                  <a:lnTo>
                    <a:pt x="645966" y="709613"/>
                  </a:lnTo>
                  <a:lnTo>
                    <a:pt x="637226" y="715169"/>
                  </a:lnTo>
                  <a:lnTo>
                    <a:pt x="626897" y="719931"/>
                  </a:lnTo>
                  <a:lnTo>
                    <a:pt x="618157" y="723900"/>
                  </a:lnTo>
                  <a:lnTo>
                    <a:pt x="607828" y="727869"/>
                  </a:lnTo>
                  <a:lnTo>
                    <a:pt x="597499" y="732631"/>
                  </a:lnTo>
                  <a:lnTo>
                    <a:pt x="587964" y="735806"/>
                  </a:lnTo>
                  <a:lnTo>
                    <a:pt x="577635" y="739775"/>
                  </a:lnTo>
                  <a:lnTo>
                    <a:pt x="567306" y="743744"/>
                  </a:lnTo>
                  <a:lnTo>
                    <a:pt x="557771" y="746125"/>
                  </a:lnTo>
                  <a:lnTo>
                    <a:pt x="547442" y="749300"/>
                  </a:lnTo>
                  <a:lnTo>
                    <a:pt x="536319" y="751681"/>
                  </a:lnTo>
                  <a:lnTo>
                    <a:pt x="525989" y="754063"/>
                  </a:lnTo>
                  <a:lnTo>
                    <a:pt x="515660" y="757238"/>
                  </a:lnTo>
                  <a:lnTo>
                    <a:pt x="505331" y="758825"/>
                  </a:lnTo>
                  <a:lnTo>
                    <a:pt x="494208" y="761206"/>
                  </a:lnTo>
                  <a:lnTo>
                    <a:pt x="483879" y="762794"/>
                  </a:lnTo>
                  <a:lnTo>
                    <a:pt x="473549" y="763588"/>
                  </a:lnTo>
                  <a:lnTo>
                    <a:pt x="462426" y="765175"/>
                  </a:lnTo>
                  <a:lnTo>
                    <a:pt x="452097" y="765969"/>
                  </a:lnTo>
                  <a:lnTo>
                    <a:pt x="440973" y="767556"/>
                  </a:lnTo>
                  <a:lnTo>
                    <a:pt x="429849" y="767556"/>
                  </a:lnTo>
                  <a:lnTo>
                    <a:pt x="419520" y="768350"/>
                  </a:lnTo>
                  <a:lnTo>
                    <a:pt x="408397" y="768350"/>
                  </a:lnTo>
                  <a:lnTo>
                    <a:pt x="383766" y="767556"/>
                  </a:lnTo>
                  <a:lnTo>
                    <a:pt x="359135" y="765969"/>
                  </a:lnTo>
                  <a:lnTo>
                    <a:pt x="335299" y="763588"/>
                  </a:lnTo>
                  <a:lnTo>
                    <a:pt x="312257" y="759619"/>
                  </a:lnTo>
                  <a:lnTo>
                    <a:pt x="290009" y="755650"/>
                  </a:lnTo>
                  <a:lnTo>
                    <a:pt x="267762" y="750094"/>
                  </a:lnTo>
                  <a:lnTo>
                    <a:pt x="247898" y="743744"/>
                  </a:lnTo>
                  <a:lnTo>
                    <a:pt x="228035" y="735806"/>
                  </a:lnTo>
                  <a:lnTo>
                    <a:pt x="208966" y="727869"/>
                  </a:lnTo>
                  <a:lnTo>
                    <a:pt x="189102" y="717550"/>
                  </a:lnTo>
                  <a:lnTo>
                    <a:pt x="171622" y="708025"/>
                  </a:lnTo>
                  <a:lnTo>
                    <a:pt x="154937" y="696913"/>
                  </a:lnTo>
                  <a:lnTo>
                    <a:pt x="138251" y="684213"/>
                  </a:lnTo>
                  <a:lnTo>
                    <a:pt x="121566" y="669925"/>
                  </a:lnTo>
                  <a:lnTo>
                    <a:pt x="107264" y="656431"/>
                  </a:lnTo>
                  <a:lnTo>
                    <a:pt x="92168" y="640556"/>
                  </a:lnTo>
                  <a:lnTo>
                    <a:pt x="70715" y="614363"/>
                  </a:lnTo>
                  <a:lnTo>
                    <a:pt x="52440" y="585788"/>
                  </a:lnTo>
                  <a:lnTo>
                    <a:pt x="36549" y="556419"/>
                  </a:lnTo>
                  <a:lnTo>
                    <a:pt x="23042" y="526256"/>
                  </a:lnTo>
                  <a:lnTo>
                    <a:pt x="12713" y="494506"/>
                  </a:lnTo>
                  <a:lnTo>
                    <a:pt x="5562" y="461963"/>
                  </a:lnTo>
                  <a:lnTo>
                    <a:pt x="1589" y="427831"/>
                  </a:lnTo>
                  <a:lnTo>
                    <a:pt x="0" y="392113"/>
                  </a:lnTo>
                  <a:lnTo>
                    <a:pt x="1589" y="352425"/>
                  </a:lnTo>
                  <a:lnTo>
                    <a:pt x="7151" y="314325"/>
                  </a:lnTo>
                  <a:lnTo>
                    <a:pt x="16686" y="278606"/>
                  </a:lnTo>
                  <a:lnTo>
                    <a:pt x="29398" y="242888"/>
                  </a:lnTo>
                  <a:lnTo>
                    <a:pt x="44495" y="209550"/>
                  </a:lnTo>
                  <a:lnTo>
                    <a:pt x="65153" y="177800"/>
                  </a:lnTo>
                  <a:lnTo>
                    <a:pt x="87400" y="147638"/>
                  </a:lnTo>
                  <a:lnTo>
                    <a:pt x="115209" y="119063"/>
                  </a:lnTo>
                  <a:lnTo>
                    <a:pt x="131100" y="104775"/>
                  </a:lnTo>
                  <a:lnTo>
                    <a:pt x="146991" y="91281"/>
                  </a:lnTo>
                  <a:lnTo>
                    <a:pt x="163677" y="79375"/>
                  </a:lnTo>
                  <a:lnTo>
                    <a:pt x="180362" y="67469"/>
                  </a:lnTo>
                  <a:lnTo>
                    <a:pt x="198637" y="56356"/>
                  </a:lnTo>
                  <a:lnTo>
                    <a:pt x="216911" y="46831"/>
                  </a:lnTo>
                  <a:lnTo>
                    <a:pt x="235186" y="38100"/>
                  </a:lnTo>
                  <a:lnTo>
                    <a:pt x="254255" y="29369"/>
                  </a:lnTo>
                  <a:lnTo>
                    <a:pt x="274913" y="23019"/>
                  </a:lnTo>
                  <a:lnTo>
                    <a:pt x="294777" y="16669"/>
                  </a:lnTo>
                  <a:lnTo>
                    <a:pt x="315435" y="11906"/>
                  </a:lnTo>
                  <a:lnTo>
                    <a:pt x="336888" y="7938"/>
                  </a:lnTo>
                  <a:lnTo>
                    <a:pt x="359135" y="4763"/>
                  </a:lnTo>
                  <a:lnTo>
                    <a:pt x="380588" y="2381"/>
                  </a:lnTo>
                  <a:lnTo>
                    <a:pt x="403629" y="1588"/>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grpSp>
          <p:nvGrpSpPr>
            <p:cNvPr id="67" name="Group 66"/>
            <p:cNvGrpSpPr/>
            <p:nvPr/>
          </p:nvGrpSpPr>
          <p:grpSpPr>
            <a:xfrm>
              <a:off x="1224341" y="2393865"/>
              <a:ext cx="181084" cy="156444"/>
              <a:chOff x="896533" y="785004"/>
              <a:chExt cx="684622" cy="591473"/>
            </a:xfrm>
            <a:solidFill>
              <a:schemeClr val="bg1">
                <a:lumMod val="50000"/>
              </a:schemeClr>
            </a:solidFill>
          </p:grpSpPr>
          <p:sp>
            <p:nvSpPr>
              <p:cNvPr id="68" name="Oval 67"/>
              <p:cNvSpPr>
                <a:spLocks noChangeArrowheads="1"/>
              </p:cNvSpPr>
              <p:nvPr/>
            </p:nvSpPr>
            <p:spPr bwMode="auto">
              <a:xfrm>
                <a:off x="1135915" y="785004"/>
                <a:ext cx="218444" cy="218810"/>
              </a:xfrm>
              <a:prstGeom prst="ellipse">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sp>
            <p:nvSpPr>
              <p:cNvPr id="69" name="Freeform 182"/>
              <p:cNvSpPr>
                <a:spLocks/>
              </p:cNvSpPr>
              <p:nvPr/>
            </p:nvSpPr>
            <p:spPr bwMode="auto">
              <a:xfrm>
                <a:off x="1046649" y="1029576"/>
                <a:ext cx="390806" cy="346901"/>
              </a:xfrm>
              <a:custGeom>
                <a:avLst/>
                <a:gdLst>
                  <a:gd name="T0" fmla="*/ 420 w 456"/>
                  <a:gd name="T1" fmla="*/ 125 h 405"/>
                  <a:gd name="T2" fmla="*/ 311 w 456"/>
                  <a:gd name="T3" fmla="*/ 0 h 405"/>
                  <a:gd name="T4" fmla="*/ 233 w 456"/>
                  <a:gd name="T5" fmla="*/ 97 h 405"/>
                  <a:gd name="T6" fmla="*/ 223 w 456"/>
                  <a:gd name="T7" fmla="*/ 97 h 405"/>
                  <a:gd name="T8" fmla="*/ 145 w 456"/>
                  <a:gd name="T9" fmla="*/ 0 h 405"/>
                  <a:gd name="T10" fmla="*/ 37 w 456"/>
                  <a:gd name="T11" fmla="*/ 125 h 405"/>
                  <a:gd name="T12" fmla="*/ 30 w 456"/>
                  <a:gd name="T13" fmla="*/ 307 h 405"/>
                  <a:gd name="T14" fmla="*/ 220 w 456"/>
                  <a:gd name="T15" fmla="*/ 405 h 405"/>
                  <a:gd name="T16" fmla="*/ 236 w 456"/>
                  <a:gd name="T17" fmla="*/ 405 h 405"/>
                  <a:gd name="T18" fmla="*/ 427 w 456"/>
                  <a:gd name="T19" fmla="*/ 307 h 405"/>
                  <a:gd name="T20" fmla="*/ 420 w 456"/>
                  <a:gd name="T21" fmla="*/ 12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405">
                    <a:moveTo>
                      <a:pt x="420" y="125"/>
                    </a:moveTo>
                    <a:cubicBezTo>
                      <a:pt x="369" y="38"/>
                      <a:pt x="327" y="0"/>
                      <a:pt x="311" y="0"/>
                    </a:cubicBezTo>
                    <a:cubicBezTo>
                      <a:pt x="296" y="0"/>
                      <a:pt x="247" y="97"/>
                      <a:pt x="233" y="97"/>
                    </a:cubicBezTo>
                    <a:cubicBezTo>
                      <a:pt x="223" y="97"/>
                      <a:pt x="223" y="97"/>
                      <a:pt x="223" y="97"/>
                    </a:cubicBezTo>
                    <a:cubicBezTo>
                      <a:pt x="210" y="97"/>
                      <a:pt x="161" y="0"/>
                      <a:pt x="145" y="0"/>
                    </a:cubicBezTo>
                    <a:cubicBezTo>
                      <a:pt x="130" y="0"/>
                      <a:pt x="88" y="38"/>
                      <a:pt x="37" y="125"/>
                    </a:cubicBezTo>
                    <a:cubicBezTo>
                      <a:pt x="13" y="165"/>
                      <a:pt x="0" y="251"/>
                      <a:pt x="30" y="307"/>
                    </a:cubicBezTo>
                    <a:cubicBezTo>
                      <a:pt x="64" y="372"/>
                      <a:pt x="149" y="405"/>
                      <a:pt x="220" y="405"/>
                    </a:cubicBezTo>
                    <a:cubicBezTo>
                      <a:pt x="236" y="405"/>
                      <a:pt x="236" y="405"/>
                      <a:pt x="236" y="405"/>
                    </a:cubicBezTo>
                    <a:cubicBezTo>
                      <a:pt x="308" y="405"/>
                      <a:pt x="393" y="372"/>
                      <a:pt x="427" y="307"/>
                    </a:cubicBezTo>
                    <a:cubicBezTo>
                      <a:pt x="456" y="251"/>
                      <a:pt x="444" y="165"/>
                      <a:pt x="420" y="125"/>
                    </a:cubicBezTo>
                    <a:close/>
                  </a:path>
                </a:pathLst>
              </a:cu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grpSp>
            <p:nvGrpSpPr>
              <p:cNvPr id="70" name="Group 69"/>
              <p:cNvGrpSpPr/>
              <p:nvPr/>
            </p:nvGrpSpPr>
            <p:grpSpPr>
              <a:xfrm>
                <a:off x="896533" y="873212"/>
                <a:ext cx="201231" cy="369680"/>
                <a:chOff x="851065" y="755975"/>
                <a:chExt cx="287391" cy="527971"/>
              </a:xfrm>
              <a:grpFill/>
            </p:grpSpPr>
            <p:sp>
              <p:nvSpPr>
                <p:cNvPr id="74" name="Oval 73"/>
                <p:cNvSpPr>
                  <a:spLocks noChangeArrowheads="1"/>
                </p:cNvSpPr>
                <p:nvPr/>
              </p:nvSpPr>
              <p:spPr bwMode="auto">
                <a:xfrm>
                  <a:off x="930896" y="755975"/>
                  <a:ext cx="194494" cy="195584"/>
                </a:xfrm>
                <a:prstGeom prst="ellipse">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sp>
              <p:nvSpPr>
                <p:cNvPr id="75" name="Freeform 188"/>
                <p:cNvSpPr>
                  <a:spLocks/>
                </p:cNvSpPr>
                <p:nvPr/>
              </p:nvSpPr>
              <p:spPr bwMode="auto">
                <a:xfrm>
                  <a:off x="851065" y="973697"/>
                  <a:ext cx="287391" cy="310249"/>
                </a:xfrm>
                <a:custGeom>
                  <a:avLst/>
                  <a:gdLst>
                    <a:gd name="T0" fmla="*/ 239 w 335"/>
                    <a:gd name="T1" fmla="*/ 175 h 362"/>
                    <a:gd name="T2" fmla="*/ 335 w 335"/>
                    <a:gd name="T3" fmla="*/ 52 h 362"/>
                    <a:gd name="T4" fmla="*/ 278 w 335"/>
                    <a:gd name="T5" fmla="*/ 0 h 362"/>
                    <a:gd name="T6" fmla="*/ 208 w 335"/>
                    <a:gd name="T7" fmla="*/ 87 h 362"/>
                    <a:gd name="T8" fmla="*/ 199 w 335"/>
                    <a:gd name="T9" fmla="*/ 87 h 362"/>
                    <a:gd name="T10" fmla="*/ 130 w 335"/>
                    <a:gd name="T11" fmla="*/ 0 h 362"/>
                    <a:gd name="T12" fmla="*/ 33 w 335"/>
                    <a:gd name="T13" fmla="*/ 113 h 362"/>
                    <a:gd name="T14" fmla="*/ 27 w 335"/>
                    <a:gd name="T15" fmla="*/ 274 h 362"/>
                    <a:gd name="T16" fmla="*/ 197 w 335"/>
                    <a:gd name="T17" fmla="*/ 362 h 362"/>
                    <a:gd name="T18" fmla="*/ 211 w 335"/>
                    <a:gd name="T19" fmla="*/ 362 h 362"/>
                    <a:gd name="T20" fmla="*/ 221 w 335"/>
                    <a:gd name="T21" fmla="*/ 361 h 362"/>
                    <a:gd name="T22" fmla="*/ 239 w 335"/>
                    <a:gd name="T23" fmla="*/ 17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5" h="362">
                      <a:moveTo>
                        <a:pt x="239" y="175"/>
                      </a:moveTo>
                      <a:cubicBezTo>
                        <a:pt x="261" y="137"/>
                        <a:pt x="299" y="80"/>
                        <a:pt x="335" y="52"/>
                      </a:cubicBezTo>
                      <a:cubicBezTo>
                        <a:pt x="308" y="17"/>
                        <a:pt x="288" y="0"/>
                        <a:pt x="278" y="0"/>
                      </a:cubicBezTo>
                      <a:cubicBezTo>
                        <a:pt x="264" y="0"/>
                        <a:pt x="220" y="87"/>
                        <a:pt x="208" y="87"/>
                      </a:cubicBezTo>
                      <a:cubicBezTo>
                        <a:pt x="199" y="87"/>
                        <a:pt x="199" y="87"/>
                        <a:pt x="199" y="87"/>
                      </a:cubicBezTo>
                      <a:cubicBezTo>
                        <a:pt x="187" y="87"/>
                        <a:pt x="144" y="0"/>
                        <a:pt x="130" y="0"/>
                      </a:cubicBezTo>
                      <a:cubicBezTo>
                        <a:pt x="116" y="0"/>
                        <a:pt x="78" y="35"/>
                        <a:pt x="33" y="113"/>
                      </a:cubicBezTo>
                      <a:cubicBezTo>
                        <a:pt x="12" y="148"/>
                        <a:pt x="0" y="225"/>
                        <a:pt x="27" y="274"/>
                      </a:cubicBezTo>
                      <a:cubicBezTo>
                        <a:pt x="57" y="333"/>
                        <a:pt x="133" y="362"/>
                        <a:pt x="197" y="362"/>
                      </a:cubicBezTo>
                      <a:cubicBezTo>
                        <a:pt x="211" y="362"/>
                        <a:pt x="211" y="362"/>
                        <a:pt x="211" y="362"/>
                      </a:cubicBezTo>
                      <a:cubicBezTo>
                        <a:pt x="214" y="362"/>
                        <a:pt x="218" y="362"/>
                        <a:pt x="221" y="361"/>
                      </a:cubicBezTo>
                      <a:cubicBezTo>
                        <a:pt x="199" y="296"/>
                        <a:pt x="216" y="215"/>
                        <a:pt x="239" y="175"/>
                      </a:cubicBezTo>
                      <a:close/>
                    </a:path>
                  </a:pathLst>
                </a:cu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grpSp>
          <p:grpSp>
            <p:nvGrpSpPr>
              <p:cNvPr id="71" name="Group 70"/>
              <p:cNvGrpSpPr/>
              <p:nvPr/>
            </p:nvGrpSpPr>
            <p:grpSpPr>
              <a:xfrm flipH="1">
                <a:off x="1379924" y="873212"/>
                <a:ext cx="201231" cy="369680"/>
                <a:chOff x="851065" y="755975"/>
                <a:chExt cx="287391" cy="527971"/>
              </a:xfrm>
              <a:grpFill/>
            </p:grpSpPr>
            <p:sp>
              <p:nvSpPr>
                <p:cNvPr id="72" name="Oval 71"/>
                <p:cNvSpPr>
                  <a:spLocks noChangeArrowheads="1"/>
                </p:cNvSpPr>
                <p:nvPr/>
              </p:nvSpPr>
              <p:spPr bwMode="auto">
                <a:xfrm>
                  <a:off x="930896" y="755975"/>
                  <a:ext cx="194494" cy="195584"/>
                </a:xfrm>
                <a:prstGeom prst="ellipse">
                  <a:avLst/>
                </a:pr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sp>
              <p:nvSpPr>
                <p:cNvPr id="73" name="Freeform 186"/>
                <p:cNvSpPr>
                  <a:spLocks/>
                </p:cNvSpPr>
                <p:nvPr/>
              </p:nvSpPr>
              <p:spPr bwMode="auto">
                <a:xfrm>
                  <a:off x="851065" y="973697"/>
                  <a:ext cx="287391" cy="310249"/>
                </a:xfrm>
                <a:custGeom>
                  <a:avLst/>
                  <a:gdLst>
                    <a:gd name="T0" fmla="*/ 239 w 335"/>
                    <a:gd name="T1" fmla="*/ 175 h 362"/>
                    <a:gd name="T2" fmla="*/ 335 w 335"/>
                    <a:gd name="T3" fmla="*/ 52 h 362"/>
                    <a:gd name="T4" fmla="*/ 278 w 335"/>
                    <a:gd name="T5" fmla="*/ 0 h 362"/>
                    <a:gd name="T6" fmla="*/ 208 w 335"/>
                    <a:gd name="T7" fmla="*/ 87 h 362"/>
                    <a:gd name="T8" fmla="*/ 199 w 335"/>
                    <a:gd name="T9" fmla="*/ 87 h 362"/>
                    <a:gd name="T10" fmla="*/ 130 w 335"/>
                    <a:gd name="T11" fmla="*/ 0 h 362"/>
                    <a:gd name="T12" fmla="*/ 33 w 335"/>
                    <a:gd name="T13" fmla="*/ 113 h 362"/>
                    <a:gd name="T14" fmla="*/ 27 w 335"/>
                    <a:gd name="T15" fmla="*/ 274 h 362"/>
                    <a:gd name="T16" fmla="*/ 197 w 335"/>
                    <a:gd name="T17" fmla="*/ 362 h 362"/>
                    <a:gd name="T18" fmla="*/ 211 w 335"/>
                    <a:gd name="T19" fmla="*/ 362 h 362"/>
                    <a:gd name="T20" fmla="*/ 221 w 335"/>
                    <a:gd name="T21" fmla="*/ 361 h 362"/>
                    <a:gd name="T22" fmla="*/ 239 w 335"/>
                    <a:gd name="T23" fmla="*/ 17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5" h="362">
                      <a:moveTo>
                        <a:pt x="239" y="175"/>
                      </a:moveTo>
                      <a:cubicBezTo>
                        <a:pt x="261" y="137"/>
                        <a:pt x="299" y="80"/>
                        <a:pt x="335" y="52"/>
                      </a:cubicBezTo>
                      <a:cubicBezTo>
                        <a:pt x="308" y="17"/>
                        <a:pt x="288" y="0"/>
                        <a:pt x="278" y="0"/>
                      </a:cubicBezTo>
                      <a:cubicBezTo>
                        <a:pt x="264" y="0"/>
                        <a:pt x="220" y="87"/>
                        <a:pt x="208" y="87"/>
                      </a:cubicBezTo>
                      <a:cubicBezTo>
                        <a:pt x="199" y="87"/>
                        <a:pt x="199" y="87"/>
                        <a:pt x="199" y="87"/>
                      </a:cubicBezTo>
                      <a:cubicBezTo>
                        <a:pt x="187" y="87"/>
                        <a:pt x="144" y="0"/>
                        <a:pt x="130" y="0"/>
                      </a:cubicBezTo>
                      <a:cubicBezTo>
                        <a:pt x="116" y="0"/>
                        <a:pt x="78" y="35"/>
                        <a:pt x="33" y="113"/>
                      </a:cubicBezTo>
                      <a:cubicBezTo>
                        <a:pt x="12" y="148"/>
                        <a:pt x="0" y="225"/>
                        <a:pt x="27" y="274"/>
                      </a:cubicBezTo>
                      <a:cubicBezTo>
                        <a:pt x="57" y="333"/>
                        <a:pt x="133" y="362"/>
                        <a:pt x="197" y="362"/>
                      </a:cubicBezTo>
                      <a:cubicBezTo>
                        <a:pt x="211" y="362"/>
                        <a:pt x="211" y="362"/>
                        <a:pt x="211" y="362"/>
                      </a:cubicBezTo>
                      <a:cubicBezTo>
                        <a:pt x="214" y="362"/>
                        <a:pt x="218" y="362"/>
                        <a:pt x="221" y="361"/>
                      </a:cubicBezTo>
                      <a:cubicBezTo>
                        <a:pt x="199" y="296"/>
                        <a:pt x="216" y="215"/>
                        <a:pt x="239" y="175"/>
                      </a:cubicBezTo>
                      <a:close/>
                    </a:path>
                  </a:pathLst>
                </a:custGeom>
                <a:grp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fontAlgn="base">
                    <a:spcBef>
                      <a:spcPct val="0"/>
                    </a:spcBef>
                    <a:spcAft>
                      <a:spcPct val="0"/>
                    </a:spcAft>
                  </a:pPr>
                  <a:endParaRPr lang="en-US" sz="2200" dirty="0">
                    <a:latin typeface="Segoe"/>
                  </a:endParaRPr>
                </a:p>
              </p:txBody>
            </p:sp>
          </p:grpSp>
        </p:grpSp>
      </p:grpSp>
      <p:grpSp>
        <p:nvGrpSpPr>
          <p:cNvPr id="76" name="Group 75"/>
          <p:cNvGrpSpPr/>
          <p:nvPr/>
        </p:nvGrpSpPr>
        <p:grpSpPr>
          <a:xfrm flipH="1">
            <a:off x="2195324" y="4400871"/>
            <a:ext cx="345523" cy="327898"/>
            <a:chOff x="5326857" y="2779521"/>
            <a:chExt cx="2283619" cy="2167129"/>
          </a:xfrm>
          <a:solidFill>
            <a:schemeClr val="bg1">
              <a:lumMod val="50000"/>
            </a:schemeClr>
          </a:solidFill>
        </p:grpSpPr>
        <p:sp>
          <p:nvSpPr>
            <p:cNvPr id="77" name="Freeform 190"/>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1011445 h 1083469"/>
                <a:gd name="connsiteX6" fmla="*/ 977729 w 1147085"/>
                <a:gd name="connsiteY6" fmla="*/ 857154 h 1083469"/>
                <a:gd name="connsiteX7" fmla="*/ 977729 w 1147085"/>
                <a:gd name="connsiteY7" fmla="*/ 916854 h 1083469"/>
                <a:gd name="connsiteX8" fmla="*/ 123825 w 1147085"/>
                <a:gd name="connsiteY8" fmla="*/ 1083469 h 1083469"/>
                <a:gd name="connsiteX9" fmla="*/ 0 w 1147085"/>
                <a:gd name="connsiteY9" fmla="*/ 114300 h 1083469"/>
                <a:gd name="connsiteX10" fmla="*/ 1090612 w 1147085"/>
                <a:gd name="connsiteY10" fmla="*/ 0 h 108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78" name="Oval 23"/>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79" name="Rounded Rectangle 13"/>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80" name="Oval 79"/>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81" name="Rounded Rectangle 14"/>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33" name="Group 132"/>
          <p:cNvGrpSpPr/>
          <p:nvPr/>
        </p:nvGrpSpPr>
        <p:grpSpPr>
          <a:xfrm>
            <a:off x="9269829" y="4653871"/>
            <a:ext cx="321697" cy="307752"/>
            <a:chOff x="9531915" y="2925488"/>
            <a:chExt cx="321697" cy="307752"/>
          </a:xfrm>
        </p:grpSpPr>
        <p:grpSp>
          <p:nvGrpSpPr>
            <p:cNvPr id="134" name="Group 133"/>
            <p:cNvGrpSpPr/>
            <p:nvPr/>
          </p:nvGrpSpPr>
          <p:grpSpPr>
            <a:xfrm>
              <a:off x="9531915" y="2925488"/>
              <a:ext cx="321697" cy="307752"/>
              <a:chOff x="9213056" y="2830838"/>
              <a:chExt cx="392885" cy="393322"/>
            </a:xfrm>
            <a:solidFill>
              <a:srgbClr val="7F7F7F"/>
            </a:solidFill>
          </p:grpSpPr>
          <p:sp>
            <p:nvSpPr>
              <p:cNvPr id="136" name="Rectangle 135"/>
              <p:cNvSpPr/>
              <p:nvPr/>
            </p:nvSpPr>
            <p:spPr>
              <a:xfrm>
                <a:off x="9213056" y="2830838"/>
                <a:ext cx="45719" cy="392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sp>
            <p:nvSpPr>
              <p:cNvPr id="137" name="Rectangle 136"/>
              <p:cNvSpPr/>
              <p:nvPr/>
            </p:nvSpPr>
            <p:spPr>
              <a:xfrm rot="16200000">
                <a:off x="9386639" y="3004858"/>
                <a:ext cx="45719" cy="392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grpSp>
        <p:sp>
          <p:nvSpPr>
            <p:cNvPr id="135" name="Freeform 198"/>
            <p:cNvSpPr/>
            <p:nvPr/>
          </p:nvSpPr>
          <p:spPr>
            <a:xfrm>
              <a:off x="9594056" y="2928938"/>
              <a:ext cx="240507" cy="228600"/>
            </a:xfrm>
            <a:custGeom>
              <a:avLst/>
              <a:gdLst>
                <a:gd name="connsiteX0" fmla="*/ 0 w 240507"/>
                <a:gd name="connsiteY0" fmla="*/ 219075 h 228600"/>
                <a:gd name="connsiteX1" fmla="*/ 52388 w 240507"/>
                <a:gd name="connsiteY1" fmla="*/ 166687 h 228600"/>
                <a:gd name="connsiteX2" fmla="*/ 88107 w 240507"/>
                <a:gd name="connsiteY2" fmla="*/ 228600 h 228600"/>
                <a:gd name="connsiteX3" fmla="*/ 114300 w 240507"/>
                <a:gd name="connsiteY3" fmla="*/ 97631 h 228600"/>
                <a:gd name="connsiteX4" fmla="*/ 171450 w 240507"/>
                <a:gd name="connsiteY4" fmla="*/ 104775 h 228600"/>
                <a:gd name="connsiteX5" fmla="*/ 240507 w 240507"/>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507" h="228600">
                  <a:moveTo>
                    <a:pt x="0" y="219075"/>
                  </a:moveTo>
                  <a:lnTo>
                    <a:pt x="52388" y="166687"/>
                  </a:lnTo>
                  <a:lnTo>
                    <a:pt x="88107" y="228600"/>
                  </a:lnTo>
                  <a:lnTo>
                    <a:pt x="114300" y="97631"/>
                  </a:lnTo>
                  <a:lnTo>
                    <a:pt x="171450" y="104775"/>
                  </a:lnTo>
                  <a:lnTo>
                    <a:pt x="240507" y="0"/>
                  </a:lnTo>
                </a:path>
              </a:pathLst>
            </a:custGeom>
            <a:noFill/>
            <a:ln>
              <a:solidFill>
                <a:srgbClr val="7F7F7F"/>
              </a:solidFill>
              <a:headEnd w="lg" len="med"/>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8" name="Picture 137"/>
          <p:cNvPicPr>
            <a:picLocks noChangeAspect="1"/>
          </p:cNvPicPr>
          <p:nvPr/>
        </p:nvPicPr>
        <p:blipFill>
          <a:blip r:embed="rId13"/>
          <a:stretch>
            <a:fillRect/>
          </a:stretch>
        </p:blipFill>
        <p:spPr>
          <a:xfrm>
            <a:off x="1017533" y="5276981"/>
            <a:ext cx="503767" cy="519675"/>
          </a:xfrm>
          <a:prstGeom prst="rect">
            <a:avLst/>
          </a:prstGeom>
        </p:spPr>
      </p:pic>
      <p:sp>
        <p:nvSpPr>
          <p:cNvPr id="143" name="Text Box 4"/>
          <p:cNvSpPr txBox="1">
            <a:spLocks noChangeArrowheads="1"/>
          </p:cNvSpPr>
          <p:nvPr/>
        </p:nvSpPr>
        <p:spPr bwMode="gray">
          <a:xfrm>
            <a:off x="303212" y="1645827"/>
            <a:ext cx="2944876" cy="1508760"/>
          </a:xfrm>
          <a:prstGeom prst="rect">
            <a:avLst/>
          </a:prstGeom>
          <a:solidFill>
            <a:schemeClr val="bg1">
              <a:lumMod val="95000"/>
            </a:schemeClr>
          </a:solidFill>
          <a:ln w="3175" cap="flat" cmpd="sng" algn="ctr">
            <a:no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37160" indent="-137160">
              <a:spcBef>
                <a:spcPts val="100"/>
              </a:spcBef>
              <a:spcAft>
                <a:spcPts val="200"/>
              </a:spcAft>
              <a:buFont typeface="Arial" panose="020B0604020202020204" pitchFamily="34" charset="0"/>
              <a:buChar char="•"/>
              <a:defRPr/>
            </a:pPr>
            <a:r>
              <a:rPr lang="en-GB" sz="1050" dirty="0">
                <a:ln>
                  <a:noFill/>
                </a:ln>
                <a:solidFill>
                  <a:schemeClr val="tx1"/>
                </a:solidFill>
              </a:rPr>
              <a:t>The Azure </a:t>
            </a:r>
            <a:r>
              <a:rPr lang="en-GB" sz="1050" dirty="0" err="1">
                <a:ln>
                  <a:noFill/>
                </a:ln>
                <a:solidFill>
                  <a:schemeClr val="tx1"/>
                </a:solidFill>
              </a:rPr>
              <a:t>HiPo</a:t>
            </a:r>
            <a:r>
              <a:rPr lang="en-GB" sz="1050" dirty="0">
                <a:ln>
                  <a:noFill/>
                </a:ln>
                <a:solidFill>
                  <a:schemeClr val="tx1"/>
                </a:solidFill>
              </a:rPr>
              <a:t> Solution Blueprint </a:t>
            </a:r>
            <a:r>
              <a:rPr lang="en-GB" sz="1050" dirty="0" err="1">
                <a:ln>
                  <a:noFill/>
                </a:ln>
                <a:solidFill>
                  <a:schemeClr val="tx1"/>
                </a:solidFill>
              </a:rPr>
              <a:t>catalog</a:t>
            </a:r>
            <a:r>
              <a:rPr lang="en-GB" sz="1050" dirty="0">
                <a:ln>
                  <a:noFill/>
                </a:ln>
                <a:solidFill>
                  <a:schemeClr val="tx1"/>
                </a:solidFill>
              </a:rPr>
              <a:t> is made up of an always-changing, evolving Bill of Materials maintained by DSAs</a:t>
            </a:r>
          </a:p>
          <a:p>
            <a:pPr marL="137160" indent="-137160">
              <a:spcBef>
                <a:spcPts val="100"/>
              </a:spcBef>
              <a:spcAft>
                <a:spcPts val="200"/>
              </a:spcAft>
              <a:buFont typeface="Arial" panose="020B0604020202020204" pitchFamily="34" charset="0"/>
              <a:buChar char="•"/>
              <a:defRPr/>
            </a:pPr>
            <a:r>
              <a:rPr lang="en-GB" sz="1050" dirty="0">
                <a:ln>
                  <a:noFill/>
                </a:ln>
                <a:solidFill>
                  <a:schemeClr val="tx1"/>
                </a:solidFill>
              </a:rPr>
              <a:t>The associated </a:t>
            </a:r>
            <a:r>
              <a:rPr lang="en-GB" sz="1050" dirty="0" err="1">
                <a:ln>
                  <a:noFill/>
                </a:ln>
                <a:solidFill>
                  <a:schemeClr val="tx1"/>
                </a:solidFill>
              </a:rPr>
              <a:t>artifacts</a:t>
            </a:r>
            <a:r>
              <a:rPr lang="en-GB" sz="1050" dirty="0">
                <a:ln>
                  <a:noFill/>
                </a:ln>
                <a:solidFill>
                  <a:schemeClr val="tx1"/>
                </a:solidFill>
              </a:rPr>
              <a:t> include BDM sales material, TDM deep-dives, customer success stories, project plans, ROI results, and sample ARM assets for implementation</a:t>
            </a:r>
          </a:p>
        </p:txBody>
      </p:sp>
      <p:sp>
        <p:nvSpPr>
          <p:cNvPr id="144" name="Text Box 4"/>
          <p:cNvSpPr txBox="1">
            <a:spLocks noChangeArrowheads="1"/>
          </p:cNvSpPr>
          <p:nvPr/>
        </p:nvSpPr>
        <p:spPr bwMode="gray">
          <a:xfrm>
            <a:off x="3309314" y="1645827"/>
            <a:ext cx="2759364" cy="1508760"/>
          </a:xfrm>
          <a:prstGeom prst="rect">
            <a:avLst/>
          </a:prstGeom>
          <a:solidFill>
            <a:schemeClr val="bg1">
              <a:lumMod val="95000"/>
            </a:schemeClr>
          </a:solidFill>
          <a:ln w="3175" cap="flat" cmpd="sng" algn="ctr">
            <a:no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37160" indent="-137160">
              <a:spcBef>
                <a:spcPts val="100"/>
              </a:spcBef>
              <a:spcAft>
                <a:spcPts val="200"/>
              </a:spcAft>
              <a:buFont typeface="Arial" panose="020B0604020202020204" pitchFamily="34" charset="0"/>
              <a:buChar char="•"/>
              <a:defRPr/>
            </a:pPr>
            <a:r>
              <a:rPr lang="en-GB" sz="1050" dirty="0">
                <a:ln>
                  <a:noFill/>
                </a:ln>
                <a:solidFill>
                  <a:schemeClr val="tx1"/>
                </a:solidFill>
              </a:rPr>
              <a:t>Sales Material is maintained that can be used to deliver high-level value propositions for the </a:t>
            </a:r>
            <a:r>
              <a:rPr lang="en-GB" sz="1050" dirty="0" err="1">
                <a:ln>
                  <a:noFill/>
                </a:ln>
                <a:solidFill>
                  <a:schemeClr val="tx1"/>
                </a:solidFill>
              </a:rPr>
              <a:t>HiPo</a:t>
            </a:r>
            <a:r>
              <a:rPr lang="en-GB" sz="1050" dirty="0">
                <a:ln>
                  <a:noFill/>
                </a:ln>
                <a:solidFill>
                  <a:schemeClr val="tx1"/>
                </a:solidFill>
              </a:rPr>
              <a:t> Blueprint Solution </a:t>
            </a:r>
            <a:r>
              <a:rPr lang="en-GB" sz="1050" dirty="0" err="1">
                <a:ln>
                  <a:noFill/>
                </a:ln>
                <a:solidFill>
                  <a:schemeClr val="tx1"/>
                </a:solidFill>
              </a:rPr>
              <a:t>catalog</a:t>
            </a:r>
            <a:r>
              <a:rPr lang="en-GB" sz="1050" dirty="0">
                <a:ln>
                  <a:noFill/>
                </a:ln>
                <a:solidFill>
                  <a:schemeClr val="tx1"/>
                </a:solidFill>
              </a:rPr>
              <a:t>, DSA engagement value prop as well as business impact evidence</a:t>
            </a:r>
          </a:p>
          <a:p>
            <a:pPr marL="137160" indent="-137160">
              <a:spcBef>
                <a:spcPts val="100"/>
              </a:spcBef>
              <a:spcAft>
                <a:spcPts val="200"/>
              </a:spcAft>
              <a:buFont typeface="Arial" panose="020B0604020202020204" pitchFamily="34" charset="0"/>
              <a:buChar char="•"/>
              <a:defRPr/>
            </a:pPr>
            <a:r>
              <a:rPr lang="en-GB" sz="1050" dirty="0">
                <a:ln>
                  <a:noFill/>
                </a:ln>
                <a:solidFill>
                  <a:schemeClr val="tx1"/>
                </a:solidFill>
              </a:rPr>
              <a:t>Intent is to sell high to key customer business stakeholders</a:t>
            </a:r>
          </a:p>
        </p:txBody>
      </p:sp>
      <p:sp>
        <p:nvSpPr>
          <p:cNvPr id="145" name="Text Box 4"/>
          <p:cNvSpPr txBox="1">
            <a:spLocks noChangeArrowheads="1"/>
          </p:cNvSpPr>
          <p:nvPr/>
        </p:nvSpPr>
        <p:spPr bwMode="gray">
          <a:xfrm>
            <a:off x="6129905" y="1645827"/>
            <a:ext cx="2749603" cy="1508760"/>
          </a:xfrm>
          <a:prstGeom prst="rect">
            <a:avLst/>
          </a:prstGeom>
          <a:solidFill>
            <a:schemeClr val="bg1">
              <a:lumMod val="95000"/>
            </a:schemeClr>
          </a:solidFill>
          <a:ln w="3175" cap="flat" cmpd="sng" algn="ctr">
            <a:no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37160" indent="-137160">
              <a:spcBef>
                <a:spcPts val="100"/>
              </a:spcBef>
              <a:spcAft>
                <a:spcPts val="200"/>
              </a:spcAft>
              <a:buFont typeface="Arial" panose="020B0604020202020204" pitchFamily="34" charset="0"/>
              <a:buChar char="•"/>
              <a:defRPr/>
            </a:pPr>
            <a:r>
              <a:rPr lang="en-GB" sz="1050" dirty="0">
                <a:ln>
                  <a:noFill/>
                </a:ln>
                <a:solidFill>
                  <a:schemeClr val="tx1"/>
                </a:solidFill>
              </a:rPr>
              <a:t>A GitHub repository is maintained for the </a:t>
            </a:r>
            <a:r>
              <a:rPr lang="en-GB" sz="1050" dirty="0" err="1">
                <a:ln>
                  <a:noFill/>
                </a:ln>
                <a:solidFill>
                  <a:schemeClr val="tx1"/>
                </a:solidFill>
              </a:rPr>
              <a:t>HiPo</a:t>
            </a:r>
            <a:r>
              <a:rPr lang="en-GB" sz="1050" dirty="0">
                <a:ln>
                  <a:noFill/>
                </a:ln>
                <a:solidFill>
                  <a:schemeClr val="tx1"/>
                </a:solidFill>
              </a:rPr>
              <a:t> DSA Solution Blueprint </a:t>
            </a:r>
            <a:r>
              <a:rPr lang="en-GB" sz="1050" dirty="0" err="1">
                <a:ln>
                  <a:noFill/>
                </a:ln>
                <a:solidFill>
                  <a:schemeClr val="tx1"/>
                </a:solidFill>
              </a:rPr>
              <a:t>Catalog</a:t>
            </a:r>
            <a:endParaRPr lang="en-GB" sz="1050" dirty="0">
              <a:ln>
                <a:noFill/>
              </a:ln>
              <a:solidFill>
                <a:schemeClr val="tx1"/>
              </a:solidFill>
            </a:endParaRPr>
          </a:p>
          <a:p>
            <a:pPr marL="137160" indent="-137160">
              <a:spcBef>
                <a:spcPts val="100"/>
              </a:spcBef>
              <a:spcAft>
                <a:spcPts val="200"/>
              </a:spcAft>
              <a:buFont typeface="Arial" panose="020B0604020202020204" pitchFamily="34" charset="0"/>
              <a:buChar char="•"/>
              <a:defRPr/>
            </a:pPr>
            <a:r>
              <a:rPr lang="en-GB" sz="1050" dirty="0">
                <a:ln>
                  <a:noFill/>
                </a:ln>
                <a:solidFill>
                  <a:schemeClr val="tx1"/>
                </a:solidFill>
              </a:rPr>
              <a:t>In each solution folder, DSAs will have access to sample data, code and other associated assets that can be leveraged to build a successful small-scale customer POC</a:t>
            </a:r>
          </a:p>
        </p:txBody>
      </p:sp>
      <p:sp>
        <p:nvSpPr>
          <p:cNvPr id="146" name="Text Box 4"/>
          <p:cNvSpPr txBox="1">
            <a:spLocks noChangeArrowheads="1"/>
          </p:cNvSpPr>
          <p:nvPr/>
        </p:nvSpPr>
        <p:spPr bwMode="gray">
          <a:xfrm>
            <a:off x="8940733" y="1645827"/>
            <a:ext cx="2944876" cy="1508760"/>
          </a:xfrm>
          <a:prstGeom prst="rect">
            <a:avLst/>
          </a:prstGeom>
          <a:solidFill>
            <a:schemeClr val="bg1">
              <a:lumMod val="95000"/>
            </a:schemeClr>
          </a:solidFill>
          <a:ln w="3175" cap="flat" cmpd="sng" algn="ctr">
            <a:noFill/>
            <a:prstDash val="solid"/>
          </a:ln>
          <a:effectLst/>
        </p:spPr>
        <p:txBody>
          <a:bodyPr lIns="91440" tIns="45720" rIns="91440" bIns="45720" rtlCol="0" anchor="t">
            <a:noAutofit/>
          </a:bodyPr>
          <a:lstStyle>
            <a:defPPr>
              <a:defRPr lang="en-US"/>
            </a:defPPr>
            <a:lvl1pPr defTabSz="685645">
              <a:defRPr sz="800">
                <a:ln>
                  <a:solidFill>
                    <a:schemeClr val="bg1">
                      <a:alpha val="0"/>
                    </a:schemeClr>
                  </a:solidFill>
                </a:ln>
                <a:solidFill>
                  <a:schemeClr val="tx1">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37160" indent="-137160">
              <a:spcBef>
                <a:spcPts val="100"/>
              </a:spcBef>
              <a:spcAft>
                <a:spcPts val="200"/>
              </a:spcAft>
              <a:buFont typeface="Arial" panose="020B0604020202020204" pitchFamily="34" charset="0"/>
              <a:buChar char="•"/>
              <a:defRPr/>
            </a:pPr>
            <a:r>
              <a:rPr lang="en-GB" sz="1050" dirty="0">
                <a:ln>
                  <a:noFill/>
                </a:ln>
                <a:solidFill>
                  <a:schemeClr val="tx1"/>
                </a:solidFill>
              </a:rPr>
              <a:t>Project Plan outlines and recommended partners are included in the Solution Blueprints for the final delivery phase of the project to ensure customer success and implementation of the solution into the customer’s production environment</a:t>
            </a:r>
          </a:p>
        </p:txBody>
      </p:sp>
      <p:sp>
        <p:nvSpPr>
          <p:cNvPr id="147" name="Rectangle 146"/>
          <p:cNvSpPr/>
          <p:nvPr/>
        </p:nvSpPr>
        <p:spPr>
          <a:xfrm>
            <a:off x="305731" y="3444138"/>
            <a:ext cx="11582400" cy="276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dirty="0">
                <a:solidFill>
                  <a:schemeClr val="bg1"/>
                </a:solidFill>
                <a:latin typeface="Segoe UI Semibold" panose="020B0702040204020203" pitchFamily="34" charset="0"/>
                <a:cs typeface="Segoe UI Semibold" panose="020B0702040204020203" pitchFamily="34" charset="0"/>
              </a:rPr>
              <a:t>The </a:t>
            </a:r>
            <a:r>
              <a:rPr lang="en-US" sz="1200" dirty="0" err="1">
                <a:solidFill>
                  <a:schemeClr val="bg1"/>
                </a:solidFill>
                <a:latin typeface="Segoe UI Semibold" panose="020B0702040204020203" pitchFamily="34" charset="0"/>
                <a:cs typeface="Segoe UI Semibold" panose="020B0702040204020203" pitchFamily="34" charset="0"/>
              </a:rPr>
              <a:t>HiPo</a:t>
            </a:r>
            <a:r>
              <a:rPr lang="en-US" sz="1200" dirty="0">
                <a:solidFill>
                  <a:schemeClr val="bg1"/>
                </a:solidFill>
                <a:latin typeface="Segoe UI Semibold" panose="020B0702040204020203" pitchFamily="34" charset="0"/>
                <a:cs typeface="Segoe UI Semibold" panose="020B0702040204020203" pitchFamily="34" charset="0"/>
              </a:rPr>
              <a:t> Solution Blueprint DSA process</a:t>
            </a:r>
          </a:p>
        </p:txBody>
      </p:sp>
    </p:spTree>
    <p:extLst>
      <p:ext uri="{BB962C8B-B14F-4D97-AF65-F5344CB8AC3E}">
        <p14:creationId xmlns:p14="http://schemas.microsoft.com/office/powerpoint/2010/main" val="2511522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e385fb40-52d4-4fae-9c5b-3e8ff8a5878e" ContentTypeId="0x01010079CA57CA2DAD654DAB031774EE674658" PreviousValue="false"/>
</file>

<file path=customXml/item3.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The Marketing Book of Dreams is set of scenarios for driving digital business transformation of marketing, including digital marketing and customer experience, marketing productivity, and marketing insights.</DocumentDescription>
    <_ip_UnifiedCompliancePolicyUIAction xmlns="http://schemas.microsoft.com/sharepoint/v3" xsi:nil="true"/>
    <SMEComments xmlns="2c369b2b-3f94-46ec-90e1-485ed2885eab" xsi:nil="true"/>
    <servicespriorityarea xmlns="230e9df3-be65-4c73-a93b-d1236ebd677e">
      <Value>Enterprise Strategy</Value>
    </servicespriorityarea>
    <g6775e77a6d84637a29014d883a4378a xmlns="230e9df3-be65-4c73-a93b-d1236ebd677e">
      <Terms xmlns="http://schemas.microsoft.com/office/infopath/2007/PartnerControls"/>
    </g6775e77a6d84637a29014d883a4378a>
    <campusactivity xmlns="230e9df3-be65-4c73-a93b-d1236ebd677e">
      <Value>Delivery</Value>
    </campusactivity>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TermInfo xmlns="http://schemas.microsoft.com/office/infopath/2007/PartnerControls">
          <TermName xmlns="http://schemas.microsoft.com/office/infopath/2007/PartnerControls">communications and media sector</TermName>
          <TermId xmlns="http://schemas.microsoft.com/office/infopath/2007/PartnerControls">9945cb60-29d5-4029-a25a-926881104e39</TermId>
        </TermInfo>
        <TermInfo xmlns="http://schemas.microsoft.com/office/infopath/2007/PartnerControls">
          <TermName xmlns="http://schemas.microsoft.com/office/infopath/2007/PartnerControls">financial services sector</TermName>
          <TermId xmlns="http://schemas.microsoft.com/office/infopath/2007/PartnerControls">b538d45a-5f3b-4c47-9c69-37273fafe895</TermId>
        </TermInfo>
        <TermInfo xmlns="http://schemas.microsoft.com/office/infopath/2007/PartnerControls">
          <TermName xmlns="http://schemas.microsoft.com/office/infopath/2007/PartnerControls">manufacturing and resources sector</TermName>
          <TermId xmlns="http://schemas.microsoft.com/office/infopath/2007/PartnerControls">868ab31c-08df-4f88-9150-9f7feacdc972</TermId>
        </TermInfo>
        <TermInfo xmlns="http://schemas.microsoft.com/office/infopath/2007/PartnerControls">
          <TermName xmlns="http://schemas.microsoft.com/office/infopath/2007/PartnerControls">retail, consumer products an</TermName>
          <TermId xmlns="http://schemas.microsoft.com/office/infopath/2007/PartnerControls">9ae6ef23-8d8a-476f-aa52-b499c395f362</TermId>
        </TermInfo>
      </Terms>
    </m74a2925250f485f9486ed3f97e2a6b3>
    <oad7af80ad0f4ba99bb03b3894ab533c xmlns="230e9df3-be65-4c73-a93b-d1236ebd677e">
      <Terms xmlns="http://schemas.microsoft.com/office/infopath/2007/PartnerControls">
        <TermInfo xmlns="http://schemas.microsoft.com/office/infopath/2007/PartnerControls">
          <TermName xmlns="http://schemas.microsoft.com/office/infopath/2007/PartnerControls">scenarios</TermName>
          <TermId xmlns="http://schemas.microsoft.com/office/infopath/2007/PartnerControls">5dc5e6e5-18a4-4ff8-85dc-71a9ecf4b47b</TermId>
        </TermInfo>
      </Terms>
    </oad7af80ad0f4ba99bb03b3894ab533c>
    <SMEReviewIndicator xmlns="2c369b2b-3f94-46ec-90e1-485ed2885eab" xsi:nil="true"/>
    <_ip_UnifiedCompliancePolicyProperties xmlns="http://schemas.microsoft.com/sharepoint/v3" xsi:nil="true"/>
    <Authors xmlns="230e9df3-be65-4c73-a93b-d1236ebd677e">
      <UserInfo>
        <DisplayName>i:0#.f|membership|andyeun@microsoft.com</DisplayName>
        <AccountId>4953</AccountId>
        <AccountType/>
      </UserInfo>
      <UserInfo>
        <DisplayName>i:0#.f|membership|v-damel@microsoft.com</DisplayName>
        <AccountId>23007</AccountId>
        <AccountType/>
      </UserInfo>
      <UserInfo>
        <DisplayName>i:0#.f|membership|jmeier@microsoft.com</DisplayName>
        <AccountId>4130</AccountId>
        <AccountType/>
      </UserInfo>
      <UserInfo>
        <DisplayName>i:0#.f|membership|jmarcoux@microsoft.com</DisplayName>
        <AccountId>7396</AccountId>
        <AccountType/>
      </UserInfo>
    </Authors>
    <FrameworkVersionNumber xmlns="230e9df3-be65-4c73-a93b-d1236ebd677e" xsi:nil="true"/>
    <OfferingID xmlns="8b5b7ad0-f464-46eb-9946-fcee1f1dc400"/>
    <cb7870d3641f4a52807a63577a9c1b08 xmlns="230e9df3-be65-4c73-a93b-d1236ebd677e">
      <Terms xmlns="http://schemas.microsoft.com/office/infopath/2007/PartnerControls"/>
    </cb7870d3641f4a52807a63577a9c1b08>
    <l6f22ad676764b8284b0a38937e29122 xmlns="2c369b2b-3f94-46ec-90e1-485ed2885eab">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l6f22ad676764b8284b0a38937e29122>
    <DerivedFromID xmlns="230e9df3-be65-4c73-a93b-d1236ebd677e" xsi:nil="true"/>
    <TaxCatchAll xmlns="230e9df3-be65-4c73-a93b-d1236ebd677e">
      <Value>86</Value>
      <Value>947</Value>
      <Value>673</Value>
      <Value>667</Value>
      <Value>479</Value>
      <Value>3</Value>
      <Value>358</Value>
    </TaxCatchAll>
    <campusov xmlns="230e9df3-be65-4c73-a93b-d1236ebd677e">
      <Value>MCS</Value>
    </campusov>
    <SMEReviewCount xmlns="2c369b2b-3f94-46ec-90e1-485ed2885eab" xsi:nil="true"/>
    <af1f5bfae61e4243aac9966cb19580e1 xmlns="230e9df3-be65-4c73-a93b-d1236ebd677e">
      <Terms xmlns="http://schemas.microsoft.com/office/infopath/2007/PartnerControls">
        <TermInfo xmlns="http://schemas.microsoft.com/office/infopath/2007/PartnerControls">
          <TermName xmlns="http://schemas.microsoft.com/office/infopath/2007/PartnerControls">WW Enterprise Strategy Community</TermName>
          <TermId xmlns="http://schemas.microsoft.com/office/infopath/2007/PartnerControls">abb82a59-d8e1-44bf-b680-43fada6eee29</TermId>
        </TermInfo>
      </Terms>
    </af1f5bfae61e4243aac9966cb19580e1>
    <_dlc_DocId xmlns="230e9df3-be65-4c73-a93b-d1236ebd677e">CAMPUSIP-6-2749</_dlc_DocId>
    <_dlc_DocIdUrl xmlns="230e9df3-be65-4c73-a93b-d1236ebd677e">
      <Url>https://microsoft.sharepoint.com/teams/CampusIPLibraries/ES/_layouts/15/DocIdRedir.aspx?ID=CAMPUSIP-6-2749</Url>
      <Description>CAMPUSIP-6-2749</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Campus Managed IP - ES" ma:contentTypeID="0x01010079CA57CA2DAD654DAB031774EE67465800621D8D8E19AE324586B0E2D5814AD32C02003ECED42F18ABEC4F85527B788A517F04" ma:contentTypeVersion="63" ma:contentTypeDescription="This content type is used to define the metadata and behavior of Managed IP managed in the Enterprise Strategy group." ma:contentTypeScope="" ma:versionID="1abf41f1562bfd90736e65fec44135e0">
  <xsd:schema xmlns:xsd="http://www.w3.org/2001/XMLSchema" xmlns:xs="http://www.w3.org/2001/XMLSchema" xmlns:p="http://schemas.microsoft.com/office/2006/metadata/properties" xmlns:ns1="http://schemas.microsoft.com/sharepoint/v3" xmlns:ns2="230e9df3-be65-4c73-a93b-d1236ebd677e" xmlns:ns3="2c369b2b-3f94-46ec-90e1-485ed2885eab" xmlns:ns4="8b5b7ad0-f464-46eb-9946-fcee1f1dc400" targetNamespace="http://schemas.microsoft.com/office/2006/metadata/properties" ma:root="true" ma:fieldsID="48c0c43220e40f1de7a19802bb403415" ns1:_="" ns2:_="" ns3:_="" ns4:_="">
    <xsd:import namespace="http://schemas.microsoft.com/sharepoint/v3"/>
    <xsd:import namespace="230e9df3-be65-4c73-a93b-d1236ebd677e"/>
    <xsd:import namespace="2c369b2b-3f94-46ec-90e1-485ed2885eab"/>
    <xsd:import namespace="8b5b7ad0-f464-46eb-9946-fcee1f1dc400"/>
    <xsd:element name="properties">
      <xsd:complexType>
        <xsd:sequence>
          <xsd:element name="documentManagement">
            <xsd:complexType>
              <xsd:all>
                <xsd:element ref="ns2:DocumentDescription"/>
                <xsd:element ref="ns2:Authors"/>
                <xsd:element ref="ns2:servicespriorityarea" minOccurs="0"/>
                <xsd:element ref="ns2:campusov" minOccurs="0"/>
                <xsd:element ref="ns2:campusactivity" minOccurs="0"/>
                <xsd:element ref="ns3:SMEComments" minOccurs="0"/>
                <xsd:element ref="ns3:SMEReviewCount" minOccurs="0"/>
                <xsd:element ref="ns3:SMEReviewIndicator" minOccurs="0"/>
                <xsd:element ref="ns2:FrameworkVersionNumber" minOccurs="0"/>
                <xsd:element ref="ns4:OfferingID" minOccurs="0"/>
                <xsd:element ref="ns2:DerivedFromID" minOccurs="0"/>
                <xsd:element ref="ns2:_dlc_DocIdUrl" minOccurs="0"/>
                <xsd:element ref="ns2:_dlc_DocIdPersistId" minOccurs="0"/>
                <xsd:element ref="ns2:_dlc_DocId" minOccurs="0"/>
                <xsd:element ref="ns2:cb7870d3641f4a52807a63577a9c1b08" minOccurs="0"/>
                <xsd:element ref="ns2:af1f5bfae61e4243aac9966cb19580e1" minOccurs="0"/>
                <xsd:element ref="ns2:TaxCatchAll" minOccurs="0"/>
                <xsd:element ref="ns2:TaxCatchAllLabel" minOccurs="0"/>
                <xsd:element ref="ns2:MSProductsTaxHTField0" minOccurs="0"/>
                <xsd:element ref="ns3:l6f22ad676764b8284b0a38937e29122" minOccurs="0"/>
                <xsd:element ref="ns4:OfferingID_x003a_Title_x0020__x0028_linked_x0020_to_x0020_item_x0029_" minOccurs="0"/>
                <xsd:element ref="ns2:m74a2925250f485f9486ed3f97e2a6b3" minOccurs="0"/>
                <xsd:element ref="ns4:SharedWithDetails" minOccurs="0"/>
                <xsd:element ref="ns2:g6775e77a6d84637a29014d883a4378a" minOccurs="0"/>
                <xsd:element ref="ns2:oad7af80ad0f4ba99bb03b3894ab533c"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40" nillable="true" ma:displayName="Unified Compliance Policy Properties" ma:hidden="true" ma:internalName="_ip_UnifiedCompliancePolicyProperties">
      <xsd:simpleType>
        <xsd:restriction base="dms:Note"/>
      </xsd:simpleType>
    </xsd:element>
    <xsd:element name="_ip_UnifiedCompliancePolicyUIAction" ma:index="4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3" ma:displayName="Authors" ma:description="The individuals who contributed to the creation of this content. Includes both primary and secondary authors." ma:list="UserInfo" ma:SharePointGroup="0" ma:internalName="Authors"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servicespriorityarea" ma:index="7" nillable="true" ma:displayName="Services Priority Area" ma:description="Identifies the associated Services business priority area. Used by Campus." ma:internalName="servicespriorityarea" ma:readOnly="false">
      <xsd:complexType>
        <xsd:complexContent>
          <xsd:extension base="dms:MultiChoice">
            <xsd:sequence>
              <xsd:element name="Value" maxOccurs="unbounded" minOccurs="0" nillable="true">
                <xsd:simpleType>
                  <xsd:restriction base="dms:Choice">
                    <xsd:enumeration value="Application Platform"/>
                    <xsd:enumeration value="Cloud Productivity"/>
                    <xsd:enumeration value="Datacenter"/>
                    <xsd:enumeration value="Devices and Mobility"/>
                    <xsd:enumeration value="Dynamics"/>
                    <xsd:enumeration value="Enterprise Communications"/>
                    <xsd:enumeration value="Enterprise Strategy"/>
                    <xsd:enumeration value="Premier Cloud Vantage"/>
                    <xsd:enumeration value="Premier Lync"/>
                    <xsd:enumeration value="Premier Mission Critical"/>
                    <xsd:enumeration value="Premier vNext"/>
                    <xsd:enumeration value="Productivity and Enterprise Social"/>
                    <xsd:enumeration value="PSfD"/>
                    <xsd:enumeration value="PSfP"/>
                    <xsd:enumeration value="Security"/>
                  </xsd:restriction>
                </xsd:simpleType>
              </xsd:element>
            </xsd:sequence>
          </xsd:extension>
        </xsd:complexContent>
      </xsd:complexType>
    </xsd:element>
    <xsd:element name="campusov" ma:index="8" nillable="true" ma:displayName="Org (Campus Only)" ma:description="Used exclusively by the Campus KM solution. The organization, community, or program that is responsible for the life of the IP." ma:internalName="campusov">
      <xsd:complexType>
        <xsd:complexContent>
          <xsd:extension base="dms:MultiChoice">
            <xsd:sequence>
              <xsd:element name="Value" maxOccurs="unbounded" minOccurs="0" nillable="true">
                <xsd:simpleType>
                  <xsd:restriction base="dms:Choice">
                    <xsd:enumeration value="Consumer"/>
                    <xsd:enumeration value="CSS"/>
                    <xsd:enumeration value="Enterprise Services Sales"/>
                    <xsd:enumeration value="GBS - Strategy"/>
                    <xsd:enumeration value="GBSD - Commercial Shared"/>
                    <xsd:enumeration value="GBSD - Dynamics/SMS&amp;P"/>
                    <xsd:enumeration value="GBSD - MOD"/>
                    <xsd:enumeration value="GBSD - PFE"/>
                    <xsd:enumeration value="GBSD - STB"/>
                    <xsd:enumeration value="MCS"/>
                    <xsd:enumeration value="Not Organization Specific"/>
                    <xsd:enumeration value="OCTO"/>
                    <xsd:enumeration value="Premier"/>
                  </xsd:restriction>
                </xsd:simpleType>
              </xsd:element>
            </xsd:sequence>
          </xsd:extension>
        </xsd:complexContent>
      </xsd:complexType>
    </xsd:element>
    <xsd:element name="campusactivity" ma:index="9" nillable="true" ma:displayName="Campus Function" ma:description="Used exclusively by the Campus KM solution for tagging content with the Services function to which the document is applicable." ma:internalName="campusactivity">
      <xsd:complexType>
        <xsd:complexContent>
          <xsd:extension base="dms:MultiChoice">
            <xsd:sequence>
              <xsd:element name="Value" maxOccurs="unbounded" minOccurs="0" nillable="true">
                <xsd:simpleType>
                  <xsd:restriction base="dms:Choice">
                    <xsd:enumeration value="Sales"/>
                    <xsd:enumeration value="Marketing"/>
                    <xsd:enumeration value="Delivery"/>
                    <xsd:enumeration value="Support"/>
                  </xsd:restriction>
                </xsd:simpleType>
              </xsd:element>
            </xsd:sequence>
          </xsd:extension>
        </xsd:complexContent>
      </xsd:complexType>
    </xsd:element>
    <xsd:element name="FrameworkVersionNumber" ma:index="17" nillable="true" ma:displayName="Framework Version Number" ma:description="A field used by Campus KM management solution." ma:internalName="FrameworkVersionNumber" ma:percentage="FALSE">
      <xsd:simpleType>
        <xsd:restriction base="dms:Number"/>
      </xsd:simpleType>
    </xsd:element>
    <xsd:element name="DerivedFromID" ma:index="19"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_dlc_DocIdUrl" ma:index="2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2" nillable="true" ma:displayName="Persist ID" ma:description="Keep ID on add." ma:hidden="true" ma:internalName="_dlc_DocIdPersistId" ma:readOnly="true">
      <xsd:simpleType>
        <xsd:restriction base="dms:Boolean"/>
      </xsd:simple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cb7870d3641f4a52807a63577a9c1b08" ma:index="25" nillable="true" ma:taxonomy="true" ma:internalName="cb7870d3641f4a52807a63577a9c1b08" ma:taxonomyFieldName="SalesGeography" ma:displayName="MS Sales Geography" ma:default="" ma:fieldId="{cb7870d3-641f-4a52-807a-63577a9c1b08}" ma:taxonomyMulti="true" ma:sspId="e385fb40-52d4-4fae-9c5b-3e8ff8a5878e" ma:termSetId="a5a76945-853a-477c-879c-38ff3cefc704" ma:anchorId="00000000-0000-0000-0000-000000000000" ma:open="false" ma:isKeyword="false">
      <xsd:complexType>
        <xsd:sequence>
          <xsd:element ref="pc:Terms" minOccurs="0" maxOccurs="1"/>
        </xsd:sequence>
      </xsd:complexType>
    </xsd:element>
    <xsd:element name="af1f5bfae61e4243aac9966cb19580e1" ma:index="26" nillable="true" ma:taxonomy="true" ma:internalName="af1f5bfae61e4243aac9966cb19580e1" ma:taxonomyFieldName="ServicesCommunities" ma:displayName="WW Communities" ma:default="" ma:fieldId="{af1f5bfa-e61e-4243-aac9-966cb19580e1}" ma:taxonomyMulti="true" ma:sspId="e385fb40-52d4-4fae-9c5b-3e8ff8a5878e" ma:termSetId="e914471b-f3a2-4e29-8ef9-272939996e4a" ma:anchorId="00000000-0000-0000-0000-000000000000" ma:open="false" ma:isKeyword="false">
      <xsd:complexType>
        <xsd:sequence>
          <xsd:element ref="pc:Terms" minOccurs="0" maxOccurs="1"/>
        </xsd:sequence>
      </xsd:complexType>
    </xsd:element>
    <xsd:element name="TaxCatchAll" ma:index="27" nillable="true" ma:displayName="Taxonomy Catch All Column" ma:hidden="true" ma:list="{b5574508-8eb6-42b3-91d6-479e30ab603a}" ma:internalName="TaxCatchAll" ma:showField="CatchAllData" ma:web="2c369b2b-3f94-46ec-90e1-485ed2885eab">
      <xsd:complexType>
        <xsd:complexContent>
          <xsd:extension base="dms:MultiChoiceLookup">
            <xsd:sequence>
              <xsd:element name="Value" type="dms:Lookup" maxOccurs="unbounded" minOccurs="0" nillable="true"/>
            </xsd:sequence>
          </xsd:extension>
        </xsd:complexContent>
      </xsd:complexType>
    </xsd:element>
    <xsd:element name="TaxCatchAllLabel" ma:index="28" nillable="true" ma:displayName="Taxonomy Catch All Column1" ma:hidden="true" ma:list="{b5574508-8eb6-42b3-91d6-479e30ab603a}" ma:internalName="TaxCatchAllLabel" ma:readOnly="true" ma:showField="CatchAllDataLabel" ma:web="2c369b2b-3f94-46ec-90e1-485ed2885eab">
      <xsd:complexType>
        <xsd:complexContent>
          <xsd:extension base="dms:MultiChoiceLookup">
            <xsd:sequence>
              <xsd:element name="Value" type="dms:Lookup" maxOccurs="unbounded" minOccurs="0" nillable="true"/>
            </xsd:sequence>
          </xsd:extension>
        </xsd:complexContent>
      </xsd:complexType>
    </xsd:element>
    <xsd:element name="MSProductsTaxHTField0" ma:index="30" nillable="true" ma:taxonomy="true" ma:internalName="MSProductsTaxHTField0" ma:taxonomyFieldName="MSProducts" ma:displayName="MS Products" ma:readOnly="false"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m74a2925250f485f9486ed3f97e2a6b3" ma:index="36"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g6775e77a6d84637a29014d883a4378a" ma:index="38" nillable="true" ma:taxonomy="true" ma:internalName="g6775e77a6d84637a29014d883a4378a" ma:taxonomyFieldName="ServicesDomain" ma:displayName="Services Domain" ma:default="" ma:fieldId="{06775e77-a6d8-4637-a290-14d883a4378a}" ma:taxonomyMulti="true" ma:sspId="e385fb40-52d4-4fae-9c5b-3e8ff8a5878e" ma:termSetId="c1ac51a9-d111-4ee5-a69f-6022ed76fff0" ma:anchorId="00000000-0000-0000-0000-000000000000" ma:open="false" ma:isKeyword="false">
      <xsd:complexType>
        <xsd:sequence>
          <xsd:element ref="pc:Terms" minOccurs="0" maxOccurs="1"/>
        </xsd:sequence>
      </xsd:complexType>
    </xsd:element>
    <xsd:element name="oad7af80ad0f4ba99bb03b3894ab533c" ma:index="39" nillable="true" ma:taxonomy="true" ma:internalName="oad7af80ad0f4ba99bb03b3894ab533c" ma:taxonomyFieldName="ServicesIPTypes" ma:displayName="Services IP Type" ma:readOnly="fals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c369b2b-3f94-46ec-90e1-485ed2885eab" elementFormDefault="qualified">
    <xsd:import namespace="http://schemas.microsoft.com/office/2006/documentManagement/types"/>
    <xsd:import namespace="http://schemas.microsoft.com/office/infopath/2007/PartnerControls"/>
    <xsd:element name="SMEComments" ma:index="14" nillable="true" ma:displayName="SME Comments" ma:internalName="SMEComments" ma:readOnly="false">
      <xsd:simpleType>
        <xsd:restriction base="dms:Note">
          <xsd:maxLength value="255"/>
        </xsd:restriction>
      </xsd:simpleType>
    </xsd:element>
    <xsd:element name="SMEReviewCount" ma:index="15" nillable="true" ma:displayName="SME Review Count" ma:internalName="SMEReviewCount" ma:readOnly="false">
      <xsd:simpleType>
        <xsd:restriction base="dms:Number"/>
      </xsd:simpleType>
    </xsd:element>
    <xsd:element name="SMEReviewIndicator" ma:index="16" nillable="true" ma:displayName="SME Review Indicator" ma:internalName="SMEReviewIndicator" ma:readOnly="false">
      <xsd:simpleType>
        <xsd:restriction base="dms:Number"/>
      </xsd:simpleType>
    </xsd:element>
    <xsd:element name="l6f22ad676764b8284b0a38937e29122" ma:index="31" ma:taxonomy="true" ma:internalName="l6f22ad676764b8284b0a38937e29122" ma:taxonomyFieldName="MS_x0020_Language" ma:displayName="Language" ma:readOnly="false" ma:default="" ma:fieldId="{56f22ad6-7676-4b82-84b0-a38937e29122}"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b7ad0-f464-46eb-9946-fcee1f1dc400" elementFormDefault="qualified">
    <xsd:import namespace="http://schemas.microsoft.com/office/2006/documentManagement/types"/>
    <xsd:import namespace="http://schemas.microsoft.com/office/infopath/2007/PartnerControls"/>
    <xsd:element name="OfferingID" ma:index="18" nillable="true" ma:displayName="OfferingID" ma:list="{93b282fd-206f-40aa-ad9a-b5a72de7b449}" ma:internalName="OfferingID0" ma:showField="OID" ma:web="8b5b7ad0-f464-46eb-9946-fcee1f1dc400">
      <xsd:complexType>
        <xsd:complexContent>
          <xsd:extension base="dms:MultiChoiceLookup">
            <xsd:sequence>
              <xsd:element name="Value" type="dms:Lookup" maxOccurs="unbounded" minOccurs="0" nillable="true"/>
            </xsd:sequence>
          </xsd:extension>
        </xsd:complexContent>
      </xsd:complexType>
    </xsd:element>
    <xsd:element name="OfferingID_x003a_Title_x0020__x0028_linked_x0020_to_x0020_item_x0029_" ma:index="35" nillable="true" ma:displayName="OfferingID:Title (linked to item)" ma:list="{93b282fd-206f-40aa-ad9a-b5a72de7b449}" ma:internalName="OfferingID_x003A_Title_x0020__x0028_linked_x0020_to_x0020_item_x0029_" ma:readOnly="true" ma:showField="LinkTitleNoMenu" ma:web="8b5b7ad0-f464-46eb-9946-fcee1f1dc400">
      <xsd:complexType>
        <xsd:complexContent>
          <xsd:extension base="dms:MultiChoiceLookup">
            <xsd:sequence>
              <xsd:element name="Value" type="dms:Lookup" maxOccurs="unbounded" minOccurs="0" nillable="true"/>
            </xsd:sequence>
          </xsd:extension>
        </xsd:complexContent>
      </xsd:complexType>
    </xsd:element>
    <xsd:element name="SharedWithDetails" ma:index="3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4FDA79B-BA4A-4FC5-B4BB-477B2B4DF2B9}">
  <ds:schemaRefs>
    <ds:schemaRef ds:uri="http://schemas.microsoft.com/sharepoint/v3/contenttype/forms"/>
  </ds:schemaRefs>
</ds:datastoreItem>
</file>

<file path=customXml/itemProps2.xml><?xml version="1.0" encoding="utf-8"?>
<ds:datastoreItem xmlns:ds="http://schemas.openxmlformats.org/officeDocument/2006/customXml" ds:itemID="{E7EB2990-FD40-4EEE-A8A4-E4A1ED4068B0}">
  <ds:schemaRefs>
    <ds:schemaRef ds:uri="Microsoft.SharePoint.Taxonomy.ContentTypeSync"/>
  </ds:schemaRefs>
</ds:datastoreItem>
</file>

<file path=customXml/itemProps3.xml><?xml version="1.0" encoding="utf-8"?>
<ds:datastoreItem xmlns:ds="http://schemas.openxmlformats.org/officeDocument/2006/customXml" ds:itemID="{00DE4472-5A42-453F-B41F-5EA68F509F59}">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2c369b2b-3f94-46ec-90e1-485ed2885eab"/>
    <ds:schemaRef ds:uri="http://schemas.microsoft.com/office/infopath/2007/PartnerControls"/>
    <ds:schemaRef ds:uri="8b5b7ad0-f464-46eb-9946-fcee1f1dc400"/>
    <ds:schemaRef ds:uri="http://www.w3.org/XML/1998/namespace"/>
    <ds:schemaRef ds:uri="http://purl.org/dc/dcmitype/"/>
  </ds:schemaRefs>
</ds:datastoreItem>
</file>

<file path=customXml/itemProps4.xml><?xml version="1.0" encoding="utf-8"?>
<ds:datastoreItem xmlns:ds="http://schemas.openxmlformats.org/officeDocument/2006/customXml" ds:itemID="{5D520C76-AF7B-4217-A173-5A10D460F5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c369b2b-3f94-46ec-90e1-485ed2885eab"/>
    <ds:schemaRef ds:uri="8b5b7ad0-f464-46eb-9946-fcee1f1dc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BF93885A-3CB6-49D5-9139-DBE3E1687A9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43100</TotalTime>
  <Words>261</Words>
  <Application>Microsoft Office PowerPoint</Application>
  <PresentationFormat>Widescreen</PresentationFormat>
  <Paragraphs>28</Paragraphs>
  <Slides>1</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2" baseType="lpstr">
      <vt:lpstr>Arial</vt:lpstr>
      <vt:lpstr>Calibri</vt:lpstr>
      <vt:lpstr>Courier New</vt:lpstr>
      <vt:lpstr>Segoe</vt:lpstr>
      <vt:lpstr>Segoe Light</vt:lpstr>
      <vt:lpstr>Segoe UI</vt:lpstr>
      <vt:lpstr>Segoe UI Light</vt:lpstr>
      <vt:lpstr>Segoe UI Semibold</vt:lpstr>
      <vt:lpstr>Wingdings</vt:lpstr>
      <vt:lpstr>FY15 Enterprise identity theme</vt:lpstr>
      <vt:lpstr>think-cell Slide</vt:lpstr>
      <vt:lpstr>Azure HiPo Solution Blueprints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Book of Dreams v1</dc:title>
  <dc:creator>v-damel@microsoft.com</dc:creator>
  <cp:lastModifiedBy>Mark Kromer</cp:lastModifiedBy>
  <cp:revision>1017</cp:revision>
  <dcterms:created xsi:type="dcterms:W3CDTF">2014-12-01T09:49:47Z</dcterms:created>
  <dcterms:modified xsi:type="dcterms:W3CDTF">2016-08-22T13:43:13Z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0x01010079CA57CA2DAD654DAB031774EE67465800621D8D8E19AE324586B0E2D5814AD32C02003ECED42F18ABEC4F85527B788A517F04</vt:lpwstr>
  </property>
  <property fmtid="{D5CDD505-2E9C-101B-9397-08002B2CF9AE}" pid="3" name="bc28b5f076654a3b96073bbbebfeb8c9">
    <vt:lpwstr>English|cb91f272-ce4d-4a7e-9bbf-78b58e3d188d</vt:lpwstr>
  </property>
  <property fmtid="{D5CDD505-2E9C-101B-9397-08002B2CF9AE}" pid="4" name="TaxCatchAll">
    <vt:lpwstr>3;#English</vt:lpwstr>
  </property>
  <property fmtid="{D5CDD505-2E9C-101B-9397-08002B2CF9AE}" pid="5" name="_dlc_DocIdItemGuid">
    <vt:lpwstr>9c0b867f-7520-4d1f-83fb-ea2641597f19</vt:lpwstr>
  </property>
  <property fmtid="{D5CDD505-2E9C-101B-9397-08002B2CF9AE}" pid="6" name="ie6d2fd56e2d423f9ae5744f65e04598">
    <vt:lpwstr/>
  </property>
  <property fmtid="{D5CDD505-2E9C-101B-9397-08002B2CF9AE}" pid="7" name="ServicesDomain">
    <vt:lpwstr/>
  </property>
  <property fmtid="{D5CDD505-2E9C-101B-9397-08002B2CF9AE}" pid="8" name="VerticalIndustries">
    <vt:lpwstr>358;#communications and media sector|9945cb60-29d5-4029-a25a-926881104e39;#667;#financial services sector|b538d45a-5f3b-4c47-9c69-37273fafe895;#673;#manufacturing and resources sector|868ab31c-08df-4f88-9150-9f7feacdc972;#947;#retail, consumer products an</vt:lpwstr>
  </property>
  <property fmtid="{D5CDD505-2E9C-101B-9397-08002B2CF9AE}" pid="9" name="pd049fc9a23847ae8834a0b282b603a1">
    <vt:lpwstr/>
  </property>
  <property fmtid="{D5CDD505-2E9C-101B-9397-08002B2CF9AE}" pid="10" name="RatedBy">
    <vt:lpwstr/>
  </property>
  <property fmtid="{D5CDD505-2E9C-101B-9397-08002B2CF9AE}" pid="11" name="SalesGeography">
    <vt:lpwstr/>
  </property>
  <property fmtid="{D5CDD505-2E9C-101B-9397-08002B2CF9AE}" pid="12" name="l56d15105ae648fdac87f06e9633001e">
    <vt:lpwstr/>
  </property>
  <property fmtid="{D5CDD505-2E9C-101B-9397-08002B2CF9AE}" pid="13" name="MS Language">
    <vt:lpwstr>3;#English|cb91f272-ce4d-4a7e-9bbf-78b58e3d188d</vt:lpwstr>
  </property>
  <property fmtid="{D5CDD505-2E9C-101B-9397-08002B2CF9AE}" pid="14" name="MSProducts">
    <vt:lpwstr/>
  </property>
  <property fmtid="{D5CDD505-2E9C-101B-9397-08002B2CF9AE}" pid="15" name="Content Owner">
    <vt:lpwstr>, </vt:lpwstr>
  </property>
  <property fmtid="{D5CDD505-2E9C-101B-9397-08002B2CF9AE}" pid="16" name="EnterpriseServices">
    <vt:lpwstr/>
  </property>
  <property fmtid="{D5CDD505-2E9C-101B-9397-08002B2CF9AE}" pid="17" name="Ratings">
    <vt:lpwstr/>
  </property>
  <property fmtid="{D5CDD505-2E9C-101B-9397-08002B2CF9AE}" pid="18" name="ServicesIPTypes">
    <vt:lpwstr>86;#scenarios|5dc5e6e5-18a4-4ff8-85dc-71a9ecf4b47b</vt:lpwstr>
  </property>
  <property fmtid="{D5CDD505-2E9C-101B-9397-08002B2CF9AE}" pid="19" name="Services Marketing Audience">
    <vt:lpwstr/>
  </property>
  <property fmtid="{D5CDD505-2E9C-101B-9397-08002B2CF9AE}" pid="20" name="LikedBy">
    <vt:lpwstr/>
  </property>
  <property fmtid="{D5CDD505-2E9C-101B-9397-08002B2CF9AE}" pid="21" name="ServicesLifecycleStage">
    <vt:lpwstr/>
  </property>
  <property fmtid="{D5CDD505-2E9C-101B-9397-08002B2CF9AE}" pid="22" name="ServicesCommunities">
    <vt:lpwstr>479;#WW Enterprise Strategy Community|abb82a59-d8e1-44bf-b680-43fada6eee29</vt:lpwstr>
  </property>
  <property fmtid="{D5CDD505-2E9C-101B-9397-08002B2CF9AE}" pid="23" name="MSLanguage">
    <vt:lpwstr>3;#English|cb91f272-ce4d-4a7e-9bbf-78b58e3d188d</vt:lpwstr>
  </property>
  <property fmtid="{D5CDD505-2E9C-101B-9397-08002B2CF9AE}" pid="24" name="Services Megatrends">
    <vt:lpwstr/>
  </property>
  <property fmtid="{D5CDD505-2E9C-101B-9397-08002B2CF9AE}" pid="25" name="SharedWithUsers">
    <vt:lpwstr>34690;#Elad shwarchberg;#74954;#Shira Levy-Barkan</vt:lpwstr>
  </property>
  <property fmtid="{D5CDD505-2E9C-101B-9397-08002B2CF9AE}" pid="26" name="campustrv">
    <vt:lpwstr>;#Sales Excellence;#Solution Sales;#Architecture Delivery;#</vt:lpwstr>
  </property>
</Properties>
</file>