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AA1D-8EC2-4412-8987-850A78304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A6835-EE5C-4775-8069-F7423C3B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8542-C73E-43EC-93E9-8A2C037C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3841-22D4-44D6-8FB2-C011321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FB14-F6D4-4DD2-BA45-3DDD4C96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230D-CDD4-4600-B56B-2C3FBD86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A640-CD3D-4D64-9B54-F6830084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DE05-C3C0-4F4A-80FC-701C578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AF6D4-C004-4B89-B396-E0DEEE91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B73D-EBA8-43AB-B8DD-F683FF08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E9D09-2E10-4211-97A7-D75AD317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D1C32-8C84-4423-B42C-DF31AEF70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52E7-B4EC-4ACB-8CA1-4F60ACDC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038B-4DE8-410C-AC8F-D09B95C9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1056-C94E-44C5-9C7B-E12D6A9E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D3A7-57E7-4B3D-9889-053D174E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1984-E90B-406C-9311-8F9A3BE03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E0A9-C4DB-4E19-AC3A-F7720168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567E-1A42-42A1-B6EC-AB943470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6CA1-BC22-4037-A753-8E111AA6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3DC8-7C23-497E-89CD-87D9A226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8F00-5CE5-435D-9F9B-C4438592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C42A-0DAA-460E-A751-FEAAFBEA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BFF5-92E4-4ECD-B0A1-A6E2A5BD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06C2-E328-4B96-8F9D-2689019B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FC5E-3EDE-4104-B9C9-653C3790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5A8E-477B-464A-BA7C-72332EFA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9D5CA-7B22-4A01-9E4E-69BEC0623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99BF-2C08-4A5D-A3BB-90A413C2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9C4F4-4FFA-4199-A576-62A8C38D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45F7D-B89F-4D88-8D36-EB124523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E1D3-D5BF-4223-8E48-652BD2FE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54EF-DD70-4BF7-9D4A-3E2AEFBE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FE35-FF52-44EF-B5F5-98718A1D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C1EDF-931A-4257-9D4F-28F6ED2F1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89E82-9FF7-4A16-8108-D67F22646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0E53-4CC2-4D09-AA59-0E1BC2C4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F6523-E160-43BC-B84B-2DA73F4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2F8A2-879E-4C62-8C02-0BF57DC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D11A-29B3-4CA0-8489-78C605CE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87C6B-95A9-44D6-8CFF-1948592F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30C6D-AABD-4DCE-8030-5897AE08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89093-B26F-4902-8CD8-02407CFE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58154-F2C3-477A-9D55-D7D5AAB1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A4263-AD89-4449-98CD-C2969CE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3712-6D02-4C38-9918-90592825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5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C25C-ABA1-4064-A936-E8F39F6D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CE03-11E6-49AB-9BA8-539EE5AC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1A30-6CCE-42C8-9C6C-DEBB8381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8316-E393-421B-936E-AA30E274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54210-BF5A-4D19-814D-81AFF579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8ECFC-057A-4AA6-8406-2CFA6BB7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A394-FB24-41AB-8EE7-ECDDB39D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AB0AA-505C-44E5-B11F-0765146B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44722-B688-48D3-B914-C27634B4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78532-9DC1-41B2-9F1F-0FF1055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17761-69E6-4FD6-99C0-10FA46AE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3A6BF-8A91-400F-B1E3-3DF178B2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5173-C94A-432F-9F10-C581DE6C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A61C1-120C-4AF6-9527-50DF862A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5331-BF29-47DE-BAD0-87F2E3EB5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F2F4-723B-4A02-B7A9-28D5857A172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6DC51-3C61-4E3A-8A64-9C2B1FEDD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F709-982A-4866-8E1E-C4BD8EC6A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8B3F-9F51-4C2F-B551-520B1041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261-1253-4C87-A88B-BAF38D0FD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89D54-6450-4868-98D4-7486684E8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err="1"/>
              <a:t>convid</a:t>
            </a:r>
            <a:r>
              <a:rPr lang="en-US" dirty="0"/>
              <a:t> 19 data</a:t>
            </a:r>
          </a:p>
        </p:txBody>
      </p:sp>
    </p:spTree>
    <p:extLst>
      <p:ext uri="{BB962C8B-B14F-4D97-AF65-F5344CB8AC3E}">
        <p14:creationId xmlns:p14="http://schemas.microsoft.com/office/powerpoint/2010/main" val="196520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D485E-032D-4510-BAB3-62DBE225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3F7C61-6D30-4C14-8488-3F544BCD8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9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89E63-9B1F-45CB-B3A5-F1EB537E1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84BD8-2EED-4D07-BAE9-D0993C06D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36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00CE2E-5850-42BF-9FC0-3D449DC63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7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0FAD2-CFA9-47EB-A8B1-F7B22436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84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17E86-30C9-4880-A484-FCD4FDA5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4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78105-5765-4901-9B04-B8D8AAAC2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8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0C853-D143-4FB4-B381-99FF79BB0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238E8-13F7-4991-B512-DF6C968F2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2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F0ED8-884F-4CA7-8F3D-AAA713404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4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24C6F-356F-4E03-97A0-2A089891C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E81CE-8BC3-4C99-9436-0E2454AD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Capstone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presentation</dc:title>
  <dc:creator>DASHUWAR PC</dc:creator>
  <cp:lastModifiedBy>DASHUWAR PC</cp:lastModifiedBy>
  <cp:revision>3</cp:revision>
  <dcterms:created xsi:type="dcterms:W3CDTF">2024-11-23T18:07:01Z</dcterms:created>
  <dcterms:modified xsi:type="dcterms:W3CDTF">2024-11-23T18:23:31Z</dcterms:modified>
</cp:coreProperties>
</file>