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52.jpeg" ContentType="image/jpeg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1.jpeg" ContentType="image/jpe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jpeg" ContentType="image/jpe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jpeg" ContentType="image/jpeg"/>
  <Override PartName="/ppt/media/image47.jpeg" ContentType="image/jpeg"/>
  <Override PartName="/ppt/media/image32.png" ContentType="image/png"/>
  <Override PartName="/ppt/media/image15.jpeg" ContentType="image/jpeg"/>
  <Override PartName="/ppt/media/image33.png" ContentType="image/png"/>
  <Override PartName="/ppt/media/image34.png" ContentType="image/png"/>
  <Override PartName="/ppt/media/image28.png" ContentType="image/png"/>
  <Override PartName="/ppt/media/image35.jpeg" ContentType="image/jpeg"/>
  <Override PartName="/ppt/media/image40.png" ContentType="image/png"/>
  <Override PartName="/ppt/media/image42.png" ContentType="image/png"/>
  <Override PartName="/ppt/media/image16.jpeg" ContentType="image/jpe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995300-BC97-471E-A98C-07A7AF2DC940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759840" y="6226560"/>
            <a:ext cx="466992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59840" y="6226560"/>
            <a:ext cx="466992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jpe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3644280" y="0"/>
            <a:ext cx="8571960" cy="6857280"/>
          </a:xfrm>
          <a:prstGeom prst="rect">
            <a:avLst/>
          </a:prstGeom>
          <a:ln>
            <a:noFill/>
          </a:ln>
        </p:spPr>
      </p:pic>
      <p:pic>
        <p:nvPicPr>
          <p:cNvPr id="84" name="Shape 102" descr=""/>
          <p:cNvPicPr/>
          <p:nvPr/>
        </p:nvPicPr>
        <p:blipFill>
          <a:blip r:embed="rId2"/>
          <a:stretch/>
        </p:blipFill>
        <p:spPr>
          <a:xfrm>
            <a:off x="10674720" y="5472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79520" y="3213000"/>
            <a:ext cx="496800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SOLIDE !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790800" y="3257640"/>
            <a:ext cx="462240" cy="1227960"/>
          </a:xfrm>
          <a:custGeom>
            <a:avLst/>
            <a:gdLst/>
            <a:ahLst/>
            <a:rect l="l" t="t" r="r" b="b"/>
            <a:pathLst>
              <a:path w="463079" h="1228725">
                <a:moveTo>
                  <a:pt x="114300" y="114300"/>
                </a:moveTo>
                <a:lnTo>
                  <a:pt x="133350" y="1114425"/>
                </a:lnTo>
                <a:lnTo>
                  <a:pt x="133350" y="1114425"/>
                </a:lnTo>
                <a:cubicBezTo>
                  <a:pt x="136525" y="1098550"/>
                  <a:pt x="139979" y="1082728"/>
                  <a:pt x="142875" y="1066800"/>
                </a:cubicBezTo>
                <a:cubicBezTo>
                  <a:pt x="146330" y="1047799"/>
                  <a:pt x="148353" y="1028534"/>
                  <a:pt x="152400" y="1009650"/>
                </a:cubicBezTo>
                <a:cubicBezTo>
                  <a:pt x="157886" y="984049"/>
                  <a:pt x="165100" y="958850"/>
                  <a:pt x="171450" y="933450"/>
                </a:cubicBezTo>
                <a:cubicBezTo>
                  <a:pt x="174625" y="920750"/>
                  <a:pt x="179124" y="908309"/>
                  <a:pt x="180975" y="895350"/>
                </a:cubicBezTo>
                <a:cubicBezTo>
                  <a:pt x="188927" y="839689"/>
                  <a:pt x="188883" y="831191"/>
                  <a:pt x="200025" y="781050"/>
                </a:cubicBezTo>
                <a:cubicBezTo>
                  <a:pt x="202865" y="768271"/>
                  <a:pt x="204953" y="755207"/>
                  <a:pt x="209550" y="742950"/>
                </a:cubicBezTo>
                <a:cubicBezTo>
                  <a:pt x="214536" y="729655"/>
                  <a:pt x="222250" y="717550"/>
                  <a:pt x="228600" y="704850"/>
                </a:cubicBezTo>
                <a:lnTo>
                  <a:pt x="247650" y="609600"/>
                </a:lnTo>
                <a:cubicBezTo>
                  <a:pt x="250825" y="593725"/>
                  <a:pt x="253248" y="577681"/>
                  <a:pt x="257175" y="561975"/>
                </a:cubicBezTo>
                <a:cubicBezTo>
                  <a:pt x="260350" y="549275"/>
                  <a:pt x="264133" y="536712"/>
                  <a:pt x="266700" y="523875"/>
                </a:cubicBezTo>
                <a:cubicBezTo>
                  <a:pt x="290193" y="406412"/>
                  <a:pt x="260335" y="533488"/>
                  <a:pt x="285750" y="381000"/>
                </a:cubicBezTo>
                <a:cubicBezTo>
                  <a:pt x="287401" y="371096"/>
                  <a:pt x="292517" y="362079"/>
                  <a:pt x="295275" y="352425"/>
                </a:cubicBezTo>
                <a:cubicBezTo>
                  <a:pt x="298871" y="339838"/>
                  <a:pt x="301204" y="326912"/>
                  <a:pt x="304800" y="314325"/>
                </a:cubicBezTo>
                <a:cubicBezTo>
                  <a:pt x="307558" y="304671"/>
                  <a:pt x="311567" y="295404"/>
                  <a:pt x="314325" y="285750"/>
                </a:cubicBezTo>
                <a:cubicBezTo>
                  <a:pt x="317921" y="273163"/>
                  <a:pt x="320088" y="260189"/>
                  <a:pt x="323850" y="247650"/>
                </a:cubicBezTo>
                <a:cubicBezTo>
                  <a:pt x="329620" y="228416"/>
                  <a:pt x="331761" y="207208"/>
                  <a:pt x="342900" y="190500"/>
                </a:cubicBezTo>
                <a:cubicBezTo>
                  <a:pt x="349250" y="180975"/>
                  <a:pt x="356830" y="172164"/>
                  <a:pt x="361950" y="161925"/>
                </a:cubicBezTo>
                <a:cubicBezTo>
                  <a:pt x="368782" y="148260"/>
                  <a:pt x="377948" y="107457"/>
                  <a:pt x="381000" y="95250"/>
                </a:cubicBezTo>
                <a:cubicBezTo>
                  <a:pt x="384175" y="107950"/>
                  <a:pt x="386929" y="120763"/>
                  <a:pt x="390525" y="133350"/>
                </a:cubicBezTo>
                <a:cubicBezTo>
                  <a:pt x="393283" y="143004"/>
                  <a:pt x="397872" y="152124"/>
                  <a:pt x="400050" y="161925"/>
                </a:cubicBezTo>
                <a:cubicBezTo>
                  <a:pt x="412015" y="215769"/>
                  <a:pt x="410846" y="247021"/>
                  <a:pt x="419100" y="304800"/>
                </a:cubicBezTo>
                <a:cubicBezTo>
                  <a:pt x="421390" y="320827"/>
                  <a:pt x="426335" y="336398"/>
                  <a:pt x="428625" y="352425"/>
                </a:cubicBezTo>
                <a:cubicBezTo>
                  <a:pt x="438023" y="418209"/>
                  <a:pt x="442711" y="497437"/>
                  <a:pt x="447675" y="561975"/>
                </a:cubicBezTo>
                <a:cubicBezTo>
                  <a:pt x="447421" y="574693"/>
                  <a:pt x="463079" y="940332"/>
                  <a:pt x="428625" y="1095375"/>
                </a:cubicBezTo>
                <a:cubicBezTo>
                  <a:pt x="426447" y="1105176"/>
                  <a:pt x="422275" y="1114425"/>
                  <a:pt x="419100" y="1123950"/>
                </a:cubicBezTo>
                <a:cubicBezTo>
                  <a:pt x="412750" y="1111250"/>
                  <a:pt x="404540" y="1099320"/>
                  <a:pt x="400050" y="1085850"/>
                </a:cubicBezTo>
                <a:cubicBezTo>
                  <a:pt x="394930" y="1070491"/>
                  <a:pt x="394452" y="1053931"/>
                  <a:pt x="390525" y="1038225"/>
                </a:cubicBezTo>
                <a:cubicBezTo>
                  <a:pt x="388090" y="1028485"/>
                  <a:pt x="383758" y="1019304"/>
                  <a:pt x="381000" y="1009650"/>
                </a:cubicBezTo>
                <a:cubicBezTo>
                  <a:pt x="377404" y="997063"/>
                  <a:pt x="376632" y="983582"/>
                  <a:pt x="371475" y="971550"/>
                </a:cubicBezTo>
                <a:cubicBezTo>
                  <a:pt x="366966" y="961028"/>
                  <a:pt x="358775" y="952500"/>
                  <a:pt x="352425" y="942975"/>
                </a:cubicBezTo>
                <a:cubicBezTo>
                  <a:pt x="349250" y="927100"/>
                  <a:pt x="345796" y="911278"/>
                  <a:pt x="342900" y="895350"/>
                </a:cubicBezTo>
                <a:cubicBezTo>
                  <a:pt x="339445" y="876349"/>
                  <a:pt x="337163" y="857138"/>
                  <a:pt x="333375" y="838200"/>
                </a:cubicBezTo>
                <a:cubicBezTo>
                  <a:pt x="317321" y="757931"/>
                  <a:pt x="317625" y="826870"/>
                  <a:pt x="304800" y="685800"/>
                </a:cubicBezTo>
                <a:cubicBezTo>
                  <a:pt x="293809" y="564902"/>
                  <a:pt x="302153" y="615413"/>
                  <a:pt x="285750" y="533400"/>
                </a:cubicBezTo>
                <a:cubicBezTo>
                  <a:pt x="279400" y="454025"/>
                  <a:pt x="272967" y="374657"/>
                  <a:pt x="266700" y="295275"/>
                </a:cubicBezTo>
                <a:cubicBezTo>
                  <a:pt x="263442" y="254006"/>
                  <a:pt x="263029" y="212431"/>
                  <a:pt x="257175" y="171450"/>
                </a:cubicBezTo>
                <a:cubicBezTo>
                  <a:pt x="242690" y="70058"/>
                  <a:pt x="249683" y="127133"/>
                  <a:pt x="238125" y="0"/>
                </a:cubicBezTo>
                <a:cubicBezTo>
                  <a:pt x="234950" y="9525"/>
                  <a:pt x="230569" y="18730"/>
                  <a:pt x="228600" y="28575"/>
                </a:cubicBezTo>
                <a:cubicBezTo>
                  <a:pt x="215755" y="92799"/>
                  <a:pt x="213276" y="178516"/>
                  <a:pt x="209550" y="238125"/>
                </a:cubicBezTo>
                <a:cubicBezTo>
                  <a:pt x="206177" y="292088"/>
                  <a:pt x="204337" y="346154"/>
                  <a:pt x="200025" y="400050"/>
                </a:cubicBezTo>
                <a:cubicBezTo>
                  <a:pt x="197984" y="425566"/>
                  <a:pt x="193227" y="450798"/>
                  <a:pt x="190500" y="476250"/>
                </a:cubicBezTo>
                <a:cubicBezTo>
                  <a:pt x="183701" y="539704"/>
                  <a:pt x="186928" y="604839"/>
                  <a:pt x="171450" y="666750"/>
                </a:cubicBezTo>
                <a:cubicBezTo>
                  <a:pt x="153283" y="739416"/>
                  <a:pt x="169916" y="668583"/>
                  <a:pt x="152400" y="762000"/>
                </a:cubicBezTo>
                <a:cubicBezTo>
                  <a:pt x="146433" y="793824"/>
                  <a:pt x="143589" y="826533"/>
                  <a:pt x="133350" y="857250"/>
                </a:cubicBezTo>
                <a:cubicBezTo>
                  <a:pt x="122743" y="889071"/>
                  <a:pt x="122273" y="888045"/>
                  <a:pt x="114300" y="923925"/>
                </a:cubicBezTo>
                <a:cubicBezTo>
                  <a:pt x="110788" y="939729"/>
                  <a:pt x="108287" y="955746"/>
                  <a:pt x="104775" y="971550"/>
                </a:cubicBezTo>
                <a:cubicBezTo>
                  <a:pt x="101935" y="984329"/>
                  <a:pt x="98090" y="996871"/>
                  <a:pt x="95250" y="1009650"/>
                </a:cubicBezTo>
                <a:cubicBezTo>
                  <a:pt x="86375" y="1049588"/>
                  <a:pt x="83093" y="1073068"/>
                  <a:pt x="76200" y="1114425"/>
                </a:cubicBezTo>
                <a:cubicBezTo>
                  <a:pt x="43958" y="1017698"/>
                  <a:pt x="65239" y="1094846"/>
                  <a:pt x="47625" y="971550"/>
                </a:cubicBezTo>
                <a:cubicBezTo>
                  <a:pt x="45335" y="955523"/>
                  <a:pt x="40240" y="939972"/>
                  <a:pt x="38100" y="923925"/>
                </a:cubicBezTo>
                <a:cubicBezTo>
                  <a:pt x="32148" y="879282"/>
                  <a:pt x="21043" y="741393"/>
                  <a:pt x="19050" y="704850"/>
                </a:cubicBezTo>
                <a:cubicBezTo>
                  <a:pt x="11779" y="571547"/>
                  <a:pt x="0" y="304800"/>
                  <a:pt x="0" y="304800"/>
                </a:cubicBezTo>
                <a:cubicBezTo>
                  <a:pt x="3175" y="257175"/>
                  <a:pt x="1678" y="209006"/>
                  <a:pt x="9525" y="161925"/>
                </a:cubicBezTo>
                <a:cubicBezTo>
                  <a:pt x="11176" y="152021"/>
                  <a:pt x="16292" y="180846"/>
                  <a:pt x="19050" y="190500"/>
                </a:cubicBezTo>
                <a:cubicBezTo>
                  <a:pt x="22646" y="203087"/>
                  <a:pt x="25735" y="215821"/>
                  <a:pt x="28575" y="228600"/>
                </a:cubicBezTo>
                <a:cubicBezTo>
                  <a:pt x="32087" y="244404"/>
                  <a:pt x="33840" y="260606"/>
                  <a:pt x="38100" y="276225"/>
                </a:cubicBezTo>
                <a:cubicBezTo>
                  <a:pt x="62029" y="363963"/>
                  <a:pt x="51798" y="302049"/>
                  <a:pt x="66675" y="371475"/>
                </a:cubicBezTo>
                <a:cubicBezTo>
                  <a:pt x="91239" y="486107"/>
                  <a:pt x="70048" y="435371"/>
                  <a:pt x="104775" y="504825"/>
                </a:cubicBezTo>
                <a:cubicBezTo>
                  <a:pt x="107950" y="523875"/>
                  <a:pt x="110110" y="543122"/>
                  <a:pt x="114300" y="561975"/>
                </a:cubicBezTo>
                <a:cubicBezTo>
                  <a:pt x="116478" y="571776"/>
                  <a:pt x="121856" y="580705"/>
                  <a:pt x="123825" y="590550"/>
                </a:cubicBezTo>
                <a:cubicBezTo>
                  <a:pt x="131400" y="628425"/>
                  <a:pt x="138610" y="666461"/>
                  <a:pt x="142875" y="704850"/>
                </a:cubicBezTo>
                <a:cubicBezTo>
                  <a:pt x="153846" y="803586"/>
                  <a:pt x="145427" y="762683"/>
                  <a:pt x="161925" y="828675"/>
                </a:cubicBezTo>
                <a:cubicBezTo>
                  <a:pt x="165100" y="866775"/>
                  <a:pt x="167228" y="904977"/>
                  <a:pt x="171450" y="942975"/>
                </a:cubicBezTo>
                <a:cubicBezTo>
                  <a:pt x="173583" y="962170"/>
                  <a:pt x="177187" y="981187"/>
                  <a:pt x="180975" y="1000125"/>
                </a:cubicBezTo>
                <a:cubicBezTo>
                  <a:pt x="193616" y="1063331"/>
                  <a:pt x="188935" y="1013763"/>
                  <a:pt x="200025" y="1085850"/>
                </a:cubicBezTo>
                <a:cubicBezTo>
                  <a:pt x="212307" y="1165681"/>
                  <a:pt x="209550" y="1152448"/>
                  <a:pt x="209550" y="1228725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3666960" y="3267000"/>
            <a:ext cx="532800" cy="1151640"/>
          </a:xfrm>
          <a:custGeom>
            <a:avLst/>
            <a:gdLst/>
            <a:ahLst/>
            <a:rect l="l" t="t" r="r" b="b"/>
            <a:pathLst>
              <a:path w="533400" h="1152525">
                <a:moveTo>
                  <a:pt x="495300" y="95250"/>
                </a:moveTo>
                <a:cubicBezTo>
                  <a:pt x="493058" y="104218"/>
                  <a:pt x="482461" y="150745"/>
                  <a:pt x="476250" y="161925"/>
                </a:cubicBezTo>
                <a:cubicBezTo>
                  <a:pt x="459498" y="192079"/>
                  <a:pt x="430979" y="228636"/>
                  <a:pt x="409575" y="257175"/>
                </a:cubicBezTo>
                <a:cubicBezTo>
                  <a:pt x="384394" y="332717"/>
                  <a:pt x="422439" y="232783"/>
                  <a:pt x="371475" y="314325"/>
                </a:cubicBezTo>
                <a:cubicBezTo>
                  <a:pt x="362413" y="328824"/>
                  <a:pt x="359369" y="346326"/>
                  <a:pt x="352425" y="361950"/>
                </a:cubicBezTo>
                <a:cubicBezTo>
                  <a:pt x="346658" y="374925"/>
                  <a:pt x="338648" y="386867"/>
                  <a:pt x="333375" y="400050"/>
                </a:cubicBezTo>
                <a:cubicBezTo>
                  <a:pt x="325917" y="418694"/>
                  <a:pt x="325464" y="440492"/>
                  <a:pt x="314325" y="457200"/>
                </a:cubicBezTo>
                <a:cubicBezTo>
                  <a:pt x="307975" y="466725"/>
                  <a:pt x="299924" y="475314"/>
                  <a:pt x="295275" y="485775"/>
                </a:cubicBezTo>
                <a:cubicBezTo>
                  <a:pt x="287120" y="504125"/>
                  <a:pt x="282575" y="523875"/>
                  <a:pt x="276225" y="542925"/>
                </a:cubicBezTo>
                <a:cubicBezTo>
                  <a:pt x="273050" y="552450"/>
                  <a:pt x="273800" y="564400"/>
                  <a:pt x="266700" y="571500"/>
                </a:cubicBezTo>
                <a:lnTo>
                  <a:pt x="238125" y="600075"/>
                </a:lnTo>
                <a:cubicBezTo>
                  <a:pt x="234950" y="615950"/>
                  <a:pt x="234284" y="632541"/>
                  <a:pt x="228600" y="647700"/>
                </a:cubicBezTo>
                <a:cubicBezTo>
                  <a:pt x="224580" y="658419"/>
                  <a:pt x="215032" y="666225"/>
                  <a:pt x="209550" y="676275"/>
                </a:cubicBezTo>
                <a:cubicBezTo>
                  <a:pt x="195952" y="701206"/>
                  <a:pt x="187202" y="728846"/>
                  <a:pt x="171450" y="752475"/>
                </a:cubicBezTo>
                <a:cubicBezTo>
                  <a:pt x="165100" y="762000"/>
                  <a:pt x="157520" y="770811"/>
                  <a:pt x="152400" y="781050"/>
                </a:cubicBezTo>
                <a:cubicBezTo>
                  <a:pt x="147910" y="790030"/>
                  <a:pt x="147365" y="800645"/>
                  <a:pt x="142875" y="809625"/>
                </a:cubicBezTo>
                <a:cubicBezTo>
                  <a:pt x="137755" y="819864"/>
                  <a:pt x="128474" y="827739"/>
                  <a:pt x="123825" y="838200"/>
                </a:cubicBezTo>
                <a:cubicBezTo>
                  <a:pt x="115670" y="856550"/>
                  <a:pt x="111125" y="876300"/>
                  <a:pt x="104775" y="895350"/>
                </a:cubicBezTo>
                <a:cubicBezTo>
                  <a:pt x="101600" y="904875"/>
                  <a:pt x="96901" y="914021"/>
                  <a:pt x="95250" y="923925"/>
                </a:cubicBezTo>
                <a:cubicBezTo>
                  <a:pt x="92075" y="942975"/>
                  <a:pt x="90409" y="962339"/>
                  <a:pt x="85725" y="981075"/>
                </a:cubicBezTo>
                <a:cubicBezTo>
                  <a:pt x="69951" y="1044171"/>
                  <a:pt x="65824" y="1039502"/>
                  <a:pt x="28575" y="1095375"/>
                </a:cubicBezTo>
                <a:lnTo>
                  <a:pt x="28575" y="1095375"/>
                </a:lnTo>
                <a:lnTo>
                  <a:pt x="9525" y="1152525"/>
                </a:lnTo>
                <a:cubicBezTo>
                  <a:pt x="6350" y="1139825"/>
                  <a:pt x="0" y="1127516"/>
                  <a:pt x="0" y="1114425"/>
                </a:cubicBezTo>
                <a:cubicBezTo>
                  <a:pt x="0" y="1104385"/>
                  <a:pt x="7347" y="1095651"/>
                  <a:pt x="9525" y="1085850"/>
                </a:cubicBezTo>
                <a:cubicBezTo>
                  <a:pt x="15465" y="1059121"/>
                  <a:pt x="24777" y="986712"/>
                  <a:pt x="28575" y="962025"/>
                </a:cubicBezTo>
                <a:cubicBezTo>
                  <a:pt x="49543" y="825732"/>
                  <a:pt x="26902" y="959193"/>
                  <a:pt x="47625" y="876300"/>
                </a:cubicBezTo>
                <a:cubicBezTo>
                  <a:pt x="51552" y="860594"/>
                  <a:pt x="52890" y="844294"/>
                  <a:pt x="57150" y="828675"/>
                </a:cubicBezTo>
                <a:cubicBezTo>
                  <a:pt x="62434" y="809302"/>
                  <a:pt x="71330" y="791006"/>
                  <a:pt x="76200" y="771525"/>
                </a:cubicBezTo>
                <a:cubicBezTo>
                  <a:pt x="79375" y="758825"/>
                  <a:pt x="81963" y="745964"/>
                  <a:pt x="85725" y="733425"/>
                </a:cubicBezTo>
                <a:cubicBezTo>
                  <a:pt x="91495" y="714191"/>
                  <a:pt x="99905" y="695756"/>
                  <a:pt x="104775" y="676275"/>
                </a:cubicBezTo>
                <a:cubicBezTo>
                  <a:pt x="125397" y="593786"/>
                  <a:pt x="100144" y="683090"/>
                  <a:pt x="133350" y="600075"/>
                </a:cubicBezTo>
                <a:cubicBezTo>
                  <a:pt x="167355" y="515062"/>
                  <a:pt x="134799" y="569326"/>
                  <a:pt x="171450" y="514350"/>
                </a:cubicBezTo>
                <a:cubicBezTo>
                  <a:pt x="198747" y="377863"/>
                  <a:pt x="160590" y="546931"/>
                  <a:pt x="200025" y="428625"/>
                </a:cubicBezTo>
                <a:cubicBezTo>
                  <a:pt x="205145" y="413266"/>
                  <a:pt x="205290" y="396619"/>
                  <a:pt x="209550" y="381000"/>
                </a:cubicBezTo>
                <a:cubicBezTo>
                  <a:pt x="214834" y="361627"/>
                  <a:pt x="222250" y="342900"/>
                  <a:pt x="228600" y="323850"/>
                </a:cubicBezTo>
                <a:cubicBezTo>
                  <a:pt x="231775" y="314325"/>
                  <a:pt x="236156" y="305120"/>
                  <a:pt x="238125" y="295275"/>
                </a:cubicBezTo>
                <a:cubicBezTo>
                  <a:pt x="261426" y="178771"/>
                  <a:pt x="235208" y="299620"/>
                  <a:pt x="257175" y="219075"/>
                </a:cubicBezTo>
                <a:cubicBezTo>
                  <a:pt x="293055" y="87514"/>
                  <a:pt x="258773" y="195232"/>
                  <a:pt x="295275" y="85725"/>
                </a:cubicBezTo>
                <a:cubicBezTo>
                  <a:pt x="298450" y="76200"/>
                  <a:pt x="299231" y="65504"/>
                  <a:pt x="304800" y="57150"/>
                </a:cubicBezTo>
                <a:cubicBezTo>
                  <a:pt x="329419" y="20221"/>
                  <a:pt x="320230" y="39435"/>
                  <a:pt x="333375" y="0"/>
                </a:cubicBezTo>
                <a:cubicBezTo>
                  <a:pt x="342900" y="9525"/>
                  <a:pt x="355926" y="16527"/>
                  <a:pt x="361950" y="28575"/>
                </a:cubicBezTo>
                <a:cubicBezTo>
                  <a:pt x="369190" y="43055"/>
                  <a:pt x="369013" y="60199"/>
                  <a:pt x="371475" y="76200"/>
                </a:cubicBezTo>
                <a:cubicBezTo>
                  <a:pt x="394541" y="226130"/>
                  <a:pt x="368686" y="90829"/>
                  <a:pt x="390525" y="200025"/>
                </a:cubicBezTo>
                <a:cubicBezTo>
                  <a:pt x="412073" y="480153"/>
                  <a:pt x="406591" y="357710"/>
                  <a:pt x="390525" y="847725"/>
                </a:cubicBezTo>
                <a:cubicBezTo>
                  <a:pt x="389964" y="864846"/>
                  <a:pt x="375042" y="932879"/>
                  <a:pt x="371475" y="952500"/>
                </a:cubicBezTo>
                <a:cubicBezTo>
                  <a:pt x="358064" y="1026259"/>
                  <a:pt x="369219" y="987842"/>
                  <a:pt x="352425" y="1038225"/>
                </a:cubicBezTo>
                <a:cubicBezTo>
                  <a:pt x="349250" y="1060450"/>
                  <a:pt x="358775" y="1089025"/>
                  <a:pt x="342900" y="1104900"/>
                </a:cubicBezTo>
                <a:cubicBezTo>
                  <a:pt x="331452" y="1116348"/>
                  <a:pt x="336887" y="1073079"/>
                  <a:pt x="333375" y="1057275"/>
                </a:cubicBezTo>
                <a:cubicBezTo>
                  <a:pt x="330535" y="1044496"/>
                  <a:pt x="327025" y="1031875"/>
                  <a:pt x="323850" y="1019175"/>
                </a:cubicBezTo>
                <a:cubicBezTo>
                  <a:pt x="327025" y="898525"/>
                  <a:pt x="327767" y="777786"/>
                  <a:pt x="333375" y="657225"/>
                </a:cubicBezTo>
                <a:cubicBezTo>
                  <a:pt x="333921" y="645495"/>
                  <a:pt x="348310" y="585902"/>
                  <a:pt x="352425" y="571500"/>
                </a:cubicBezTo>
                <a:cubicBezTo>
                  <a:pt x="355183" y="561846"/>
                  <a:pt x="359515" y="552665"/>
                  <a:pt x="361950" y="542925"/>
                </a:cubicBezTo>
                <a:cubicBezTo>
                  <a:pt x="365877" y="527219"/>
                  <a:pt x="367548" y="511006"/>
                  <a:pt x="371475" y="495300"/>
                </a:cubicBezTo>
                <a:cubicBezTo>
                  <a:pt x="375364" y="479746"/>
                  <a:pt x="396077" y="426251"/>
                  <a:pt x="400050" y="419100"/>
                </a:cubicBezTo>
                <a:cubicBezTo>
                  <a:pt x="407760" y="405223"/>
                  <a:pt x="419100" y="393700"/>
                  <a:pt x="428625" y="381000"/>
                </a:cubicBezTo>
                <a:cubicBezTo>
                  <a:pt x="448449" y="301706"/>
                  <a:pt x="424311" y="380104"/>
                  <a:pt x="457200" y="314325"/>
                </a:cubicBezTo>
                <a:cubicBezTo>
                  <a:pt x="461690" y="305345"/>
                  <a:pt x="461849" y="294527"/>
                  <a:pt x="466725" y="285750"/>
                </a:cubicBezTo>
                <a:cubicBezTo>
                  <a:pt x="477844" y="265736"/>
                  <a:pt x="492125" y="247650"/>
                  <a:pt x="504825" y="228600"/>
                </a:cubicBezTo>
                <a:cubicBezTo>
                  <a:pt x="526366" y="196289"/>
                  <a:pt x="515780" y="208120"/>
                  <a:pt x="533400" y="19050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45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Liskov Substitution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68000" y="4752000"/>
            <a:ext cx="777384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Réduction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Flexibilité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32720" y="2592720"/>
            <a:ext cx="6118560" cy="187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Subtypes must be substituable for their base types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sous-types doivent être remplaçables par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leur type de base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Image 125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4560" cy="3778560"/>
          </a:xfrm>
          <a:prstGeom prst="rect">
            <a:avLst/>
          </a:prstGeom>
          <a:ln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4"/>
          <a:stretch/>
        </p:blipFill>
        <p:spPr>
          <a:xfrm>
            <a:off x="479520" y="1412640"/>
            <a:ext cx="893160" cy="11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54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368000" y="4752000"/>
            <a:ext cx="777384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Robustesse du client, meilleure lisibilité du contrat et rôle bien défini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433080" y="2593080"/>
            <a:ext cx="6118560" cy="187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Clients should not be forced to depend on methods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they do not use.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clients ne doivent pas être forcés d’utiliser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 méthodes/contrats qu’il n’utiliseront pas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Image 136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4560" cy="377856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"/>
          <p:cNvPicPr/>
          <p:nvPr/>
        </p:nvPicPr>
        <p:blipFill>
          <a:blip r:embed="rId4"/>
          <a:stretch/>
        </p:blipFill>
        <p:spPr>
          <a:xfrm>
            <a:off x="479520" y="1412640"/>
            <a:ext cx="893160" cy="11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63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855520" y="2349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Dino DEMO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67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 Inversion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368000" y="4752000"/>
            <a:ext cx="777384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Faciliter les tests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33440" y="2593440"/>
            <a:ext cx="6118560" cy="187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modules de haut niveau ne doivent pas dépendre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modules de bas niveau.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deux doivent dépendre d'abstractions.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abstractions ne doivent pas dépendre des détails.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détails doivent dépendre des abstractions.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Image 148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4560" cy="3778560"/>
          </a:xfrm>
          <a:prstGeom prst="rect">
            <a:avLst/>
          </a:prstGeom>
          <a:ln>
            <a:noFill/>
          </a:ln>
        </p:spPr>
      </p:pic>
      <p:pic>
        <p:nvPicPr>
          <p:cNvPr id="174" name="Picture 2" descr=""/>
          <p:cNvPicPr/>
          <p:nvPr/>
        </p:nvPicPr>
        <p:blipFill>
          <a:blip r:embed="rId4"/>
          <a:stretch/>
        </p:blipFill>
        <p:spPr>
          <a:xfrm>
            <a:off x="479520" y="1412640"/>
            <a:ext cx="893160" cy="11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76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000" y="1728000"/>
            <a:ext cx="7918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8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656000" y="1728000"/>
            <a:ext cx="7918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Image 163" descr=""/>
          <p:cNvPicPr/>
          <p:nvPr/>
        </p:nvPicPr>
        <p:blipFill>
          <a:blip r:embed="rId3"/>
          <a:stretch/>
        </p:blipFill>
        <p:spPr>
          <a:xfrm>
            <a:off x="4204440" y="2453760"/>
            <a:ext cx="3570120" cy="2512800"/>
          </a:xfrm>
          <a:prstGeom prst="rect">
            <a:avLst/>
          </a:prstGeom>
          <a:ln>
            <a:noFill/>
          </a:ln>
        </p:spPr>
      </p:pic>
      <p:sp>
        <p:nvSpPr>
          <p:cNvPr id="188" name="CustomShape 5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90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368000" y="1692000"/>
            <a:ext cx="10151280" cy="40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faut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Faire preuve de bon sens.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Comprendre les principes et être capable de les appliquer lorsque c’est possible.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pragmatisme est de rigueur !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 des années 1990, Kent BECK a énoncé 4 règles (reprise par Martin FAWLER)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Passes the tests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Reveals intention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duplication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Fewest elements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96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Pour aller plus loin...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008000" y="1697760"/>
            <a:ext cx="10271160" cy="38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éviter le « Smell code »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Bien nommée ces classes/méthodes (sens métier).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 de duplication de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Méthodes assez courtes (max. 7-10 lignes)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Classes assez courtes (max. 150 lignes)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Pouvoir lire le code « en diagonale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Concepts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Yagni/KISS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Loi de Déméter – Principe de connaissance minimale :  "Ne parlez qu'à vos amis immédiats"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Composition &gt; Héritage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3"/>
          <a:stretch/>
        </p:blipFill>
        <p:spPr>
          <a:xfrm>
            <a:off x="6383880" y="689040"/>
            <a:ext cx="5177880" cy="388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991440" y="5634360"/>
            <a:ext cx="18507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info@zenika.com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0145520" y="6009840"/>
            <a:ext cx="15883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01 45 26 19 15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47360" y="5702040"/>
            <a:ext cx="17920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747360" y="6008400"/>
            <a:ext cx="18507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4856400" y="3404880"/>
            <a:ext cx="257868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Merci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Shape 733" descr=""/>
          <p:cNvPicPr/>
          <p:nvPr/>
        </p:nvPicPr>
        <p:blipFill>
          <a:blip r:embed="rId1"/>
          <a:stretch/>
        </p:blipFill>
        <p:spPr>
          <a:xfrm>
            <a:off x="2600640" y="3339000"/>
            <a:ext cx="2252880" cy="1130040"/>
          </a:xfrm>
          <a:prstGeom prst="rect">
            <a:avLst/>
          </a:prstGeom>
          <a:ln>
            <a:noFill/>
          </a:ln>
        </p:spPr>
      </p:pic>
      <p:pic>
        <p:nvPicPr>
          <p:cNvPr id="207" name="Shape 734" descr=""/>
          <p:cNvPicPr/>
          <p:nvPr/>
        </p:nvPicPr>
        <p:blipFill>
          <a:blip r:embed="rId2"/>
          <a:stretch/>
        </p:blipFill>
        <p:spPr>
          <a:xfrm rot="10800000">
            <a:off x="23217840" y="11259720"/>
            <a:ext cx="2252880" cy="1130040"/>
          </a:xfrm>
          <a:prstGeom prst="rect">
            <a:avLst/>
          </a:prstGeom>
          <a:ln>
            <a:noFill/>
          </a:ln>
        </p:spPr>
      </p:pic>
      <p:pic>
        <p:nvPicPr>
          <p:cNvPr id="208" name="Shape 735" descr=""/>
          <p:cNvPicPr/>
          <p:nvPr/>
        </p:nvPicPr>
        <p:blipFill>
          <a:blip r:embed="rId3"/>
          <a:stretch/>
        </p:blipFill>
        <p:spPr>
          <a:xfrm>
            <a:off x="4853880" y="478800"/>
            <a:ext cx="2583360" cy="2525400"/>
          </a:xfrm>
          <a:prstGeom prst="rect">
            <a:avLst/>
          </a:prstGeom>
          <a:ln>
            <a:noFill/>
          </a:ln>
        </p:spPr>
      </p:pic>
      <p:pic>
        <p:nvPicPr>
          <p:cNvPr id="209" name="Shape 736" descr=""/>
          <p:cNvPicPr/>
          <p:nvPr/>
        </p:nvPicPr>
        <p:blipFill>
          <a:blip r:embed="rId4"/>
          <a:stretch/>
        </p:blipFill>
        <p:spPr>
          <a:xfrm>
            <a:off x="6618960" y="5781240"/>
            <a:ext cx="270720" cy="335160"/>
          </a:xfrm>
          <a:prstGeom prst="rect">
            <a:avLst/>
          </a:prstGeom>
          <a:ln>
            <a:noFill/>
          </a:ln>
        </p:spPr>
      </p:pic>
      <p:pic>
        <p:nvPicPr>
          <p:cNvPr id="210" name="Shape 737" descr=""/>
          <p:cNvPicPr/>
          <p:nvPr/>
        </p:nvPicPr>
        <p:blipFill>
          <a:blip r:embed="rId5"/>
          <a:stretch/>
        </p:blipFill>
        <p:spPr>
          <a:xfrm>
            <a:off x="6004440" y="5757120"/>
            <a:ext cx="326880" cy="359280"/>
          </a:xfrm>
          <a:prstGeom prst="rect">
            <a:avLst/>
          </a:prstGeom>
          <a:ln>
            <a:noFill/>
          </a:ln>
        </p:spPr>
      </p:pic>
      <p:pic>
        <p:nvPicPr>
          <p:cNvPr id="211" name="Shape 738" descr=""/>
          <p:cNvPicPr/>
          <p:nvPr/>
        </p:nvPicPr>
        <p:blipFill>
          <a:blip r:embed="rId6"/>
          <a:stretch/>
        </p:blipFill>
        <p:spPr>
          <a:xfrm>
            <a:off x="5357520" y="5797080"/>
            <a:ext cx="359280" cy="318960"/>
          </a:xfrm>
          <a:prstGeom prst="rect">
            <a:avLst/>
          </a:prstGeom>
          <a:ln>
            <a:noFill/>
          </a:ln>
        </p:spPr>
      </p:pic>
      <p:sp>
        <p:nvSpPr>
          <p:cNvPr id="212" name="CustomShape 6"/>
          <p:cNvSpPr/>
          <p:nvPr/>
        </p:nvSpPr>
        <p:spPr>
          <a:xfrm>
            <a:off x="3759840" y="6226560"/>
            <a:ext cx="466992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1127520" y="0"/>
            <a:ext cx="9740160" cy="703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89" name="Shape 102" descr=""/>
          <p:cNvPicPr/>
          <p:nvPr/>
        </p:nvPicPr>
        <p:blipFill>
          <a:blip r:embed="rId2"/>
          <a:stretch/>
        </p:blipFill>
        <p:spPr>
          <a:xfrm>
            <a:off x="10674720" y="5472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28360" y="544320"/>
            <a:ext cx="31230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Sommaire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87880" y="2349000"/>
            <a:ext cx="312300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1368000" y="1656000"/>
            <a:ext cx="7773840" cy="37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tontons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aller plus loin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94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828360" y="545400"/>
            <a:ext cx="857844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 code, c’est quoi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83720" y="1730160"/>
            <a:ext cx="495144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Code smell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167880" y="4653000"/>
            <a:ext cx="4174920" cy="52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3"/>
          <a:stretch/>
        </p:blipFill>
        <p:spPr>
          <a:xfrm>
            <a:off x="6816240" y="1616400"/>
            <a:ext cx="2447640" cy="3035880"/>
          </a:xfrm>
          <a:prstGeom prst="rect">
            <a:avLst/>
          </a:prstGeom>
          <a:ln>
            <a:noFill/>
          </a:ln>
        </p:spPr>
      </p:pic>
      <p:pic>
        <p:nvPicPr>
          <p:cNvPr id="100" name="Picture 5" descr=""/>
          <p:cNvPicPr/>
          <p:nvPr/>
        </p:nvPicPr>
        <p:blipFill>
          <a:blip r:embed="rId4"/>
          <a:stretch/>
        </p:blipFill>
        <p:spPr>
          <a:xfrm>
            <a:off x="2639520" y="4869000"/>
            <a:ext cx="1521360" cy="110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0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828360" y="545400"/>
            <a:ext cx="857844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 code, c’est quoi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83720" y="1657440"/>
            <a:ext cx="4951440" cy="32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Valeurs magiques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Beaucoup de conditionnel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God classes/méthodes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Paramètres dans les méthodes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Commentaires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Code smell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167880" y="4653000"/>
            <a:ext cx="4174920" cy="52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3"/>
          <a:stretch/>
        </p:blipFill>
        <p:spPr>
          <a:xfrm>
            <a:off x="6816240" y="1616400"/>
            <a:ext cx="2447640" cy="3035880"/>
          </a:xfrm>
          <a:prstGeom prst="rect">
            <a:avLst/>
          </a:prstGeom>
          <a:ln>
            <a:noFill/>
          </a:ln>
        </p:spPr>
      </p:pic>
      <p:pic>
        <p:nvPicPr>
          <p:cNvPr id="108" name="Picture 5" descr=""/>
          <p:cNvPicPr/>
          <p:nvPr/>
        </p:nvPicPr>
        <p:blipFill>
          <a:blip r:embed="rId4"/>
          <a:stretch/>
        </p:blipFill>
        <p:spPr>
          <a:xfrm>
            <a:off x="2639520" y="4869000"/>
            <a:ext cx="1521360" cy="110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10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tontons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83720" y="1657440"/>
            <a:ext cx="4470480" cy="14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Robert MARTINS (Uncle Bob)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Craftsman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 architecture, Clean code, Agile manifesto...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 98" descr=""/>
          <p:cNvPicPr/>
          <p:nvPr/>
        </p:nvPicPr>
        <p:blipFill>
          <a:blip r:embed="rId3"/>
          <a:stretch/>
        </p:blipFill>
        <p:spPr>
          <a:xfrm>
            <a:off x="6696000" y="1008000"/>
            <a:ext cx="4960800" cy="2333520"/>
          </a:xfrm>
          <a:prstGeom prst="rect">
            <a:avLst/>
          </a:prstGeom>
          <a:ln>
            <a:noFill/>
          </a:ln>
        </p:spPr>
      </p:pic>
      <p:pic>
        <p:nvPicPr>
          <p:cNvPr id="115" name="Image 100" descr=""/>
          <p:cNvPicPr/>
          <p:nvPr/>
        </p:nvPicPr>
        <p:blipFill>
          <a:blip r:embed="rId4"/>
          <a:stretch/>
        </p:blipFill>
        <p:spPr>
          <a:xfrm>
            <a:off x="767520" y="3573000"/>
            <a:ext cx="4844880" cy="227916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6816240" y="4221000"/>
            <a:ext cx="182340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Kent BECK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XP, TDD, Junit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9048240" y="4221000"/>
            <a:ext cx="261540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Martins FOWLER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Agile Manifesto, Refactoring++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19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responsibility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32000" y="2592000"/>
            <a:ext cx="6118560" cy="187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A class should have one and only one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reason to change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Une classe ne doit posséder qu’une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une seule responsabilité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368000" y="4752000"/>
            <a:ext cx="777384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Augmentation de la lisibilité de la classe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encapsulation, et meilleure cohésion, les responsabilités étant regroupées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Image 109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4560" cy="3778560"/>
          </a:xfrm>
          <a:prstGeom prst="rect">
            <a:avLst/>
          </a:prstGeom>
          <a:ln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4"/>
          <a:stretch/>
        </p:blipFill>
        <p:spPr>
          <a:xfrm>
            <a:off x="479520" y="1412640"/>
            <a:ext cx="893160" cy="11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28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55520" y="2349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Dino DEMO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3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562280" y="1154880"/>
            <a:ext cx="5396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368000" y="1656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Open/close Principle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368000" y="4752000"/>
            <a:ext cx="777384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Flexibilité par rapport aux évolutions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432360" y="2592360"/>
            <a:ext cx="6118560" cy="187056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Classes, methods should be open for extension,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closed for modifications.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Une classe...doit pouvoir être ouverte aux extensions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fermé aux modifications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 117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4560" cy="377856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4"/>
          <a:stretch/>
        </p:blipFill>
        <p:spPr>
          <a:xfrm>
            <a:off x="479520" y="1412640"/>
            <a:ext cx="893160" cy="11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4000" cy="1122840"/>
          </a:xfrm>
          <a:prstGeom prst="rect">
            <a:avLst/>
          </a:prstGeom>
          <a:ln>
            <a:noFill/>
          </a:ln>
        </p:spPr>
      </p:pic>
      <p:pic>
        <p:nvPicPr>
          <p:cNvPr id="141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29240" cy="10292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828360" y="545400"/>
            <a:ext cx="773748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55520" y="2349000"/>
            <a:ext cx="77738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Dino DEMO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</TotalTime>
  <Application>LibreOffice/5.3.1.2$Linux_X86_64 LibreOffice_project/30m0$Build-2</Application>
  <Words>259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greg</dc:creator>
  <dc:description/>
  <dc:language>fr-FR</dc:language>
  <cp:lastModifiedBy/>
  <dcterms:modified xsi:type="dcterms:W3CDTF">2018-02-23T15:33:02Z</dcterms:modified>
  <cp:revision>104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