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6" autoAdjust="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F297F-4F3C-48C9-BF66-C97BB4BCB7D8}" type="doc">
      <dgm:prSet loTypeId="urn:microsoft.com/office/officeart/2011/layout/HexagonRadial" loCatId="officeonline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8AA4A8-6A55-4863-AA5E-AFE15EADE2DC}">
      <dgm:prSet phldrT="[Text]" custT="1"/>
      <dgm:spPr/>
      <dgm:t>
        <a:bodyPr/>
        <a:lstStyle/>
        <a:p>
          <a:r>
            <a:rPr lang="zh-CN" altLang="en-US" sz="2400" b="1" dirty="0" smtClean="0"/>
            <a:t>餐厅</a:t>
          </a:r>
          <a:endParaRPr lang="en-US" sz="2400" b="1" dirty="0"/>
        </a:p>
      </dgm:t>
    </dgm:pt>
    <dgm:pt modelId="{A99CBE4D-30E6-4E74-99EB-24C7915264F5}" type="parTrans" cxnId="{91D51617-5343-4F48-85BE-D6DAC310605B}">
      <dgm:prSet/>
      <dgm:spPr/>
      <dgm:t>
        <a:bodyPr/>
        <a:lstStyle/>
        <a:p>
          <a:endParaRPr lang="en-US"/>
        </a:p>
      </dgm:t>
    </dgm:pt>
    <dgm:pt modelId="{EDA4D973-6055-4869-821C-91BD09C346A7}" type="sibTrans" cxnId="{91D51617-5343-4F48-85BE-D6DAC310605B}">
      <dgm:prSet/>
      <dgm:spPr/>
      <dgm:t>
        <a:bodyPr/>
        <a:lstStyle/>
        <a:p>
          <a:endParaRPr lang="en-US"/>
        </a:p>
      </dgm:t>
    </dgm:pt>
    <dgm:pt modelId="{4E85A247-1ECE-4A6D-88D5-A6B548CEC52A}">
      <dgm:prSet phldrT="[Text]"/>
      <dgm:spPr/>
      <dgm:t>
        <a:bodyPr/>
        <a:lstStyle/>
        <a:p>
          <a:r>
            <a:rPr lang="zh-CN" altLang="en-US" dirty="0" smtClean="0"/>
            <a:t>商圈</a:t>
          </a:r>
          <a:endParaRPr lang="en-US" dirty="0"/>
        </a:p>
      </dgm:t>
    </dgm:pt>
    <dgm:pt modelId="{304A6878-D39F-4554-9F2A-79F23149CFD3}" type="parTrans" cxnId="{729677E8-1636-49A0-BEE8-51E76092AD11}">
      <dgm:prSet/>
      <dgm:spPr/>
      <dgm:t>
        <a:bodyPr/>
        <a:lstStyle/>
        <a:p>
          <a:endParaRPr lang="en-US"/>
        </a:p>
      </dgm:t>
    </dgm:pt>
    <dgm:pt modelId="{6E536496-A1A4-4452-BE9A-0C7EC9AB4703}" type="sibTrans" cxnId="{729677E8-1636-49A0-BEE8-51E76092AD11}">
      <dgm:prSet/>
      <dgm:spPr/>
      <dgm:t>
        <a:bodyPr/>
        <a:lstStyle/>
        <a:p>
          <a:endParaRPr lang="en-US"/>
        </a:p>
      </dgm:t>
    </dgm:pt>
    <dgm:pt modelId="{4D69F34A-8181-445A-974F-BD58D2A87226}">
      <dgm:prSet phldrT="[Text]"/>
      <dgm:spPr/>
      <dgm:t>
        <a:bodyPr/>
        <a:lstStyle/>
        <a:p>
          <a:r>
            <a:rPr lang="zh-CN" altLang="en-US" dirty="0" smtClean="0"/>
            <a:t>办公区</a:t>
          </a:r>
          <a:endParaRPr lang="en-US" dirty="0"/>
        </a:p>
      </dgm:t>
    </dgm:pt>
    <dgm:pt modelId="{48F1D6DB-116E-4099-8C5A-A8C2BF8868F8}" type="parTrans" cxnId="{887F4EF8-3434-448A-BB80-B5E2B0BE68E6}">
      <dgm:prSet/>
      <dgm:spPr/>
      <dgm:t>
        <a:bodyPr/>
        <a:lstStyle/>
        <a:p>
          <a:endParaRPr lang="en-US"/>
        </a:p>
      </dgm:t>
    </dgm:pt>
    <dgm:pt modelId="{135D8976-EBFC-4BB3-A681-ADD604A2300B}" type="sibTrans" cxnId="{887F4EF8-3434-448A-BB80-B5E2B0BE68E6}">
      <dgm:prSet/>
      <dgm:spPr/>
      <dgm:t>
        <a:bodyPr/>
        <a:lstStyle/>
        <a:p>
          <a:endParaRPr lang="en-US"/>
        </a:p>
      </dgm:t>
    </dgm:pt>
    <dgm:pt modelId="{50D45202-28BA-491E-89C9-027E8C245B36}">
      <dgm:prSet phldrT="[Text]"/>
      <dgm:spPr/>
      <dgm:t>
        <a:bodyPr/>
        <a:lstStyle/>
        <a:p>
          <a:r>
            <a:rPr lang="zh-CN" altLang="en-US" dirty="0" smtClean="0"/>
            <a:t>学校</a:t>
          </a:r>
          <a:endParaRPr lang="en-US" dirty="0"/>
        </a:p>
      </dgm:t>
    </dgm:pt>
    <dgm:pt modelId="{E69DB9FF-E57C-4429-836F-3930EA111F2D}" type="parTrans" cxnId="{0207C2A6-22F2-42A0-A4C4-B0A1583999AC}">
      <dgm:prSet/>
      <dgm:spPr/>
      <dgm:t>
        <a:bodyPr/>
        <a:lstStyle/>
        <a:p>
          <a:endParaRPr lang="en-US"/>
        </a:p>
      </dgm:t>
    </dgm:pt>
    <dgm:pt modelId="{4DCE82F9-BC92-42A0-8097-2152A10C4C35}" type="sibTrans" cxnId="{0207C2A6-22F2-42A0-A4C4-B0A1583999AC}">
      <dgm:prSet/>
      <dgm:spPr/>
      <dgm:t>
        <a:bodyPr/>
        <a:lstStyle/>
        <a:p>
          <a:endParaRPr lang="en-US"/>
        </a:p>
      </dgm:t>
    </dgm:pt>
    <dgm:pt modelId="{FE6FFEDC-D3CC-4370-B7DA-6F611E2D4CEE}">
      <dgm:prSet phldrT="[Text]"/>
      <dgm:spPr/>
      <dgm:t>
        <a:bodyPr/>
        <a:lstStyle/>
        <a:p>
          <a:r>
            <a:rPr lang="zh-CN" altLang="en-US" dirty="0" smtClean="0"/>
            <a:t>休闲娱乐区</a:t>
          </a:r>
          <a:endParaRPr lang="en-US" dirty="0"/>
        </a:p>
      </dgm:t>
    </dgm:pt>
    <dgm:pt modelId="{FE909E19-F0C0-47E7-A465-B6A196922B3D}" type="parTrans" cxnId="{5A7E2A41-0B62-4ADC-8F35-F2DDE524826F}">
      <dgm:prSet/>
      <dgm:spPr/>
      <dgm:t>
        <a:bodyPr/>
        <a:lstStyle/>
        <a:p>
          <a:endParaRPr lang="en-US"/>
        </a:p>
      </dgm:t>
    </dgm:pt>
    <dgm:pt modelId="{FA0D1801-226D-466C-AE1C-75F32F7AE486}" type="sibTrans" cxnId="{5A7E2A41-0B62-4ADC-8F35-F2DDE524826F}">
      <dgm:prSet/>
      <dgm:spPr/>
      <dgm:t>
        <a:bodyPr/>
        <a:lstStyle/>
        <a:p>
          <a:endParaRPr lang="en-US"/>
        </a:p>
      </dgm:t>
    </dgm:pt>
    <dgm:pt modelId="{47994843-2877-44FA-892C-3FE7AABBFADD}">
      <dgm:prSet phldrT="[Text]"/>
      <dgm:spPr/>
      <dgm:t>
        <a:bodyPr/>
        <a:lstStyle/>
        <a:p>
          <a:r>
            <a:rPr lang="zh-CN" altLang="en-US" dirty="0" smtClean="0"/>
            <a:t>社区</a:t>
          </a:r>
          <a:endParaRPr lang="en-US" dirty="0"/>
        </a:p>
      </dgm:t>
    </dgm:pt>
    <dgm:pt modelId="{B0980FA9-2412-45E8-8DA9-A4CEB3E4F9FC}" type="parTrans" cxnId="{667EF145-0834-4762-B0CF-AA5924D15F5E}">
      <dgm:prSet/>
      <dgm:spPr/>
      <dgm:t>
        <a:bodyPr/>
        <a:lstStyle/>
        <a:p>
          <a:endParaRPr lang="en-US"/>
        </a:p>
      </dgm:t>
    </dgm:pt>
    <dgm:pt modelId="{381CD5C5-56E1-4578-A718-5766E28A76B9}" type="sibTrans" cxnId="{667EF145-0834-4762-B0CF-AA5924D15F5E}">
      <dgm:prSet/>
      <dgm:spPr/>
      <dgm:t>
        <a:bodyPr/>
        <a:lstStyle/>
        <a:p>
          <a:endParaRPr lang="en-US"/>
        </a:p>
      </dgm:t>
    </dgm:pt>
    <dgm:pt modelId="{A36A6A38-7B3A-4F3A-AA64-366642DBD61F}">
      <dgm:prSet phldrT="[Text]"/>
      <dgm:spPr/>
      <dgm:t>
        <a:bodyPr/>
        <a:lstStyle/>
        <a:p>
          <a:r>
            <a:rPr lang="zh-CN" altLang="en-US" dirty="0" smtClean="0"/>
            <a:t>写字楼</a:t>
          </a:r>
          <a:endParaRPr lang="en-US" dirty="0"/>
        </a:p>
      </dgm:t>
    </dgm:pt>
    <dgm:pt modelId="{D3F56864-501C-42DC-8ED7-B4C64B40D3B3}" type="parTrans" cxnId="{D66A7EE0-1D46-4B6B-A9D5-FEF0FE0BF94A}">
      <dgm:prSet/>
      <dgm:spPr/>
      <dgm:t>
        <a:bodyPr/>
        <a:lstStyle/>
        <a:p>
          <a:endParaRPr lang="en-US"/>
        </a:p>
      </dgm:t>
    </dgm:pt>
    <dgm:pt modelId="{8EA33874-12AF-4806-A834-68DB68249B33}" type="sibTrans" cxnId="{D66A7EE0-1D46-4B6B-A9D5-FEF0FE0BF94A}">
      <dgm:prSet/>
      <dgm:spPr/>
      <dgm:t>
        <a:bodyPr/>
        <a:lstStyle/>
        <a:p>
          <a:endParaRPr lang="en-US"/>
        </a:p>
      </dgm:t>
    </dgm:pt>
    <dgm:pt modelId="{DFB7F5EF-8E91-4969-A524-599BB01F7DF3}" type="pres">
      <dgm:prSet presAssocID="{C2AF297F-4F3C-48C9-BF66-C97BB4BCB7D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0BABCA-0759-4E3E-9EC9-F5C04106E376}" type="pres">
      <dgm:prSet presAssocID="{7F8AA4A8-6A55-4863-AA5E-AFE15EADE2DC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7A02BA29-DB64-439E-805E-602552C22762}" type="pres">
      <dgm:prSet presAssocID="{4E85A247-1ECE-4A6D-88D5-A6B548CEC52A}" presName="Accent1" presStyleCnt="0"/>
      <dgm:spPr/>
      <dgm:t>
        <a:bodyPr/>
        <a:lstStyle/>
        <a:p>
          <a:endParaRPr lang="en-US"/>
        </a:p>
      </dgm:t>
    </dgm:pt>
    <dgm:pt modelId="{78E46B96-1D7E-4F4A-8F42-9F69DFA93CF8}" type="pres">
      <dgm:prSet presAssocID="{4E85A247-1ECE-4A6D-88D5-A6B548CEC52A}" presName="Accent" presStyleLbl="bgShp" presStyleIdx="0" presStyleCnt="6"/>
      <dgm:spPr/>
      <dgm:t>
        <a:bodyPr/>
        <a:lstStyle/>
        <a:p>
          <a:endParaRPr lang="en-US"/>
        </a:p>
      </dgm:t>
    </dgm:pt>
    <dgm:pt modelId="{FE578229-B1D6-48AC-A6EC-CABED0626C0C}" type="pres">
      <dgm:prSet presAssocID="{4E85A247-1ECE-4A6D-88D5-A6B548CEC52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07D-ACD7-4331-8B1E-513B8288C68E}" type="pres">
      <dgm:prSet presAssocID="{4D69F34A-8181-445A-974F-BD58D2A87226}" presName="Accent2" presStyleCnt="0"/>
      <dgm:spPr/>
      <dgm:t>
        <a:bodyPr/>
        <a:lstStyle/>
        <a:p>
          <a:endParaRPr lang="en-US"/>
        </a:p>
      </dgm:t>
    </dgm:pt>
    <dgm:pt modelId="{0CD0E053-9498-4D4C-B3F5-42B67672F78A}" type="pres">
      <dgm:prSet presAssocID="{4D69F34A-8181-445A-974F-BD58D2A87226}" presName="Accent" presStyleLbl="bgShp" presStyleIdx="1" presStyleCnt="6"/>
      <dgm:spPr/>
      <dgm:t>
        <a:bodyPr/>
        <a:lstStyle/>
        <a:p>
          <a:endParaRPr lang="en-US"/>
        </a:p>
      </dgm:t>
    </dgm:pt>
    <dgm:pt modelId="{DB2C1A20-8296-42FE-B368-E140BC809E5D}" type="pres">
      <dgm:prSet presAssocID="{4D69F34A-8181-445A-974F-BD58D2A8722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98FB8-D78A-4C6E-B053-56F65FD66DD5}" type="pres">
      <dgm:prSet presAssocID="{50D45202-28BA-491E-89C9-027E8C245B36}" presName="Accent3" presStyleCnt="0"/>
      <dgm:spPr/>
      <dgm:t>
        <a:bodyPr/>
        <a:lstStyle/>
        <a:p>
          <a:endParaRPr lang="en-US"/>
        </a:p>
      </dgm:t>
    </dgm:pt>
    <dgm:pt modelId="{4DF9D18F-8572-4EDB-BAB7-225DCB69006F}" type="pres">
      <dgm:prSet presAssocID="{50D45202-28BA-491E-89C9-027E8C245B36}" presName="Accent" presStyleLbl="bgShp" presStyleIdx="2" presStyleCnt="6"/>
      <dgm:spPr/>
      <dgm:t>
        <a:bodyPr/>
        <a:lstStyle/>
        <a:p>
          <a:endParaRPr lang="en-US"/>
        </a:p>
      </dgm:t>
    </dgm:pt>
    <dgm:pt modelId="{F29B573C-A2A2-4C5B-AB3C-37A0A2DD4555}" type="pres">
      <dgm:prSet presAssocID="{50D45202-28BA-491E-89C9-027E8C245B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7529F-742F-408D-9539-7B29E492255D}" type="pres">
      <dgm:prSet presAssocID="{FE6FFEDC-D3CC-4370-B7DA-6F611E2D4CEE}" presName="Accent4" presStyleCnt="0"/>
      <dgm:spPr/>
      <dgm:t>
        <a:bodyPr/>
        <a:lstStyle/>
        <a:p>
          <a:endParaRPr lang="en-US"/>
        </a:p>
      </dgm:t>
    </dgm:pt>
    <dgm:pt modelId="{948339E6-4E36-4F5A-8339-095D13E34743}" type="pres">
      <dgm:prSet presAssocID="{FE6FFEDC-D3CC-4370-B7DA-6F611E2D4CEE}" presName="Accent" presStyleLbl="bgShp" presStyleIdx="3" presStyleCnt="6"/>
      <dgm:spPr/>
      <dgm:t>
        <a:bodyPr/>
        <a:lstStyle/>
        <a:p>
          <a:endParaRPr lang="en-US"/>
        </a:p>
      </dgm:t>
    </dgm:pt>
    <dgm:pt modelId="{B84BA610-93AA-4605-9585-E41CBC812E67}" type="pres">
      <dgm:prSet presAssocID="{FE6FFEDC-D3CC-4370-B7DA-6F611E2D4C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91308-EA1C-4906-BE10-54820D5EF64A}" type="pres">
      <dgm:prSet presAssocID="{47994843-2877-44FA-892C-3FE7AABBFADD}" presName="Accent5" presStyleCnt="0"/>
      <dgm:spPr/>
      <dgm:t>
        <a:bodyPr/>
        <a:lstStyle/>
        <a:p>
          <a:endParaRPr lang="en-US"/>
        </a:p>
      </dgm:t>
    </dgm:pt>
    <dgm:pt modelId="{CB6D9E23-1B15-4AB0-9F32-AB3F99BEC057}" type="pres">
      <dgm:prSet presAssocID="{47994843-2877-44FA-892C-3FE7AABBFADD}" presName="Accent" presStyleLbl="bgShp" presStyleIdx="4" presStyleCnt="6"/>
      <dgm:spPr/>
      <dgm:t>
        <a:bodyPr/>
        <a:lstStyle/>
        <a:p>
          <a:endParaRPr lang="en-US"/>
        </a:p>
      </dgm:t>
    </dgm:pt>
    <dgm:pt modelId="{EF9D2DA4-7D43-421E-BF57-CB95E8282A0F}" type="pres">
      <dgm:prSet presAssocID="{47994843-2877-44FA-892C-3FE7AABBFAD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5783E-3050-4A35-B679-3C88E9C8345A}" type="pres">
      <dgm:prSet presAssocID="{A36A6A38-7B3A-4F3A-AA64-366642DBD61F}" presName="Accent6" presStyleCnt="0"/>
      <dgm:spPr/>
      <dgm:t>
        <a:bodyPr/>
        <a:lstStyle/>
        <a:p>
          <a:endParaRPr lang="en-US"/>
        </a:p>
      </dgm:t>
    </dgm:pt>
    <dgm:pt modelId="{780F9B99-5D08-4A69-BC23-9BE9A7070883}" type="pres">
      <dgm:prSet presAssocID="{A36A6A38-7B3A-4F3A-AA64-366642DBD61F}" presName="Accent" presStyleLbl="bgShp" presStyleIdx="5" presStyleCnt="6"/>
      <dgm:spPr/>
      <dgm:t>
        <a:bodyPr/>
        <a:lstStyle/>
        <a:p>
          <a:endParaRPr lang="en-US"/>
        </a:p>
      </dgm:t>
    </dgm:pt>
    <dgm:pt modelId="{F14DBDFB-9511-4E8D-AAEC-EA88C3BBC764}" type="pres">
      <dgm:prSet presAssocID="{A36A6A38-7B3A-4F3A-AA64-366642DBD61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570CC-5CA1-4F41-BA50-B5B1DAE08E2D}" type="presOf" srcId="{A36A6A38-7B3A-4F3A-AA64-366642DBD61F}" destId="{F14DBDFB-9511-4E8D-AAEC-EA88C3BBC764}" srcOrd="0" destOrd="0" presId="urn:microsoft.com/office/officeart/2011/layout/HexagonRadial"/>
    <dgm:cxn modelId="{0207C2A6-22F2-42A0-A4C4-B0A1583999AC}" srcId="{7F8AA4A8-6A55-4863-AA5E-AFE15EADE2DC}" destId="{50D45202-28BA-491E-89C9-027E8C245B36}" srcOrd="2" destOrd="0" parTransId="{E69DB9FF-E57C-4429-836F-3930EA111F2D}" sibTransId="{4DCE82F9-BC92-42A0-8097-2152A10C4C35}"/>
    <dgm:cxn modelId="{FCCD8EC3-A4C7-4233-8545-75452BBF7A88}" type="presOf" srcId="{47994843-2877-44FA-892C-3FE7AABBFADD}" destId="{EF9D2DA4-7D43-421E-BF57-CB95E8282A0F}" srcOrd="0" destOrd="0" presId="urn:microsoft.com/office/officeart/2011/layout/HexagonRadial"/>
    <dgm:cxn modelId="{667EF145-0834-4762-B0CF-AA5924D15F5E}" srcId="{7F8AA4A8-6A55-4863-AA5E-AFE15EADE2DC}" destId="{47994843-2877-44FA-892C-3FE7AABBFADD}" srcOrd="4" destOrd="0" parTransId="{B0980FA9-2412-45E8-8DA9-A4CEB3E4F9FC}" sibTransId="{381CD5C5-56E1-4578-A718-5766E28A76B9}"/>
    <dgm:cxn modelId="{98179288-B78F-4D43-9DA4-26C367437E86}" type="presOf" srcId="{7F8AA4A8-6A55-4863-AA5E-AFE15EADE2DC}" destId="{D00BABCA-0759-4E3E-9EC9-F5C04106E376}" srcOrd="0" destOrd="0" presId="urn:microsoft.com/office/officeart/2011/layout/HexagonRadial"/>
    <dgm:cxn modelId="{77CAC449-B4F1-4A31-9B23-2DD1B3525FB1}" type="presOf" srcId="{4E85A247-1ECE-4A6D-88D5-A6B548CEC52A}" destId="{FE578229-B1D6-48AC-A6EC-CABED0626C0C}" srcOrd="0" destOrd="0" presId="urn:microsoft.com/office/officeart/2011/layout/HexagonRadial"/>
    <dgm:cxn modelId="{91D51617-5343-4F48-85BE-D6DAC310605B}" srcId="{C2AF297F-4F3C-48C9-BF66-C97BB4BCB7D8}" destId="{7F8AA4A8-6A55-4863-AA5E-AFE15EADE2DC}" srcOrd="0" destOrd="0" parTransId="{A99CBE4D-30E6-4E74-99EB-24C7915264F5}" sibTransId="{EDA4D973-6055-4869-821C-91BD09C346A7}"/>
    <dgm:cxn modelId="{D66A7EE0-1D46-4B6B-A9D5-FEF0FE0BF94A}" srcId="{7F8AA4A8-6A55-4863-AA5E-AFE15EADE2DC}" destId="{A36A6A38-7B3A-4F3A-AA64-366642DBD61F}" srcOrd="5" destOrd="0" parTransId="{D3F56864-501C-42DC-8ED7-B4C64B40D3B3}" sibTransId="{8EA33874-12AF-4806-A834-68DB68249B33}"/>
    <dgm:cxn modelId="{5A7E2A41-0B62-4ADC-8F35-F2DDE524826F}" srcId="{7F8AA4A8-6A55-4863-AA5E-AFE15EADE2DC}" destId="{FE6FFEDC-D3CC-4370-B7DA-6F611E2D4CEE}" srcOrd="3" destOrd="0" parTransId="{FE909E19-F0C0-47E7-A465-B6A196922B3D}" sibTransId="{FA0D1801-226D-466C-AE1C-75F32F7AE486}"/>
    <dgm:cxn modelId="{729677E8-1636-49A0-BEE8-51E76092AD11}" srcId="{7F8AA4A8-6A55-4863-AA5E-AFE15EADE2DC}" destId="{4E85A247-1ECE-4A6D-88D5-A6B548CEC52A}" srcOrd="0" destOrd="0" parTransId="{304A6878-D39F-4554-9F2A-79F23149CFD3}" sibTransId="{6E536496-A1A4-4452-BE9A-0C7EC9AB4703}"/>
    <dgm:cxn modelId="{887F4EF8-3434-448A-BB80-B5E2B0BE68E6}" srcId="{7F8AA4A8-6A55-4863-AA5E-AFE15EADE2DC}" destId="{4D69F34A-8181-445A-974F-BD58D2A87226}" srcOrd="1" destOrd="0" parTransId="{48F1D6DB-116E-4099-8C5A-A8C2BF8868F8}" sibTransId="{135D8976-EBFC-4BB3-A681-ADD604A2300B}"/>
    <dgm:cxn modelId="{A3759530-3F6A-4DCB-9B73-F79F06D35473}" type="presOf" srcId="{FE6FFEDC-D3CC-4370-B7DA-6F611E2D4CEE}" destId="{B84BA610-93AA-4605-9585-E41CBC812E67}" srcOrd="0" destOrd="0" presId="urn:microsoft.com/office/officeart/2011/layout/HexagonRadial"/>
    <dgm:cxn modelId="{E76AF135-E013-440A-81A3-E7D6D115B257}" type="presOf" srcId="{50D45202-28BA-491E-89C9-027E8C245B36}" destId="{F29B573C-A2A2-4C5B-AB3C-37A0A2DD4555}" srcOrd="0" destOrd="0" presId="urn:microsoft.com/office/officeart/2011/layout/HexagonRadial"/>
    <dgm:cxn modelId="{9370BD73-3A4D-4C3D-807E-5E52C55F02B4}" type="presOf" srcId="{4D69F34A-8181-445A-974F-BD58D2A87226}" destId="{DB2C1A20-8296-42FE-B368-E140BC809E5D}" srcOrd="0" destOrd="0" presId="urn:microsoft.com/office/officeart/2011/layout/HexagonRadial"/>
    <dgm:cxn modelId="{4B568687-412E-4ACD-A55D-068DDEF5CF86}" type="presOf" srcId="{C2AF297F-4F3C-48C9-BF66-C97BB4BCB7D8}" destId="{DFB7F5EF-8E91-4969-A524-599BB01F7DF3}" srcOrd="0" destOrd="0" presId="urn:microsoft.com/office/officeart/2011/layout/HexagonRadial"/>
    <dgm:cxn modelId="{4763AA3A-38E6-4F59-A448-29145E162802}" type="presParOf" srcId="{DFB7F5EF-8E91-4969-A524-599BB01F7DF3}" destId="{D00BABCA-0759-4E3E-9EC9-F5C04106E376}" srcOrd="0" destOrd="0" presId="urn:microsoft.com/office/officeart/2011/layout/HexagonRadial"/>
    <dgm:cxn modelId="{EAEBF568-9E11-4070-914E-C62EE91E536B}" type="presParOf" srcId="{DFB7F5EF-8E91-4969-A524-599BB01F7DF3}" destId="{7A02BA29-DB64-439E-805E-602552C22762}" srcOrd="1" destOrd="0" presId="urn:microsoft.com/office/officeart/2011/layout/HexagonRadial"/>
    <dgm:cxn modelId="{3C4DC6B0-ED83-442A-AAA7-9C7918CF8DF0}" type="presParOf" srcId="{7A02BA29-DB64-439E-805E-602552C22762}" destId="{78E46B96-1D7E-4F4A-8F42-9F69DFA93CF8}" srcOrd="0" destOrd="0" presId="urn:microsoft.com/office/officeart/2011/layout/HexagonRadial"/>
    <dgm:cxn modelId="{DFC8A4D3-7200-4B09-A9CB-6E281FDF9532}" type="presParOf" srcId="{DFB7F5EF-8E91-4969-A524-599BB01F7DF3}" destId="{FE578229-B1D6-48AC-A6EC-CABED0626C0C}" srcOrd="2" destOrd="0" presId="urn:microsoft.com/office/officeart/2011/layout/HexagonRadial"/>
    <dgm:cxn modelId="{0FD6768B-AC23-44C2-A8D7-63838BF34B4B}" type="presParOf" srcId="{DFB7F5EF-8E91-4969-A524-599BB01F7DF3}" destId="{621F507D-ACD7-4331-8B1E-513B8288C68E}" srcOrd="3" destOrd="0" presId="urn:microsoft.com/office/officeart/2011/layout/HexagonRadial"/>
    <dgm:cxn modelId="{AC97F85B-1EB2-4E83-BF46-11F37476F81E}" type="presParOf" srcId="{621F507D-ACD7-4331-8B1E-513B8288C68E}" destId="{0CD0E053-9498-4D4C-B3F5-42B67672F78A}" srcOrd="0" destOrd="0" presId="urn:microsoft.com/office/officeart/2011/layout/HexagonRadial"/>
    <dgm:cxn modelId="{09136E52-4CBB-416F-9290-FBD7A44C9130}" type="presParOf" srcId="{DFB7F5EF-8E91-4969-A524-599BB01F7DF3}" destId="{DB2C1A20-8296-42FE-B368-E140BC809E5D}" srcOrd="4" destOrd="0" presId="urn:microsoft.com/office/officeart/2011/layout/HexagonRadial"/>
    <dgm:cxn modelId="{203067CA-74E4-4FFF-84A1-E5E0A5C963B5}" type="presParOf" srcId="{DFB7F5EF-8E91-4969-A524-599BB01F7DF3}" destId="{53798FB8-D78A-4C6E-B053-56F65FD66DD5}" srcOrd="5" destOrd="0" presId="urn:microsoft.com/office/officeart/2011/layout/HexagonRadial"/>
    <dgm:cxn modelId="{1112A940-E624-4CB3-896F-5B3C8A6CB19A}" type="presParOf" srcId="{53798FB8-D78A-4C6E-B053-56F65FD66DD5}" destId="{4DF9D18F-8572-4EDB-BAB7-225DCB69006F}" srcOrd="0" destOrd="0" presId="urn:microsoft.com/office/officeart/2011/layout/HexagonRadial"/>
    <dgm:cxn modelId="{C3399423-8301-493F-9A86-C3B43655A615}" type="presParOf" srcId="{DFB7F5EF-8E91-4969-A524-599BB01F7DF3}" destId="{F29B573C-A2A2-4C5B-AB3C-37A0A2DD4555}" srcOrd="6" destOrd="0" presId="urn:microsoft.com/office/officeart/2011/layout/HexagonRadial"/>
    <dgm:cxn modelId="{FE14713B-00C3-4841-862C-73E76600DA46}" type="presParOf" srcId="{DFB7F5EF-8E91-4969-A524-599BB01F7DF3}" destId="{5147529F-742F-408D-9539-7B29E492255D}" srcOrd="7" destOrd="0" presId="urn:microsoft.com/office/officeart/2011/layout/HexagonRadial"/>
    <dgm:cxn modelId="{03359196-A9EE-4B73-923C-A7ACFF8A3A69}" type="presParOf" srcId="{5147529F-742F-408D-9539-7B29E492255D}" destId="{948339E6-4E36-4F5A-8339-095D13E34743}" srcOrd="0" destOrd="0" presId="urn:microsoft.com/office/officeart/2011/layout/HexagonRadial"/>
    <dgm:cxn modelId="{10DAB294-BBA9-46AB-A1E3-28106E87B4FC}" type="presParOf" srcId="{DFB7F5EF-8E91-4969-A524-599BB01F7DF3}" destId="{B84BA610-93AA-4605-9585-E41CBC812E67}" srcOrd="8" destOrd="0" presId="urn:microsoft.com/office/officeart/2011/layout/HexagonRadial"/>
    <dgm:cxn modelId="{4D5A90A6-A2A5-41A8-BF62-AA13714B9633}" type="presParOf" srcId="{DFB7F5EF-8E91-4969-A524-599BB01F7DF3}" destId="{E6491308-EA1C-4906-BE10-54820D5EF64A}" srcOrd="9" destOrd="0" presId="urn:microsoft.com/office/officeart/2011/layout/HexagonRadial"/>
    <dgm:cxn modelId="{CF0437F2-35FA-4D08-8485-D28098E206FD}" type="presParOf" srcId="{E6491308-EA1C-4906-BE10-54820D5EF64A}" destId="{CB6D9E23-1B15-4AB0-9F32-AB3F99BEC057}" srcOrd="0" destOrd="0" presId="urn:microsoft.com/office/officeart/2011/layout/HexagonRadial"/>
    <dgm:cxn modelId="{DF39BCED-D3F8-4D31-8FEE-5AF18E2E2B4A}" type="presParOf" srcId="{DFB7F5EF-8E91-4969-A524-599BB01F7DF3}" destId="{EF9D2DA4-7D43-421E-BF57-CB95E8282A0F}" srcOrd="10" destOrd="0" presId="urn:microsoft.com/office/officeart/2011/layout/HexagonRadial"/>
    <dgm:cxn modelId="{610D6C9C-3B35-4540-9B33-7AA85C5506A0}" type="presParOf" srcId="{DFB7F5EF-8E91-4969-A524-599BB01F7DF3}" destId="{83C5783E-3050-4A35-B679-3C88E9C8345A}" srcOrd="11" destOrd="0" presId="urn:microsoft.com/office/officeart/2011/layout/HexagonRadial"/>
    <dgm:cxn modelId="{A934E8E2-E978-4824-B357-37358042CDBB}" type="presParOf" srcId="{83C5783E-3050-4A35-B679-3C88E9C8345A}" destId="{780F9B99-5D08-4A69-BC23-9BE9A7070883}" srcOrd="0" destOrd="0" presId="urn:microsoft.com/office/officeart/2011/layout/HexagonRadial"/>
    <dgm:cxn modelId="{7C9F5559-B080-430E-B860-34835925D9D9}" type="presParOf" srcId="{DFB7F5EF-8E91-4969-A524-599BB01F7DF3}" destId="{F14DBDFB-9511-4E8D-AAEC-EA88C3BBC76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5ABD6-D973-43F0-894A-4D8CC007333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0DB66-859F-43B9-904A-1679B8B80FA2}">
      <dgm:prSet phldrT="[Text]"/>
      <dgm:spPr/>
      <dgm:t>
        <a:bodyPr/>
        <a:lstStyle/>
        <a:p>
          <a:r>
            <a:rPr lang="zh-CN" altLang="en-US" dirty="0" smtClean="0"/>
            <a:t>用户订餐</a:t>
          </a:r>
          <a:endParaRPr lang="en-US" dirty="0"/>
        </a:p>
      </dgm:t>
    </dgm:pt>
    <dgm:pt modelId="{70B42CDC-CAE5-4021-A19B-B0841DC70A89}" type="parTrans" cxnId="{510FB0C8-9739-4197-8376-DAB9E385124E}">
      <dgm:prSet/>
      <dgm:spPr/>
      <dgm:t>
        <a:bodyPr/>
        <a:lstStyle/>
        <a:p>
          <a:endParaRPr lang="en-US"/>
        </a:p>
      </dgm:t>
    </dgm:pt>
    <dgm:pt modelId="{A34E9650-59B9-4421-AA26-7BDE263BDAC2}" type="sibTrans" cxnId="{510FB0C8-9739-4197-8376-DAB9E385124E}">
      <dgm:prSet/>
      <dgm:spPr/>
      <dgm:t>
        <a:bodyPr/>
        <a:lstStyle/>
        <a:p>
          <a:endParaRPr lang="en-US"/>
        </a:p>
      </dgm:t>
    </dgm:pt>
    <dgm:pt modelId="{D55B3BE0-7781-46F5-8765-EE7B845BCEBD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A</a:t>
          </a:r>
          <a:endParaRPr lang="en-US" dirty="0"/>
        </a:p>
      </dgm:t>
    </dgm:pt>
    <dgm:pt modelId="{DD2883D1-2BB1-4EA8-8398-7CF4FB6DC814}" type="parTrans" cxnId="{32824DCE-54F2-447B-B3EA-EC2BD494CD43}">
      <dgm:prSet/>
      <dgm:spPr/>
      <dgm:t>
        <a:bodyPr/>
        <a:lstStyle/>
        <a:p>
          <a:endParaRPr lang="en-US"/>
        </a:p>
      </dgm:t>
    </dgm:pt>
    <dgm:pt modelId="{B7380378-BE26-4890-B555-E78E53FA44E8}" type="sibTrans" cxnId="{32824DCE-54F2-447B-B3EA-EC2BD494CD43}">
      <dgm:prSet/>
      <dgm:spPr/>
      <dgm:t>
        <a:bodyPr/>
        <a:lstStyle/>
        <a:p>
          <a:endParaRPr lang="en-US"/>
        </a:p>
      </dgm:t>
    </dgm:pt>
    <dgm:pt modelId="{8BA119EC-3C0E-4929-B9A2-BE05B9C5D7EF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B</a:t>
          </a:r>
          <a:endParaRPr lang="en-US" dirty="0"/>
        </a:p>
      </dgm:t>
    </dgm:pt>
    <dgm:pt modelId="{0D923FE4-8D52-4F82-A47F-84E14067B105}" type="parTrans" cxnId="{2D6195FB-7491-475F-BCF8-7CCC175E6D87}">
      <dgm:prSet/>
      <dgm:spPr/>
      <dgm:t>
        <a:bodyPr/>
        <a:lstStyle/>
        <a:p>
          <a:endParaRPr lang="en-US"/>
        </a:p>
      </dgm:t>
    </dgm:pt>
    <dgm:pt modelId="{F03D13B5-7FEC-4B87-AD8E-33A2EF3101F9}" type="sibTrans" cxnId="{2D6195FB-7491-475F-BCF8-7CCC175E6D87}">
      <dgm:prSet/>
      <dgm:spPr/>
      <dgm:t>
        <a:bodyPr/>
        <a:lstStyle/>
        <a:p>
          <a:endParaRPr lang="en-US"/>
        </a:p>
      </dgm:t>
    </dgm:pt>
    <dgm:pt modelId="{0C97FF91-6253-42CD-A9EF-7785911578CF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C</a:t>
          </a:r>
          <a:endParaRPr lang="en-US" dirty="0"/>
        </a:p>
      </dgm:t>
    </dgm:pt>
    <dgm:pt modelId="{69144EA5-6A7F-4A18-A986-91FA2F32353B}" type="parTrans" cxnId="{116447A4-A88F-4D69-BE53-DA9EED1C6698}">
      <dgm:prSet/>
      <dgm:spPr/>
      <dgm:t>
        <a:bodyPr/>
        <a:lstStyle/>
        <a:p>
          <a:endParaRPr lang="en-US"/>
        </a:p>
      </dgm:t>
    </dgm:pt>
    <dgm:pt modelId="{21C4EA37-6CB6-4A9D-B75D-791F8A7043AA}" type="sibTrans" cxnId="{116447A4-A88F-4D69-BE53-DA9EED1C6698}">
      <dgm:prSet/>
      <dgm:spPr/>
      <dgm:t>
        <a:bodyPr/>
        <a:lstStyle/>
        <a:p>
          <a:endParaRPr lang="en-US"/>
        </a:p>
      </dgm:t>
    </dgm:pt>
    <dgm:pt modelId="{E3C4E020-CB82-4B81-926E-C559E8730704}">
      <dgm:prSet phldrT="[Text]"/>
      <dgm:spPr/>
      <dgm:t>
        <a:bodyPr/>
        <a:lstStyle/>
        <a:p>
          <a:r>
            <a:rPr lang="zh-CN" altLang="en-US" dirty="0" smtClean="0"/>
            <a:t>订单周转</a:t>
          </a:r>
          <a:endParaRPr lang="en-US" dirty="0"/>
        </a:p>
      </dgm:t>
    </dgm:pt>
    <dgm:pt modelId="{E4768D99-5BCD-4762-8E72-A79F8C172836}" type="parTrans" cxnId="{D06811B1-887A-4462-8109-8151038A7E16}">
      <dgm:prSet/>
      <dgm:spPr/>
      <dgm:t>
        <a:bodyPr/>
        <a:lstStyle/>
        <a:p>
          <a:endParaRPr lang="en-US"/>
        </a:p>
      </dgm:t>
    </dgm:pt>
    <dgm:pt modelId="{5169DF6C-F409-4AC3-B79D-02C4C4FDABD5}" type="sibTrans" cxnId="{D06811B1-887A-4462-8109-8151038A7E16}">
      <dgm:prSet/>
      <dgm:spPr/>
      <dgm:t>
        <a:bodyPr/>
        <a:lstStyle/>
        <a:p>
          <a:endParaRPr lang="en-US"/>
        </a:p>
      </dgm:t>
    </dgm:pt>
    <dgm:pt modelId="{061682B3-3479-48CD-9BC3-94FACDF31A89}">
      <dgm:prSet phldrT="[Text]"/>
      <dgm:spPr/>
      <dgm:t>
        <a:bodyPr/>
        <a:lstStyle/>
        <a:p>
          <a:r>
            <a:rPr lang="zh-CN" altLang="en-US" dirty="0" smtClean="0"/>
            <a:t>网站确认订单</a:t>
          </a:r>
          <a:endParaRPr lang="en-US" dirty="0"/>
        </a:p>
      </dgm:t>
    </dgm:pt>
    <dgm:pt modelId="{24F2D26C-15D9-4EA1-B7F0-54C8B2049EEC}" type="parTrans" cxnId="{291CC1B0-9187-4BC5-94D6-B99C11BEEBBB}">
      <dgm:prSet/>
      <dgm:spPr/>
      <dgm:t>
        <a:bodyPr/>
        <a:lstStyle/>
        <a:p>
          <a:endParaRPr lang="en-US"/>
        </a:p>
      </dgm:t>
    </dgm:pt>
    <dgm:pt modelId="{8CBE0B1D-5DDA-4EA5-81B6-1E22124BC1BC}" type="sibTrans" cxnId="{291CC1B0-9187-4BC5-94D6-B99C11BEEBBB}">
      <dgm:prSet/>
      <dgm:spPr/>
      <dgm:t>
        <a:bodyPr/>
        <a:lstStyle/>
        <a:p>
          <a:endParaRPr lang="en-US"/>
        </a:p>
      </dgm:t>
    </dgm:pt>
    <dgm:pt modelId="{E9B8BE46-3C62-435F-A40F-A961EB9A719D}">
      <dgm:prSet phldrT="[Text]"/>
      <dgm:spPr/>
      <dgm:t>
        <a:bodyPr/>
        <a:lstStyle/>
        <a:p>
          <a:r>
            <a:rPr lang="zh-CN" altLang="en-US" dirty="0" smtClean="0"/>
            <a:t>订单完成</a:t>
          </a:r>
          <a:endParaRPr lang="en-US" dirty="0"/>
        </a:p>
      </dgm:t>
    </dgm:pt>
    <dgm:pt modelId="{611D795E-537C-4AA4-B2D3-DBC602BACC88}" type="parTrans" cxnId="{F53C026C-6DDA-483F-86ED-224005E0437D}">
      <dgm:prSet/>
      <dgm:spPr/>
      <dgm:t>
        <a:bodyPr/>
        <a:lstStyle/>
        <a:p>
          <a:endParaRPr lang="en-US"/>
        </a:p>
      </dgm:t>
    </dgm:pt>
    <dgm:pt modelId="{EB18F5AE-D5F7-4236-8F58-21CDFBBA6722}" type="sibTrans" cxnId="{F53C026C-6DDA-483F-86ED-224005E0437D}">
      <dgm:prSet/>
      <dgm:spPr/>
      <dgm:t>
        <a:bodyPr/>
        <a:lstStyle/>
        <a:p>
          <a:endParaRPr lang="en-US"/>
        </a:p>
      </dgm:t>
    </dgm:pt>
    <dgm:pt modelId="{05FBD5FB-E0D8-4701-93B9-58B6AF053549}">
      <dgm:prSet phldrT="[Text]"/>
      <dgm:spPr/>
      <dgm:t>
        <a:bodyPr/>
        <a:lstStyle/>
        <a:p>
          <a:r>
            <a:rPr lang="zh-CN" altLang="en-US" dirty="0" smtClean="0"/>
            <a:t>餐到</a:t>
          </a:r>
          <a:endParaRPr lang="en-US" altLang="zh-CN" dirty="0" smtClean="0"/>
        </a:p>
        <a:p>
          <a:r>
            <a:rPr lang="zh-CN" altLang="en-US" dirty="0" smtClean="0"/>
            <a:t>付款</a:t>
          </a:r>
          <a:endParaRPr lang="en-US" dirty="0"/>
        </a:p>
      </dgm:t>
    </dgm:pt>
    <dgm:pt modelId="{2AEBD4A4-A0E7-40D9-9588-100B0CCBB288}" type="parTrans" cxnId="{D3434489-72FC-4736-AB9E-F60F1D1AB1F9}">
      <dgm:prSet/>
      <dgm:spPr/>
      <dgm:t>
        <a:bodyPr/>
        <a:lstStyle/>
        <a:p>
          <a:endParaRPr lang="en-US"/>
        </a:p>
      </dgm:t>
    </dgm:pt>
    <dgm:pt modelId="{12F417B2-0071-4625-8174-9546C8CBB523}" type="sibTrans" cxnId="{D3434489-72FC-4736-AB9E-F60F1D1AB1F9}">
      <dgm:prSet/>
      <dgm:spPr/>
      <dgm:t>
        <a:bodyPr/>
        <a:lstStyle/>
        <a:p>
          <a:endParaRPr lang="en-US"/>
        </a:p>
      </dgm:t>
    </dgm:pt>
    <dgm:pt modelId="{AE21A82A-3FB1-4884-973D-9B32ECEE54C0}">
      <dgm:prSet phldrT="[Text]"/>
      <dgm:spPr/>
      <dgm:t>
        <a:bodyPr/>
        <a:lstStyle/>
        <a:p>
          <a:r>
            <a:rPr lang="zh-CN" altLang="en-US" dirty="0" smtClean="0"/>
            <a:t>餐厅接受订单</a:t>
          </a:r>
          <a:endParaRPr lang="en-US" dirty="0"/>
        </a:p>
      </dgm:t>
    </dgm:pt>
    <dgm:pt modelId="{633D4700-A8CE-44D6-A9CF-780E8B6FBD85}" type="parTrans" cxnId="{EF88A50F-7783-40A2-8492-3A10229AC3A2}">
      <dgm:prSet/>
      <dgm:spPr/>
      <dgm:t>
        <a:bodyPr/>
        <a:lstStyle/>
        <a:p>
          <a:endParaRPr lang="en-US"/>
        </a:p>
      </dgm:t>
    </dgm:pt>
    <dgm:pt modelId="{0954CB98-B777-4486-95DD-388D1FA21FE8}" type="sibTrans" cxnId="{EF88A50F-7783-40A2-8492-3A10229AC3A2}">
      <dgm:prSet/>
      <dgm:spPr/>
      <dgm:t>
        <a:bodyPr/>
        <a:lstStyle/>
        <a:p>
          <a:endParaRPr lang="en-US"/>
        </a:p>
      </dgm:t>
    </dgm:pt>
    <dgm:pt modelId="{38DF5E99-A9B2-4158-A076-EC4AC36E8D06}">
      <dgm:prSet phldrT="[Text]"/>
      <dgm:spPr/>
      <dgm:t>
        <a:bodyPr/>
        <a:lstStyle/>
        <a:p>
          <a:r>
            <a:rPr lang="zh-CN" altLang="en-US" dirty="0" smtClean="0"/>
            <a:t>网站</a:t>
          </a:r>
          <a:endParaRPr lang="en-US" altLang="zh-CN" dirty="0" smtClean="0"/>
        </a:p>
        <a:p>
          <a:r>
            <a:rPr lang="zh-CN" altLang="en-US" dirty="0" smtClean="0"/>
            <a:t>提成</a:t>
          </a:r>
          <a:endParaRPr lang="en-US" altLang="zh-CN" dirty="0" smtClean="0"/>
        </a:p>
        <a:p>
          <a:r>
            <a:rPr lang="zh-CN" altLang="en-US" dirty="0" smtClean="0"/>
            <a:t>按周</a:t>
          </a:r>
          <a:endParaRPr lang="en-US" altLang="zh-CN" dirty="0" smtClean="0"/>
        </a:p>
        <a:p>
          <a:r>
            <a:rPr lang="zh-CN" altLang="en-US" dirty="0" smtClean="0"/>
            <a:t>结算</a:t>
          </a:r>
          <a:endParaRPr lang="en-US" dirty="0"/>
        </a:p>
      </dgm:t>
    </dgm:pt>
    <dgm:pt modelId="{BB12E222-F26D-4499-A0D9-13A6B8B82B6A}" type="parTrans" cxnId="{37CBF0C4-FA45-4DE3-9579-E9ACB230828A}">
      <dgm:prSet/>
      <dgm:spPr/>
      <dgm:t>
        <a:bodyPr/>
        <a:lstStyle/>
        <a:p>
          <a:endParaRPr lang="en-US"/>
        </a:p>
      </dgm:t>
    </dgm:pt>
    <dgm:pt modelId="{D7484259-BD4B-43A1-8ADC-6996AF8F252A}" type="sibTrans" cxnId="{37CBF0C4-FA45-4DE3-9579-E9ACB230828A}">
      <dgm:prSet/>
      <dgm:spPr/>
      <dgm:t>
        <a:bodyPr/>
        <a:lstStyle/>
        <a:p>
          <a:endParaRPr lang="en-US"/>
        </a:p>
      </dgm:t>
    </dgm:pt>
    <dgm:pt modelId="{07F22847-B1F1-4750-A4B1-F4E908C1B642}" type="pres">
      <dgm:prSet presAssocID="{1355ABD6-D973-43F0-894A-4D8CC007333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4B667A-D071-4620-8AF4-6D4D87192F68}" type="pres">
      <dgm:prSet presAssocID="{1355ABD6-D973-43F0-894A-4D8CC0073337}" presName="arc1" presStyleLbl="node1" presStyleIdx="0" presStyleCnt="4"/>
      <dgm:spPr/>
    </dgm:pt>
    <dgm:pt modelId="{BF704E87-E53C-4863-A378-342C2BDAF47F}" type="pres">
      <dgm:prSet presAssocID="{1355ABD6-D973-43F0-894A-4D8CC0073337}" presName="arc3" presStyleLbl="node1" presStyleIdx="1" presStyleCnt="4"/>
      <dgm:spPr/>
    </dgm:pt>
    <dgm:pt modelId="{97714802-B28A-42E8-AC85-C609A5029F13}" type="pres">
      <dgm:prSet presAssocID="{1355ABD6-D973-43F0-894A-4D8CC007333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0BAFF-917B-47CF-8502-956BCF9C94AF}" type="pres">
      <dgm:prSet presAssocID="{1355ABD6-D973-43F0-894A-4D8CC0073337}" presName="arc2" presStyleLbl="node1" presStyleIdx="2" presStyleCnt="4"/>
      <dgm:spPr/>
    </dgm:pt>
    <dgm:pt modelId="{9CBFD693-CE11-43B9-A4AC-8096D102CAFA}" type="pres">
      <dgm:prSet presAssocID="{1355ABD6-D973-43F0-894A-4D8CC0073337}" presName="arc4" presStyleLbl="node1" presStyleIdx="3" presStyleCnt="4"/>
      <dgm:spPr/>
    </dgm:pt>
    <dgm:pt modelId="{01F9F185-7B04-489F-9EFE-C72DD0784827}" type="pres">
      <dgm:prSet presAssocID="{1355ABD6-D973-43F0-894A-4D8CC007333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5BF82-3195-4B5E-90D0-D88A6B2ED283}" type="pres">
      <dgm:prSet presAssocID="{1355ABD6-D973-43F0-894A-4D8CC0073337}" presName="middleComposite" presStyleCnt="0"/>
      <dgm:spPr/>
    </dgm:pt>
    <dgm:pt modelId="{057F4CDB-A910-4C1C-A6FC-769B8E7065EC}" type="pres">
      <dgm:prSet presAssocID="{061682B3-3479-48CD-9BC3-94FACDF31A89}" presName="circ1" presStyleLbl="vennNode1" presStyleIdx="0" presStyleCnt="11" custLinFactNeighborX="-580" custLinFactNeighborY="8855"/>
      <dgm:spPr/>
      <dgm:t>
        <a:bodyPr/>
        <a:lstStyle/>
        <a:p>
          <a:endParaRPr lang="en-US"/>
        </a:p>
      </dgm:t>
    </dgm:pt>
    <dgm:pt modelId="{E63DCF01-004B-4D4F-A883-5E679A841E3F}" type="pres">
      <dgm:prSet presAssocID="{061682B3-3479-48CD-9BC3-94FACDF31A89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78957C-5D3B-497F-BF8C-7FEAA0017F84}" type="pres">
      <dgm:prSet presAssocID="{AE21A82A-3FB1-4884-973D-9B32ECEE54C0}" presName="circ2" presStyleLbl="vennNode1" presStyleIdx="1" presStyleCnt="11" custLinFactNeighborX="2071" custLinFactNeighborY="2062"/>
      <dgm:spPr/>
      <dgm:t>
        <a:bodyPr/>
        <a:lstStyle/>
        <a:p>
          <a:endParaRPr lang="en-US"/>
        </a:p>
      </dgm:t>
    </dgm:pt>
    <dgm:pt modelId="{CB58F828-5D61-4B61-9D71-86860582BCA8}" type="pres">
      <dgm:prSet presAssocID="{AE21A82A-3FB1-4884-973D-9B32ECEE54C0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971C3C-8620-46FB-9CCE-4FBFB55AD707}" type="pres">
      <dgm:prSet presAssocID="{1355ABD6-D973-43F0-894A-4D8CC0073337}" presName="leftComposite" presStyleCnt="0"/>
      <dgm:spPr/>
    </dgm:pt>
    <dgm:pt modelId="{9AE44E38-968F-47F7-9B3A-173A6381FB60}" type="pres">
      <dgm:prSet presAssocID="{D55B3BE0-7781-46F5-8765-EE7B845BCEBD}" presName="childText1_1" presStyleLbl="vennNode1" presStyleIdx="2" presStyleCnt="11" custLinFactY="35909" custLinFactNeighborX="-35486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0E87026-7222-4D15-A275-1435DF544AFD}" type="pres">
      <dgm:prSet presAssocID="{D55B3BE0-7781-46F5-8765-EE7B845BCEBD}" presName="ellipse1" presStyleLbl="vennNode1" presStyleIdx="3" presStyleCnt="11" custLinFactY="-43544" custLinFactNeighborX="18192" custLinFactNeighborY="-100000"/>
      <dgm:spPr/>
    </dgm:pt>
    <dgm:pt modelId="{7AB4AF4E-7CE6-4406-A10C-39FC2AFDBDF9}" type="pres">
      <dgm:prSet presAssocID="{D55B3BE0-7781-46F5-8765-EE7B845BCEBD}" presName="ellipse2" presStyleLbl="vennNode1" presStyleIdx="4" presStyleCnt="11" custLinFactX="-22609" custLinFactY="68927" custLinFactNeighborX="-100000" custLinFactNeighborY="100000"/>
      <dgm:spPr/>
    </dgm:pt>
    <dgm:pt modelId="{6E822E17-E8ED-4590-962F-5E268F0D8EF4}" type="pres">
      <dgm:prSet presAssocID="{8BA119EC-3C0E-4929-B9A2-BE05B9C5D7EF}" presName="childText1_2" presStyleLbl="vennNode1" presStyleIdx="5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FDDAF2-661C-4B69-A630-E8BB216260FF}" type="pres">
      <dgm:prSet presAssocID="{8BA119EC-3C0E-4929-B9A2-BE05B9C5D7EF}" presName="ellipse3" presStyleLbl="vennNode1" presStyleIdx="6" presStyleCnt="11"/>
      <dgm:spPr/>
    </dgm:pt>
    <dgm:pt modelId="{FAECF696-6D0F-4783-BDEA-132A02FA8F51}" type="pres">
      <dgm:prSet presAssocID="{0C97FF91-6253-42CD-A9EF-7785911578CF}" presName="childText1_3" presStyleLbl="vennNode1" presStyleIdx="7" presStyleCnt="11" custLinFactX="4152" custLinFactNeighborX="100000" custLinFactNeighborY="-573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1C2627-58FC-412C-87B2-1D98586E886C}" type="pres">
      <dgm:prSet presAssocID="{38DF5E99-A9B2-4158-A076-EC4AC36E8D06}" presName="childText1_4" presStyleLbl="vennNode1" presStyleIdx="8" presStyleCnt="11" custScaleX="59220" custScaleY="129564" custLinFactX="338035" custLinFactNeighborX="400000" custLinFactNeighborY="-56929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F0DC4E7-A4D3-4B59-A826-13E823746597}" type="pres">
      <dgm:prSet presAssocID="{38DF5E99-A9B2-4158-A076-EC4AC36E8D06}" presName="ellipse4" presStyleLbl="vennNode1" presStyleIdx="9" presStyleCnt="11" custLinFactNeighborX="-9183" custLinFactNeighborY="-26638"/>
      <dgm:spPr/>
    </dgm:pt>
    <dgm:pt modelId="{CE8CA768-FE02-4822-B9FD-00547537BC5A}" type="pres">
      <dgm:prSet presAssocID="{38DF5E99-A9B2-4158-A076-EC4AC36E8D06}" presName="ellipse5" presStyleLbl="vennNode1" presStyleIdx="10" presStyleCnt="11" custLinFactY="-28764" custLinFactNeighborX="-23163" custLinFactNeighborY="-100000"/>
      <dgm:spPr/>
    </dgm:pt>
    <dgm:pt modelId="{F795515A-FF79-4795-B24D-D05121571C8F}" type="pres">
      <dgm:prSet presAssocID="{1355ABD6-D973-43F0-894A-4D8CC0073337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8859F3-BB13-4833-90BB-DC6D5EF7B402}" type="pres">
      <dgm:prSet presAssocID="{1355ABD6-D973-43F0-894A-4D8CC007333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FB0C8-9739-4197-8376-DAB9E385124E}" srcId="{1355ABD6-D973-43F0-894A-4D8CC0073337}" destId="{6970DB66-859F-43B9-904A-1679B8B80FA2}" srcOrd="0" destOrd="0" parTransId="{70B42CDC-CAE5-4021-A19B-B0841DC70A89}" sibTransId="{A34E9650-59B9-4421-AA26-7BDE263BDAC2}"/>
    <dgm:cxn modelId="{37CBF0C4-FA45-4DE3-9579-E9ACB230828A}" srcId="{6970DB66-859F-43B9-904A-1679B8B80FA2}" destId="{38DF5E99-A9B2-4158-A076-EC4AC36E8D06}" srcOrd="3" destOrd="0" parTransId="{BB12E222-F26D-4499-A0D9-13A6B8B82B6A}" sibTransId="{D7484259-BD4B-43A1-8ADC-6996AF8F252A}"/>
    <dgm:cxn modelId="{116447A4-A88F-4D69-BE53-DA9EED1C6698}" srcId="{6970DB66-859F-43B9-904A-1679B8B80FA2}" destId="{0C97FF91-6253-42CD-A9EF-7785911578CF}" srcOrd="2" destOrd="0" parTransId="{69144EA5-6A7F-4A18-A986-91FA2F32353B}" sibTransId="{21C4EA37-6CB6-4A9D-B75D-791F8A7043AA}"/>
    <dgm:cxn modelId="{B035D682-FCDB-401C-A979-6EDC1E7F7B73}" type="presOf" srcId="{061682B3-3479-48CD-9BC3-94FACDF31A89}" destId="{E63DCF01-004B-4D4F-A883-5E679A841E3F}" srcOrd="1" destOrd="0" presId="urn:microsoft.com/office/officeart/2009/3/layout/PhasedProcess"/>
    <dgm:cxn modelId="{2D6195FB-7491-475F-BCF8-7CCC175E6D87}" srcId="{6970DB66-859F-43B9-904A-1679B8B80FA2}" destId="{8BA119EC-3C0E-4929-B9A2-BE05B9C5D7EF}" srcOrd="1" destOrd="0" parTransId="{0D923FE4-8D52-4F82-A47F-84E14067B105}" sibTransId="{F03D13B5-7FEC-4B87-AD8E-33A2EF3101F9}"/>
    <dgm:cxn modelId="{74655B72-A001-4509-AD39-D2AB5549C69D}" type="presOf" srcId="{1355ABD6-D973-43F0-894A-4D8CC0073337}" destId="{07F22847-B1F1-4750-A4B1-F4E908C1B642}" srcOrd="0" destOrd="0" presId="urn:microsoft.com/office/officeart/2009/3/layout/PhasedProcess"/>
    <dgm:cxn modelId="{32824DCE-54F2-447B-B3EA-EC2BD494CD43}" srcId="{6970DB66-859F-43B9-904A-1679B8B80FA2}" destId="{D55B3BE0-7781-46F5-8765-EE7B845BCEBD}" srcOrd="0" destOrd="0" parTransId="{DD2883D1-2BB1-4EA8-8398-7CF4FB6DC814}" sibTransId="{B7380378-BE26-4890-B555-E78E53FA44E8}"/>
    <dgm:cxn modelId="{291CC1B0-9187-4BC5-94D6-B99C11BEEBBB}" srcId="{E3C4E020-CB82-4B81-926E-C559E8730704}" destId="{061682B3-3479-48CD-9BC3-94FACDF31A89}" srcOrd="0" destOrd="0" parTransId="{24F2D26C-15D9-4EA1-B7F0-54C8B2049EEC}" sibTransId="{8CBE0B1D-5DDA-4EA5-81B6-1E22124BC1BC}"/>
    <dgm:cxn modelId="{F642F34E-9411-4C98-B583-6409E14699EA}" type="presOf" srcId="{E3C4E020-CB82-4B81-926E-C559E8730704}" destId="{97714802-B28A-42E8-AC85-C609A5029F13}" srcOrd="0" destOrd="0" presId="urn:microsoft.com/office/officeart/2009/3/layout/PhasedProcess"/>
    <dgm:cxn modelId="{F9B2A2FE-30B7-44E7-BFF1-72A8B1A40ABA}" type="presOf" srcId="{0C97FF91-6253-42CD-A9EF-7785911578CF}" destId="{FAECF696-6D0F-4783-BDEA-132A02FA8F51}" srcOrd="0" destOrd="0" presId="urn:microsoft.com/office/officeart/2009/3/layout/PhasedProcess"/>
    <dgm:cxn modelId="{D96D162C-5221-4F1F-BC57-E4EBDF032711}" type="presOf" srcId="{AE21A82A-3FB1-4884-973D-9B32ECEE54C0}" destId="{CB58F828-5D61-4B61-9D71-86860582BCA8}" srcOrd="1" destOrd="0" presId="urn:microsoft.com/office/officeart/2009/3/layout/PhasedProcess"/>
    <dgm:cxn modelId="{E442C0F8-9C5A-41B4-BFF9-7DFA9C869961}" type="presOf" srcId="{38DF5E99-A9B2-4158-A076-EC4AC36E8D06}" destId="{961C2627-58FC-412C-87B2-1D98586E886C}" srcOrd="0" destOrd="0" presId="urn:microsoft.com/office/officeart/2009/3/layout/PhasedProcess"/>
    <dgm:cxn modelId="{F53C026C-6DDA-483F-86ED-224005E0437D}" srcId="{1355ABD6-D973-43F0-894A-4D8CC0073337}" destId="{E9B8BE46-3C62-435F-A40F-A961EB9A719D}" srcOrd="2" destOrd="0" parTransId="{611D795E-537C-4AA4-B2D3-DBC602BACC88}" sibTransId="{EB18F5AE-D5F7-4236-8F58-21CDFBBA6722}"/>
    <dgm:cxn modelId="{D06811B1-887A-4462-8109-8151038A7E16}" srcId="{1355ABD6-D973-43F0-894A-4D8CC0073337}" destId="{E3C4E020-CB82-4B81-926E-C559E8730704}" srcOrd="1" destOrd="0" parTransId="{E4768D99-5BCD-4762-8E72-A79F8C172836}" sibTransId="{5169DF6C-F409-4AC3-B79D-02C4C4FDABD5}"/>
    <dgm:cxn modelId="{A769CEE9-AC70-4D8A-9563-471A87743E66}" type="presOf" srcId="{05FBD5FB-E0D8-4701-93B9-58B6AF053549}" destId="{F795515A-FF79-4795-B24D-D05121571C8F}" srcOrd="0" destOrd="0" presId="urn:microsoft.com/office/officeart/2009/3/layout/PhasedProcess"/>
    <dgm:cxn modelId="{053AB6DE-78C8-4B2D-A5CF-519FFD51AC93}" type="presOf" srcId="{061682B3-3479-48CD-9BC3-94FACDF31A89}" destId="{057F4CDB-A910-4C1C-A6FC-769B8E7065EC}" srcOrd="0" destOrd="0" presId="urn:microsoft.com/office/officeart/2009/3/layout/PhasedProcess"/>
    <dgm:cxn modelId="{25AC82F8-A785-4D6E-9521-E5C073C61412}" type="presOf" srcId="{D55B3BE0-7781-46F5-8765-EE7B845BCEBD}" destId="{9AE44E38-968F-47F7-9B3A-173A6381FB60}" srcOrd="0" destOrd="0" presId="urn:microsoft.com/office/officeart/2009/3/layout/PhasedProcess"/>
    <dgm:cxn modelId="{40387158-92A1-4128-8AB6-EAC48B5AF2E6}" type="presOf" srcId="{8BA119EC-3C0E-4929-B9A2-BE05B9C5D7EF}" destId="{6E822E17-E8ED-4590-962F-5E268F0D8EF4}" srcOrd="0" destOrd="0" presId="urn:microsoft.com/office/officeart/2009/3/layout/PhasedProcess"/>
    <dgm:cxn modelId="{D3434489-72FC-4736-AB9E-F60F1D1AB1F9}" srcId="{E9B8BE46-3C62-435F-A40F-A961EB9A719D}" destId="{05FBD5FB-E0D8-4701-93B9-58B6AF053549}" srcOrd="0" destOrd="0" parTransId="{2AEBD4A4-A0E7-40D9-9588-100B0CCBB288}" sibTransId="{12F417B2-0071-4625-8174-9546C8CBB523}"/>
    <dgm:cxn modelId="{05C27F39-462E-4F25-900A-5DC77CCF1C40}" type="presOf" srcId="{E9B8BE46-3C62-435F-A40F-A961EB9A719D}" destId="{01F9F185-7B04-489F-9EFE-C72DD0784827}" srcOrd="0" destOrd="0" presId="urn:microsoft.com/office/officeart/2009/3/layout/PhasedProcess"/>
    <dgm:cxn modelId="{E091B575-5C75-4818-99B4-2912779EFE04}" type="presOf" srcId="{6970DB66-859F-43B9-904A-1679B8B80FA2}" destId="{7B8859F3-BB13-4833-90BB-DC6D5EF7B402}" srcOrd="0" destOrd="0" presId="urn:microsoft.com/office/officeart/2009/3/layout/PhasedProcess"/>
    <dgm:cxn modelId="{041C3B7B-AFD8-499B-811D-02BFD5164171}" type="presOf" srcId="{AE21A82A-3FB1-4884-973D-9B32ECEE54C0}" destId="{FA78957C-5D3B-497F-BF8C-7FEAA0017F84}" srcOrd="0" destOrd="0" presId="urn:microsoft.com/office/officeart/2009/3/layout/PhasedProcess"/>
    <dgm:cxn modelId="{EF88A50F-7783-40A2-8492-3A10229AC3A2}" srcId="{E3C4E020-CB82-4B81-926E-C559E8730704}" destId="{AE21A82A-3FB1-4884-973D-9B32ECEE54C0}" srcOrd="1" destOrd="0" parTransId="{633D4700-A8CE-44D6-A9CF-780E8B6FBD85}" sibTransId="{0954CB98-B777-4486-95DD-388D1FA21FE8}"/>
    <dgm:cxn modelId="{07AFABA2-D047-489F-AC46-7CDE7CCC4175}" type="presParOf" srcId="{07F22847-B1F1-4750-A4B1-F4E908C1B642}" destId="{444B667A-D071-4620-8AF4-6D4D87192F68}" srcOrd="0" destOrd="0" presId="urn:microsoft.com/office/officeart/2009/3/layout/PhasedProcess"/>
    <dgm:cxn modelId="{FA42FE2F-E56D-4A90-880B-CDA813420320}" type="presParOf" srcId="{07F22847-B1F1-4750-A4B1-F4E908C1B642}" destId="{BF704E87-E53C-4863-A378-342C2BDAF47F}" srcOrd="1" destOrd="0" presId="urn:microsoft.com/office/officeart/2009/3/layout/PhasedProcess"/>
    <dgm:cxn modelId="{A7198826-E6DA-432A-9713-A886E8E17B57}" type="presParOf" srcId="{07F22847-B1F1-4750-A4B1-F4E908C1B642}" destId="{97714802-B28A-42E8-AC85-C609A5029F13}" srcOrd="2" destOrd="0" presId="urn:microsoft.com/office/officeart/2009/3/layout/PhasedProcess"/>
    <dgm:cxn modelId="{AE66C658-500A-4A2F-B0EE-8FD2FFAE2718}" type="presParOf" srcId="{07F22847-B1F1-4750-A4B1-F4E908C1B642}" destId="{E400BAFF-917B-47CF-8502-956BCF9C94AF}" srcOrd="3" destOrd="0" presId="urn:microsoft.com/office/officeart/2009/3/layout/PhasedProcess"/>
    <dgm:cxn modelId="{AB1A1512-2A86-4027-B4F8-829536C9BD67}" type="presParOf" srcId="{07F22847-B1F1-4750-A4B1-F4E908C1B642}" destId="{9CBFD693-CE11-43B9-A4AC-8096D102CAFA}" srcOrd="4" destOrd="0" presId="urn:microsoft.com/office/officeart/2009/3/layout/PhasedProcess"/>
    <dgm:cxn modelId="{2ADDC3B7-0C88-462C-B5CB-D74C6249D606}" type="presParOf" srcId="{07F22847-B1F1-4750-A4B1-F4E908C1B642}" destId="{01F9F185-7B04-489F-9EFE-C72DD0784827}" srcOrd="5" destOrd="0" presId="urn:microsoft.com/office/officeart/2009/3/layout/PhasedProcess"/>
    <dgm:cxn modelId="{3F037FE9-E84A-48E1-AA5E-A33B7819687F}" type="presParOf" srcId="{07F22847-B1F1-4750-A4B1-F4E908C1B642}" destId="{6C15BF82-3195-4B5E-90D0-D88A6B2ED283}" srcOrd="6" destOrd="0" presId="urn:microsoft.com/office/officeart/2009/3/layout/PhasedProcess"/>
    <dgm:cxn modelId="{62BC2E0D-B26B-457C-9D35-96D913CC436E}" type="presParOf" srcId="{6C15BF82-3195-4B5E-90D0-D88A6B2ED283}" destId="{057F4CDB-A910-4C1C-A6FC-769B8E7065EC}" srcOrd="0" destOrd="0" presId="urn:microsoft.com/office/officeart/2009/3/layout/PhasedProcess"/>
    <dgm:cxn modelId="{114F1225-931C-4647-9A72-68145A1ABE4B}" type="presParOf" srcId="{6C15BF82-3195-4B5E-90D0-D88A6B2ED283}" destId="{E63DCF01-004B-4D4F-A883-5E679A841E3F}" srcOrd="1" destOrd="0" presId="urn:microsoft.com/office/officeart/2009/3/layout/PhasedProcess"/>
    <dgm:cxn modelId="{641707B2-CA3C-4B04-B5ED-F01CCD1CFAF2}" type="presParOf" srcId="{6C15BF82-3195-4B5E-90D0-D88A6B2ED283}" destId="{FA78957C-5D3B-497F-BF8C-7FEAA0017F84}" srcOrd="2" destOrd="0" presId="urn:microsoft.com/office/officeart/2009/3/layout/PhasedProcess"/>
    <dgm:cxn modelId="{59A81FA7-AFE2-4E92-842D-7AAFF2DB007A}" type="presParOf" srcId="{6C15BF82-3195-4B5E-90D0-D88A6B2ED283}" destId="{CB58F828-5D61-4B61-9D71-86860582BCA8}" srcOrd="3" destOrd="0" presId="urn:microsoft.com/office/officeart/2009/3/layout/PhasedProcess"/>
    <dgm:cxn modelId="{595149B7-114D-43E9-9E0C-6D898960D009}" type="presParOf" srcId="{07F22847-B1F1-4750-A4B1-F4E908C1B642}" destId="{CF971C3C-8620-46FB-9CCE-4FBFB55AD707}" srcOrd="7" destOrd="0" presId="urn:microsoft.com/office/officeart/2009/3/layout/PhasedProcess"/>
    <dgm:cxn modelId="{9BD48E3C-13FE-4DC4-AD5B-1C693FC58FD6}" type="presParOf" srcId="{CF971C3C-8620-46FB-9CCE-4FBFB55AD707}" destId="{9AE44E38-968F-47F7-9B3A-173A6381FB60}" srcOrd="0" destOrd="0" presId="urn:microsoft.com/office/officeart/2009/3/layout/PhasedProcess"/>
    <dgm:cxn modelId="{AEFA0A07-0A27-45D5-8BAA-92AC09BC909B}" type="presParOf" srcId="{CF971C3C-8620-46FB-9CCE-4FBFB55AD707}" destId="{50E87026-7222-4D15-A275-1435DF544AFD}" srcOrd="1" destOrd="0" presId="urn:microsoft.com/office/officeart/2009/3/layout/PhasedProcess"/>
    <dgm:cxn modelId="{E512C57A-9518-40BC-9072-5E77472155B2}" type="presParOf" srcId="{CF971C3C-8620-46FB-9CCE-4FBFB55AD707}" destId="{7AB4AF4E-7CE6-4406-A10C-39FC2AFDBDF9}" srcOrd="2" destOrd="0" presId="urn:microsoft.com/office/officeart/2009/3/layout/PhasedProcess"/>
    <dgm:cxn modelId="{094846CD-03E3-46D2-80E0-2175A76E89DF}" type="presParOf" srcId="{CF971C3C-8620-46FB-9CCE-4FBFB55AD707}" destId="{6E822E17-E8ED-4590-962F-5E268F0D8EF4}" srcOrd="3" destOrd="0" presId="urn:microsoft.com/office/officeart/2009/3/layout/PhasedProcess"/>
    <dgm:cxn modelId="{8EE1782D-9CB4-4183-85B1-3966FD1D851F}" type="presParOf" srcId="{CF971C3C-8620-46FB-9CCE-4FBFB55AD707}" destId="{55FDDAF2-661C-4B69-A630-E8BB216260FF}" srcOrd="4" destOrd="0" presId="urn:microsoft.com/office/officeart/2009/3/layout/PhasedProcess"/>
    <dgm:cxn modelId="{7C66D8DA-D7C7-4E4C-B5E1-472BDB2F5C99}" type="presParOf" srcId="{CF971C3C-8620-46FB-9CCE-4FBFB55AD707}" destId="{FAECF696-6D0F-4783-BDEA-132A02FA8F51}" srcOrd="5" destOrd="0" presId="urn:microsoft.com/office/officeart/2009/3/layout/PhasedProcess"/>
    <dgm:cxn modelId="{A84F0E48-3288-437E-A43D-278BF55FB1C3}" type="presParOf" srcId="{CF971C3C-8620-46FB-9CCE-4FBFB55AD707}" destId="{961C2627-58FC-412C-87B2-1D98586E886C}" srcOrd="6" destOrd="0" presId="urn:microsoft.com/office/officeart/2009/3/layout/PhasedProcess"/>
    <dgm:cxn modelId="{418D5774-6BC3-427E-AF5C-2C65B2CF6DB7}" type="presParOf" srcId="{CF971C3C-8620-46FB-9CCE-4FBFB55AD707}" destId="{CF0DC4E7-A4D3-4B59-A826-13E823746597}" srcOrd="7" destOrd="0" presId="urn:microsoft.com/office/officeart/2009/3/layout/PhasedProcess"/>
    <dgm:cxn modelId="{DBBF6476-A8B2-49CC-80F4-443B6F243734}" type="presParOf" srcId="{CF971C3C-8620-46FB-9CCE-4FBFB55AD707}" destId="{CE8CA768-FE02-4822-B9FD-00547537BC5A}" srcOrd="8" destOrd="0" presId="urn:microsoft.com/office/officeart/2009/3/layout/PhasedProcess"/>
    <dgm:cxn modelId="{04FCEF97-A4BD-4F4C-95B7-36A644AC365F}" type="presParOf" srcId="{07F22847-B1F1-4750-A4B1-F4E908C1B642}" destId="{F795515A-FF79-4795-B24D-D05121571C8F}" srcOrd="8" destOrd="0" presId="urn:microsoft.com/office/officeart/2009/3/layout/PhasedProcess"/>
    <dgm:cxn modelId="{C4662A35-ED51-4A21-B820-2EDB662337F0}" type="presParOf" srcId="{07F22847-B1F1-4750-A4B1-F4E908C1B642}" destId="{7B8859F3-BB13-4833-90BB-DC6D5EF7B402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B72C4-9E17-4A1E-8994-57416D288A5B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FF2989-56D4-4587-9FB8-705E2B8BB683}">
      <dgm:prSet phldrT="[Text]"/>
      <dgm:spPr/>
      <dgm:t>
        <a:bodyPr/>
        <a:lstStyle/>
        <a:p>
          <a:r>
            <a:rPr lang="zh-CN" altLang="en-US" dirty="0" smtClean="0"/>
            <a:t>用户上网订餐</a:t>
          </a:r>
          <a:endParaRPr lang="en-US" dirty="0"/>
        </a:p>
      </dgm:t>
    </dgm:pt>
    <dgm:pt modelId="{04E0A98A-A0C1-43BC-8307-6FC9A5969ADC}" type="parTrans" cxnId="{EB588352-7239-4CA2-902A-BBF1B3C0CB5F}">
      <dgm:prSet/>
      <dgm:spPr/>
      <dgm:t>
        <a:bodyPr/>
        <a:lstStyle/>
        <a:p>
          <a:endParaRPr lang="en-US"/>
        </a:p>
      </dgm:t>
    </dgm:pt>
    <dgm:pt modelId="{0ACBAC03-5D15-404B-9C33-76C09E2AF56D}" type="sibTrans" cxnId="{EB588352-7239-4CA2-902A-BBF1B3C0CB5F}">
      <dgm:prSet/>
      <dgm:spPr/>
      <dgm:t>
        <a:bodyPr/>
        <a:lstStyle/>
        <a:p>
          <a:endParaRPr lang="en-US"/>
        </a:p>
      </dgm:t>
    </dgm:pt>
    <dgm:pt modelId="{5C0F5377-3AC0-4737-9103-9D6E093507EC}">
      <dgm:prSet phldrT="[Text]"/>
      <dgm:spPr/>
      <dgm:t>
        <a:bodyPr/>
        <a:lstStyle/>
        <a:p>
          <a:r>
            <a:rPr lang="zh-CN" altLang="en-US" dirty="0" smtClean="0"/>
            <a:t>网站确认订单信息</a:t>
          </a:r>
          <a:endParaRPr lang="en-US" dirty="0"/>
        </a:p>
      </dgm:t>
    </dgm:pt>
    <dgm:pt modelId="{0006DC39-0C5E-4EAC-BEAB-EBB7734BBDF4}" type="parTrans" cxnId="{AFE5AF83-E041-4807-BE68-0075E831BF93}">
      <dgm:prSet/>
      <dgm:spPr/>
      <dgm:t>
        <a:bodyPr/>
        <a:lstStyle/>
        <a:p>
          <a:endParaRPr lang="en-US"/>
        </a:p>
      </dgm:t>
    </dgm:pt>
    <dgm:pt modelId="{8C6B31FD-9394-4DFA-93DF-1BE6201A9832}" type="sibTrans" cxnId="{AFE5AF83-E041-4807-BE68-0075E831BF93}">
      <dgm:prSet/>
      <dgm:spPr/>
      <dgm:t>
        <a:bodyPr/>
        <a:lstStyle/>
        <a:p>
          <a:endParaRPr lang="en-US"/>
        </a:p>
      </dgm:t>
    </dgm:pt>
    <dgm:pt modelId="{7356B924-81CD-4D32-87E4-3DB6A01DDC4B}">
      <dgm:prSet phldrT="[Text]"/>
      <dgm:spPr/>
      <dgm:t>
        <a:bodyPr/>
        <a:lstStyle/>
        <a:p>
          <a:r>
            <a:rPr lang="zh-CN" altLang="en-US" dirty="0" smtClean="0"/>
            <a:t>打包、送餐</a:t>
          </a:r>
          <a:endParaRPr lang="en-US" dirty="0"/>
        </a:p>
      </dgm:t>
    </dgm:pt>
    <dgm:pt modelId="{EC95DC7B-0D62-430B-95D5-BD0981562F5B}" type="parTrans" cxnId="{15708639-5F90-41AB-8198-FCC9556364C9}">
      <dgm:prSet/>
      <dgm:spPr/>
      <dgm:t>
        <a:bodyPr/>
        <a:lstStyle/>
        <a:p>
          <a:endParaRPr lang="en-US"/>
        </a:p>
      </dgm:t>
    </dgm:pt>
    <dgm:pt modelId="{F80DA592-A4AE-4FD3-A158-F7ECC537CE24}" type="sibTrans" cxnId="{15708639-5F90-41AB-8198-FCC9556364C9}">
      <dgm:prSet/>
      <dgm:spPr/>
      <dgm:t>
        <a:bodyPr/>
        <a:lstStyle/>
        <a:p>
          <a:endParaRPr lang="en-US"/>
        </a:p>
      </dgm:t>
    </dgm:pt>
    <dgm:pt modelId="{235BFBB8-B8B4-4140-B497-8650C4DBF99D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订单</a:t>
          </a:r>
          <a:endParaRPr lang="en-US" altLang="zh-CN" b="1" dirty="0" smtClean="0">
            <a:solidFill>
              <a:srgbClr val="FF0000"/>
            </a:solidFill>
          </a:endParaRPr>
        </a:p>
        <a:p>
          <a:r>
            <a:rPr lang="zh-CN" altLang="en-US" b="1" dirty="0" smtClean="0">
              <a:solidFill>
                <a:srgbClr val="FF0000"/>
              </a:solidFill>
            </a:rPr>
            <a:t>完成</a:t>
          </a:r>
          <a:endParaRPr lang="en-US" b="1" dirty="0">
            <a:solidFill>
              <a:srgbClr val="FF0000"/>
            </a:solidFill>
          </a:endParaRPr>
        </a:p>
      </dgm:t>
    </dgm:pt>
    <dgm:pt modelId="{CFBC04F3-CE45-49BC-B2C1-8A49FECBA456}" type="parTrans" cxnId="{FBFF4D98-1B71-4D94-977D-ABFAB0FEBD6E}">
      <dgm:prSet/>
      <dgm:spPr/>
      <dgm:t>
        <a:bodyPr/>
        <a:lstStyle/>
        <a:p>
          <a:endParaRPr lang="en-US"/>
        </a:p>
      </dgm:t>
    </dgm:pt>
    <dgm:pt modelId="{FFD738A4-9E2E-4FED-8426-6E3FE897C20A}" type="sibTrans" cxnId="{FBFF4D98-1B71-4D94-977D-ABFAB0FEBD6E}">
      <dgm:prSet/>
      <dgm:spPr/>
      <dgm:t>
        <a:bodyPr/>
        <a:lstStyle/>
        <a:p>
          <a:endParaRPr lang="en-US"/>
        </a:p>
      </dgm:t>
    </dgm:pt>
    <dgm:pt modelId="{F41B093C-05AE-4AA0-A220-FC643FC67A7B}">
      <dgm:prSet phldrT="[Text]"/>
      <dgm:spPr/>
      <dgm:t>
        <a:bodyPr/>
        <a:lstStyle/>
        <a:p>
          <a:r>
            <a:rPr lang="zh-CN" altLang="en-US" dirty="0" smtClean="0"/>
            <a:t>餐厅店长获取订单信息</a:t>
          </a:r>
          <a:endParaRPr lang="en-US" dirty="0"/>
        </a:p>
      </dgm:t>
    </dgm:pt>
    <dgm:pt modelId="{F2631DF8-F775-45AA-814B-D184CDACDC90}" type="parTrans" cxnId="{F5A44369-2373-443D-9514-9468F7B23931}">
      <dgm:prSet/>
      <dgm:spPr/>
      <dgm:t>
        <a:bodyPr/>
        <a:lstStyle/>
        <a:p>
          <a:endParaRPr lang="en-US"/>
        </a:p>
      </dgm:t>
    </dgm:pt>
    <dgm:pt modelId="{FA63C64A-D01F-4703-93BD-242EC8F9FD69}" type="sibTrans" cxnId="{F5A44369-2373-443D-9514-9468F7B23931}">
      <dgm:prSet/>
      <dgm:spPr/>
      <dgm:t>
        <a:bodyPr/>
        <a:lstStyle/>
        <a:p>
          <a:endParaRPr lang="en-US"/>
        </a:p>
      </dgm:t>
    </dgm:pt>
    <dgm:pt modelId="{2685B65F-A39A-4529-8FAA-B6B7D86EA9F7}">
      <dgm:prSet phldrT="[Text]"/>
      <dgm:spPr/>
      <dgm:t>
        <a:bodyPr/>
        <a:lstStyle/>
        <a:p>
          <a:r>
            <a:rPr lang="zh-CN" altLang="en-US" dirty="0" smtClean="0"/>
            <a:t>餐厅备餐</a:t>
          </a:r>
          <a:endParaRPr lang="en-US" dirty="0"/>
        </a:p>
      </dgm:t>
    </dgm:pt>
    <dgm:pt modelId="{E2570373-1438-4CC3-9EA9-FB77DA97F4CF}" type="parTrans" cxnId="{8D5A02F5-488D-4E0A-B8E1-3A273C535321}">
      <dgm:prSet/>
      <dgm:spPr/>
      <dgm:t>
        <a:bodyPr/>
        <a:lstStyle/>
        <a:p>
          <a:endParaRPr lang="en-US"/>
        </a:p>
      </dgm:t>
    </dgm:pt>
    <dgm:pt modelId="{CCD73734-71C0-4CB5-87EC-4B94C88CBB1F}" type="sibTrans" cxnId="{8D5A02F5-488D-4E0A-B8E1-3A273C535321}">
      <dgm:prSet/>
      <dgm:spPr/>
      <dgm:t>
        <a:bodyPr/>
        <a:lstStyle/>
        <a:p>
          <a:endParaRPr lang="en-US"/>
        </a:p>
      </dgm:t>
    </dgm:pt>
    <dgm:pt modelId="{D806812C-8658-4EF5-B532-8B4FF4DAD731}">
      <dgm:prSet phldrT="[Text]"/>
      <dgm:spPr/>
      <dgm:t>
        <a:bodyPr/>
        <a:lstStyle/>
        <a:p>
          <a:r>
            <a:rPr lang="zh-CN" altLang="en-US" dirty="0" smtClean="0"/>
            <a:t>送达、收费</a:t>
          </a:r>
          <a:endParaRPr lang="en-US" dirty="0"/>
        </a:p>
      </dgm:t>
    </dgm:pt>
    <dgm:pt modelId="{DD3515EE-4BDB-43FA-A8E3-24C8C9252285}" type="parTrans" cxnId="{5B173FEC-7B87-4FCA-8EA7-8A767A5CB175}">
      <dgm:prSet/>
      <dgm:spPr/>
      <dgm:t>
        <a:bodyPr/>
        <a:lstStyle/>
        <a:p>
          <a:endParaRPr lang="en-US"/>
        </a:p>
      </dgm:t>
    </dgm:pt>
    <dgm:pt modelId="{C3816595-5895-42E2-A075-08A8F167A5F5}" type="sibTrans" cxnId="{5B173FEC-7B87-4FCA-8EA7-8A767A5CB175}">
      <dgm:prSet/>
      <dgm:spPr/>
      <dgm:t>
        <a:bodyPr/>
        <a:lstStyle/>
        <a:p>
          <a:endParaRPr lang="en-US"/>
        </a:p>
      </dgm:t>
    </dgm:pt>
    <dgm:pt modelId="{E9646952-6198-42DE-A652-526A1B3A85B3}" type="pres">
      <dgm:prSet presAssocID="{7DFB72C4-9E17-4A1E-8994-57416D288A5B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08FD04-2B73-47B3-AEC1-6F46823DF803}" type="pres">
      <dgm:prSet presAssocID="{60FF2989-56D4-4587-9FB8-705E2B8BB683}" presName="chaos" presStyleCnt="0"/>
      <dgm:spPr/>
      <dgm:t>
        <a:bodyPr/>
        <a:lstStyle/>
        <a:p>
          <a:endParaRPr lang="en-US"/>
        </a:p>
      </dgm:t>
    </dgm:pt>
    <dgm:pt modelId="{06A16B71-EBF0-48DD-AE32-C6E70DEB61A1}" type="pres">
      <dgm:prSet presAssocID="{60FF2989-56D4-4587-9FB8-705E2B8BB683}" presName="parTx1" presStyleLbl="revTx" presStyleIdx="0" presStyleCnt="6"/>
      <dgm:spPr/>
      <dgm:t>
        <a:bodyPr/>
        <a:lstStyle/>
        <a:p>
          <a:endParaRPr lang="en-US"/>
        </a:p>
      </dgm:t>
    </dgm:pt>
    <dgm:pt modelId="{9092EBA7-2239-4D1B-8380-B08FF8CEED2B}" type="pres">
      <dgm:prSet presAssocID="{60FF2989-56D4-4587-9FB8-705E2B8BB683}" presName="c1" presStyleLbl="node1" presStyleIdx="0" presStyleCnt="19"/>
      <dgm:spPr/>
      <dgm:t>
        <a:bodyPr/>
        <a:lstStyle/>
        <a:p>
          <a:endParaRPr lang="en-US"/>
        </a:p>
      </dgm:t>
    </dgm:pt>
    <dgm:pt modelId="{F93D9B23-D66F-4536-9C51-941C1DE892C9}" type="pres">
      <dgm:prSet presAssocID="{60FF2989-56D4-4587-9FB8-705E2B8BB683}" presName="c2" presStyleLbl="node1" presStyleIdx="1" presStyleCnt="19"/>
      <dgm:spPr/>
      <dgm:t>
        <a:bodyPr/>
        <a:lstStyle/>
        <a:p>
          <a:endParaRPr lang="en-US"/>
        </a:p>
      </dgm:t>
    </dgm:pt>
    <dgm:pt modelId="{0E77BF8D-4909-44B5-9A51-188E6E79BC6A}" type="pres">
      <dgm:prSet presAssocID="{60FF2989-56D4-4587-9FB8-705E2B8BB683}" presName="c3" presStyleLbl="node1" presStyleIdx="2" presStyleCnt="19"/>
      <dgm:spPr/>
      <dgm:t>
        <a:bodyPr/>
        <a:lstStyle/>
        <a:p>
          <a:endParaRPr lang="en-US"/>
        </a:p>
      </dgm:t>
    </dgm:pt>
    <dgm:pt modelId="{37DD44DD-8A5A-4CCB-BACE-04A25DFBC6D2}" type="pres">
      <dgm:prSet presAssocID="{60FF2989-56D4-4587-9FB8-705E2B8BB683}" presName="c4" presStyleLbl="node1" presStyleIdx="3" presStyleCnt="19"/>
      <dgm:spPr/>
      <dgm:t>
        <a:bodyPr/>
        <a:lstStyle/>
        <a:p>
          <a:endParaRPr lang="en-US"/>
        </a:p>
      </dgm:t>
    </dgm:pt>
    <dgm:pt modelId="{960F7AA6-D75F-4194-B827-DD0224C10F3D}" type="pres">
      <dgm:prSet presAssocID="{60FF2989-56D4-4587-9FB8-705E2B8BB683}" presName="c5" presStyleLbl="node1" presStyleIdx="4" presStyleCnt="19"/>
      <dgm:spPr/>
      <dgm:t>
        <a:bodyPr/>
        <a:lstStyle/>
        <a:p>
          <a:endParaRPr lang="en-US"/>
        </a:p>
      </dgm:t>
    </dgm:pt>
    <dgm:pt modelId="{CAE200EA-1A72-4A9A-ABD5-F76C84E8AC32}" type="pres">
      <dgm:prSet presAssocID="{60FF2989-56D4-4587-9FB8-705E2B8BB683}" presName="c6" presStyleLbl="node1" presStyleIdx="5" presStyleCnt="19"/>
      <dgm:spPr/>
      <dgm:t>
        <a:bodyPr/>
        <a:lstStyle/>
        <a:p>
          <a:endParaRPr lang="en-US"/>
        </a:p>
      </dgm:t>
    </dgm:pt>
    <dgm:pt modelId="{E1D681A5-85C0-4C33-929B-499A5174CA46}" type="pres">
      <dgm:prSet presAssocID="{60FF2989-56D4-4587-9FB8-705E2B8BB683}" presName="c7" presStyleLbl="node1" presStyleIdx="6" presStyleCnt="19"/>
      <dgm:spPr/>
      <dgm:t>
        <a:bodyPr/>
        <a:lstStyle/>
        <a:p>
          <a:endParaRPr lang="en-US"/>
        </a:p>
      </dgm:t>
    </dgm:pt>
    <dgm:pt modelId="{E0A390D5-D775-41C6-94C1-466B8C61724C}" type="pres">
      <dgm:prSet presAssocID="{60FF2989-56D4-4587-9FB8-705E2B8BB683}" presName="c8" presStyleLbl="node1" presStyleIdx="7" presStyleCnt="19"/>
      <dgm:spPr/>
      <dgm:t>
        <a:bodyPr/>
        <a:lstStyle/>
        <a:p>
          <a:endParaRPr lang="en-US"/>
        </a:p>
      </dgm:t>
    </dgm:pt>
    <dgm:pt modelId="{CE794536-7F7D-4F14-842B-E845A8EB1FBF}" type="pres">
      <dgm:prSet presAssocID="{60FF2989-56D4-4587-9FB8-705E2B8BB683}" presName="c9" presStyleLbl="node1" presStyleIdx="8" presStyleCnt="19"/>
      <dgm:spPr/>
      <dgm:t>
        <a:bodyPr/>
        <a:lstStyle/>
        <a:p>
          <a:endParaRPr lang="en-US"/>
        </a:p>
      </dgm:t>
    </dgm:pt>
    <dgm:pt modelId="{8DBCD605-17DE-4B32-AA69-C21557EEF1A2}" type="pres">
      <dgm:prSet presAssocID="{60FF2989-56D4-4587-9FB8-705E2B8BB683}" presName="c10" presStyleLbl="node1" presStyleIdx="9" presStyleCnt="19"/>
      <dgm:spPr/>
      <dgm:t>
        <a:bodyPr/>
        <a:lstStyle/>
        <a:p>
          <a:endParaRPr lang="en-US"/>
        </a:p>
      </dgm:t>
    </dgm:pt>
    <dgm:pt modelId="{18711F21-9F0C-4EE1-95F6-D9A08014D046}" type="pres">
      <dgm:prSet presAssocID="{60FF2989-56D4-4587-9FB8-705E2B8BB683}" presName="c11" presStyleLbl="node1" presStyleIdx="10" presStyleCnt="19"/>
      <dgm:spPr/>
      <dgm:t>
        <a:bodyPr/>
        <a:lstStyle/>
        <a:p>
          <a:endParaRPr lang="en-US"/>
        </a:p>
      </dgm:t>
    </dgm:pt>
    <dgm:pt modelId="{981A03DC-BD02-44C2-A5E6-7DC22EB31345}" type="pres">
      <dgm:prSet presAssocID="{60FF2989-56D4-4587-9FB8-705E2B8BB683}" presName="c12" presStyleLbl="node1" presStyleIdx="11" presStyleCnt="19"/>
      <dgm:spPr/>
      <dgm:t>
        <a:bodyPr/>
        <a:lstStyle/>
        <a:p>
          <a:endParaRPr lang="en-US"/>
        </a:p>
      </dgm:t>
    </dgm:pt>
    <dgm:pt modelId="{884A431D-5336-4A50-912A-F6AC6A8025FC}" type="pres">
      <dgm:prSet presAssocID="{60FF2989-56D4-4587-9FB8-705E2B8BB683}" presName="c13" presStyleLbl="node1" presStyleIdx="12" presStyleCnt="19"/>
      <dgm:spPr/>
      <dgm:t>
        <a:bodyPr/>
        <a:lstStyle/>
        <a:p>
          <a:endParaRPr lang="en-US"/>
        </a:p>
      </dgm:t>
    </dgm:pt>
    <dgm:pt modelId="{2023DBD0-0B0F-44A1-B2EC-3AA1D793DE4E}" type="pres">
      <dgm:prSet presAssocID="{60FF2989-56D4-4587-9FB8-705E2B8BB683}" presName="c14" presStyleLbl="node1" presStyleIdx="13" presStyleCnt="19"/>
      <dgm:spPr/>
      <dgm:t>
        <a:bodyPr/>
        <a:lstStyle/>
        <a:p>
          <a:endParaRPr lang="en-US"/>
        </a:p>
      </dgm:t>
    </dgm:pt>
    <dgm:pt modelId="{DBC720C8-0F8E-4C3F-938D-178F0D4452BE}" type="pres">
      <dgm:prSet presAssocID="{60FF2989-56D4-4587-9FB8-705E2B8BB683}" presName="c15" presStyleLbl="node1" presStyleIdx="14" presStyleCnt="19"/>
      <dgm:spPr/>
      <dgm:t>
        <a:bodyPr/>
        <a:lstStyle/>
        <a:p>
          <a:endParaRPr lang="en-US"/>
        </a:p>
      </dgm:t>
    </dgm:pt>
    <dgm:pt modelId="{34ABE54A-2F64-489E-A6E6-F1DC758C52C2}" type="pres">
      <dgm:prSet presAssocID="{60FF2989-56D4-4587-9FB8-705E2B8BB683}" presName="c16" presStyleLbl="node1" presStyleIdx="15" presStyleCnt="19"/>
      <dgm:spPr/>
      <dgm:t>
        <a:bodyPr/>
        <a:lstStyle/>
        <a:p>
          <a:endParaRPr lang="en-US"/>
        </a:p>
      </dgm:t>
    </dgm:pt>
    <dgm:pt modelId="{2AC4291D-6756-432C-A393-4D5BBC8635BC}" type="pres">
      <dgm:prSet presAssocID="{60FF2989-56D4-4587-9FB8-705E2B8BB683}" presName="c17" presStyleLbl="node1" presStyleIdx="16" presStyleCnt="19" custLinFactNeighborX="-9946" custLinFactNeighborY="-1335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4CC5AEC-2E92-4C8C-A5E6-B09C292EA0A1}" type="pres">
      <dgm:prSet presAssocID="{60FF2989-56D4-4587-9FB8-705E2B8BB683}" presName="c18" presStyleLbl="node1" presStyleIdx="17" presStyleCnt="19"/>
      <dgm:spPr/>
      <dgm:t>
        <a:bodyPr/>
        <a:lstStyle/>
        <a:p>
          <a:endParaRPr lang="en-US"/>
        </a:p>
      </dgm:t>
    </dgm:pt>
    <dgm:pt modelId="{6D09171D-96C8-41CD-AA7D-503615893F28}" type="pres">
      <dgm:prSet presAssocID="{0ACBAC03-5D15-404B-9C33-76C09E2AF56D}" presName="chevronComposite1" presStyleCnt="0"/>
      <dgm:spPr/>
      <dgm:t>
        <a:bodyPr/>
        <a:lstStyle/>
        <a:p>
          <a:endParaRPr lang="en-US"/>
        </a:p>
      </dgm:t>
    </dgm:pt>
    <dgm:pt modelId="{52BE5F29-6283-4C71-A0B4-0B28F86C2E41}" type="pres">
      <dgm:prSet presAssocID="{0ACBAC03-5D15-404B-9C33-76C09E2AF56D}" presName="chevron1" presStyleLbl="sibTrans2D1" presStyleIdx="0" presStyleCnt="6"/>
      <dgm:spPr/>
      <dgm:t>
        <a:bodyPr/>
        <a:lstStyle/>
        <a:p>
          <a:endParaRPr lang="en-US"/>
        </a:p>
      </dgm:t>
    </dgm:pt>
    <dgm:pt modelId="{3A74816E-E0E5-4271-BADC-F495473AF358}" type="pres">
      <dgm:prSet presAssocID="{0ACBAC03-5D15-404B-9C33-76C09E2AF56D}" presName="spChevron1" presStyleCnt="0"/>
      <dgm:spPr/>
      <dgm:t>
        <a:bodyPr/>
        <a:lstStyle/>
        <a:p>
          <a:endParaRPr lang="en-US"/>
        </a:p>
      </dgm:t>
    </dgm:pt>
    <dgm:pt modelId="{A7EDE99B-9526-4DE4-9FDD-291ABA1C5DBA}" type="pres">
      <dgm:prSet presAssocID="{5C0F5377-3AC0-4737-9103-9D6E093507EC}" presName="middle" presStyleCnt="0"/>
      <dgm:spPr/>
      <dgm:t>
        <a:bodyPr/>
        <a:lstStyle/>
        <a:p>
          <a:endParaRPr lang="en-US"/>
        </a:p>
      </dgm:t>
    </dgm:pt>
    <dgm:pt modelId="{200221D1-094C-4230-A5B7-26B8A3B1B8B8}" type="pres">
      <dgm:prSet presAssocID="{5C0F5377-3AC0-4737-9103-9D6E093507EC}" presName="parTxMid" presStyleLbl="revTx" presStyleIdx="1" presStyleCnt="6"/>
      <dgm:spPr/>
      <dgm:t>
        <a:bodyPr/>
        <a:lstStyle/>
        <a:p>
          <a:endParaRPr lang="en-US"/>
        </a:p>
      </dgm:t>
    </dgm:pt>
    <dgm:pt modelId="{D5C95B16-EC02-4464-A2C5-B9E02A88A6B1}" type="pres">
      <dgm:prSet presAssocID="{5C0F5377-3AC0-4737-9103-9D6E093507EC}" presName="spMid" presStyleCnt="0"/>
      <dgm:spPr/>
      <dgm:t>
        <a:bodyPr/>
        <a:lstStyle/>
        <a:p>
          <a:endParaRPr lang="en-US"/>
        </a:p>
      </dgm:t>
    </dgm:pt>
    <dgm:pt modelId="{0F614668-AF13-4F66-9796-7BB845FF4ECD}" type="pres">
      <dgm:prSet presAssocID="{8C6B31FD-9394-4DFA-93DF-1BE6201A9832}" presName="chevronComposite1" presStyleCnt="0"/>
      <dgm:spPr/>
      <dgm:t>
        <a:bodyPr/>
        <a:lstStyle/>
        <a:p>
          <a:endParaRPr lang="en-US"/>
        </a:p>
      </dgm:t>
    </dgm:pt>
    <dgm:pt modelId="{ED993299-41FC-49B8-9664-F794AEBF83F7}" type="pres">
      <dgm:prSet presAssocID="{8C6B31FD-9394-4DFA-93DF-1BE6201A9832}" presName="chevron1" presStyleLbl="sibTrans2D1" presStyleIdx="1" presStyleCnt="6"/>
      <dgm:spPr/>
      <dgm:t>
        <a:bodyPr/>
        <a:lstStyle/>
        <a:p>
          <a:endParaRPr lang="en-US"/>
        </a:p>
      </dgm:t>
    </dgm:pt>
    <dgm:pt modelId="{63C1155C-0171-41FA-B06F-4C0601E6E551}" type="pres">
      <dgm:prSet presAssocID="{8C6B31FD-9394-4DFA-93DF-1BE6201A9832}" presName="spChevron1" presStyleCnt="0"/>
      <dgm:spPr/>
      <dgm:t>
        <a:bodyPr/>
        <a:lstStyle/>
        <a:p>
          <a:endParaRPr lang="en-US"/>
        </a:p>
      </dgm:t>
    </dgm:pt>
    <dgm:pt modelId="{E9CA124A-F228-4DE8-8D8D-423516345B0A}" type="pres">
      <dgm:prSet presAssocID="{F41B093C-05AE-4AA0-A220-FC643FC67A7B}" presName="middle" presStyleCnt="0"/>
      <dgm:spPr/>
      <dgm:t>
        <a:bodyPr/>
        <a:lstStyle/>
        <a:p>
          <a:endParaRPr lang="en-US"/>
        </a:p>
      </dgm:t>
    </dgm:pt>
    <dgm:pt modelId="{39FE3E4A-33F8-411B-A843-846627D47389}" type="pres">
      <dgm:prSet presAssocID="{F41B093C-05AE-4AA0-A220-FC643FC67A7B}" presName="parTxMid" presStyleLbl="revTx" presStyleIdx="2" presStyleCnt="6"/>
      <dgm:spPr/>
      <dgm:t>
        <a:bodyPr/>
        <a:lstStyle/>
        <a:p>
          <a:endParaRPr lang="en-US"/>
        </a:p>
      </dgm:t>
    </dgm:pt>
    <dgm:pt modelId="{D0520134-C640-4CC4-8DF9-6DB1A0D0C748}" type="pres">
      <dgm:prSet presAssocID="{F41B093C-05AE-4AA0-A220-FC643FC67A7B}" presName="spMid" presStyleCnt="0"/>
      <dgm:spPr/>
      <dgm:t>
        <a:bodyPr/>
        <a:lstStyle/>
        <a:p>
          <a:endParaRPr lang="en-US"/>
        </a:p>
      </dgm:t>
    </dgm:pt>
    <dgm:pt modelId="{212D798B-D02D-435C-B156-71DD1B7061EE}" type="pres">
      <dgm:prSet presAssocID="{FA63C64A-D01F-4703-93BD-242EC8F9FD69}" presName="chevronComposite1" presStyleCnt="0"/>
      <dgm:spPr/>
      <dgm:t>
        <a:bodyPr/>
        <a:lstStyle/>
        <a:p>
          <a:endParaRPr lang="en-US"/>
        </a:p>
      </dgm:t>
    </dgm:pt>
    <dgm:pt modelId="{3FD6D2AB-1269-4905-BA4C-E04AB12E69CA}" type="pres">
      <dgm:prSet presAssocID="{FA63C64A-D01F-4703-93BD-242EC8F9FD69}" presName="chevron1" presStyleLbl="sibTrans2D1" presStyleIdx="2" presStyleCnt="6"/>
      <dgm:spPr/>
      <dgm:t>
        <a:bodyPr/>
        <a:lstStyle/>
        <a:p>
          <a:endParaRPr lang="en-US"/>
        </a:p>
      </dgm:t>
    </dgm:pt>
    <dgm:pt modelId="{7AF36C91-A687-458F-B3AB-B36A37EB898D}" type="pres">
      <dgm:prSet presAssocID="{FA63C64A-D01F-4703-93BD-242EC8F9FD69}" presName="spChevron1" presStyleCnt="0"/>
      <dgm:spPr/>
      <dgm:t>
        <a:bodyPr/>
        <a:lstStyle/>
        <a:p>
          <a:endParaRPr lang="en-US"/>
        </a:p>
      </dgm:t>
    </dgm:pt>
    <dgm:pt modelId="{63FE15B0-4656-4C3A-A134-DCBC3F697CD7}" type="pres">
      <dgm:prSet presAssocID="{2685B65F-A39A-4529-8FAA-B6B7D86EA9F7}" presName="middle" presStyleCnt="0"/>
      <dgm:spPr/>
      <dgm:t>
        <a:bodyPr/>
        <a:lstStyle/>
        <a:p>
          <a:endParaRPr lang="en-US"/>
        </a:p>
      </dgm:t>
    </dgm:pt>
    <dgm:pt modelId="{DF2445CF-E873-4CA4-BD5E-9F3A63C87697}" type="pres">
      <dgm:prSet presAssocID="{2685B65F-A39A-4529-8FAA-B6B7D86EA9F7}" presName="parTxMid" presStyleLbl="revTx" presStyleIdx="3" presStyleCnt="6"/>
      <dgm:spPr/>
      <dgm:t>
        <a:bodyPr/>
        <a:lstStyle/>
        <a:p>
          <a:endParaRPr lang="en-US"/>
        </a:p>
      </dgm:t>
    </dgm:pt>
    <dgm:pt modelId="{99E0E5A4-ADD3-43AA-B13B-B3768E692377}" type="pres">
      <dgm:prSet presAssocID="{2685B65F-A39A-4529-8FAA-B6B7D86EA9F7}" presName="spMid" presStyleCnt="0"/>
      <dgm:spPr/>
      <dgm:t>
        <a:bodyPr/>
        <a:lstStyle/>
        <a:p>
          <a:endParaRPr lang="en-US"/>
        </a:p>
      </dgm:t>
    </dgm:pt>
    <dgm:pt modelId="{9E21A8C9-33F7-4BE8-AB94-336253952132}" type="pres">
      <dgm:prSet presAssocID="{CCD73734-71C0-4CB5-87EC-4B94C88CBB1F}" presName="chevronComposite1" presStyleCnt="0"/>
      <dgm:spPr/>
      <dgm:t>
        <a:bodyPr/>
        <a:lstStyle/>
        <a:p>
          <a:endParaRPr lang="en-US"/>
        </a:p>
      </dgm:t>
    </dgm:pt>
    <dgm:pt modelId="{BAEE1A3C-AF03-42DC-B102-65888FD9EFCB}" type="pres">
      <dgm:prSet presAssocID="{CCD73734-71C0-4CB5-87EC-4B94C88CBB1F}" presName="chevron1" presStyleLbl="sibTrans2D1" presStyleIdx="3" presStyleCnt="6"/>
      <dgm:spPr/>
      <dgm:t>
        <a:bodyPr/>
        <a:lstStyle/>
        <a:p>
          <a:endParaRPr lang="en-US"/>
        </a:p>
      </dgm:t>
    </dgm:pt>
    <dgm:pt modelId="{394DD044-37CE-44F9-9285-7FC11F6C5D58}" type="pres">
      <dgm:prSet presAssocID="{CCD73734-71C0-4CB5-87EC-4B94C88CBB1F}" presName="spChevron1" presStyleCnt="0"/>
      <dgm:spPr/>
      <dgm:t>
        <a:bodyPr/>
        <a:lstStyle/>
        <a:p>
          <a:endParaRPr lang="en-US"/>
        </a:p>
      </dgm:t>
    </dgm:pt>
    <dgm:pt modelId="{E6455160-41B6-4C3B-9878-7AFB91FDF496}" type="pres">
      <dgm:prSet presAssocID="{7356B924-81CD-4D32-87E4-3DB6A01DDC4B}" presName="middle" presStyleCnt="0"/>
      <dgm:spPr/>
      <dgm:t>
        <a:bodyPr/>
        <a:lstStyle/>
        <a:p>
          <a:endParaRPr lang="en-US"/>
        </a:p>
      </dgm:t>
    </dgm:pt>
    <dgm:pt modelId="{32AB2462-2196-455D-886F-7DB956A4D8BF}" type="pres">
      <dgm:prSet presAssocID="{7356B924-81CD-4D32-87E4-3DB6A01DDC4B}" presName="parTxMid" presStyleLbl="revTx" presStyleIdx="4" presStyleCnt="6"/>
      <dgm:spPr/>
      <dgm:t>
        <a:bodyPr/>
        <a:lstStyle/>
        <a:p>
          <a:endParaRPr lang="en-US"/>
        </a:p>
      </dgm:t>
    </dgm:pt>
    <dgm:pt modelId="{89867BB7-A477-4198-8CB5-03A1EEE74ABD}" type="pres">
      <dgm:prSet presAssocID="{7356B924-81CD-4D32-87E4-3DB6A01DDC4B}" presName="spMid" presStyleCnt="0"/>
      <dgm:spPr/>
      <dgm:t>
        <a:bodyPr/>
        <a:lstStyle/>
        <a:p>
          <a:endParaRPr lang="en-US"/>
        </a:p>
      </dgm:t>
    </dgm:pt>
    <dgm:pt modelId="{7068D4AF-6E24-45F3-8664-8F3D9F5B0914}" type="pres">
      <dgm:prSet presAssocID="{F80DA592-A4AE-4FD3-A158-F7ECC537CE24}" presName="chevronComposite1" presStyleCnt="0"/>
      <dgm:spPr/>
      <dgm:t>
        <a:bodyPr/>
        <a:lstStyle/>
        <a:p>
          <a:endParaRPr lang="en-US"/>
        </a:p>
      </dgm:t>
    </dgm:pt>
    <dgm:pt modelId="{D59A9B7A-B5B9-49FB-9654-60816AA9A800}" type="pres">
      <dgm:prSet presAssocID="{F80DA592-A4AE-4FD3-A158-F7ECC537CE24}" presName="chevron1" presStyleLbl="sibTrans2D1" presStyleIdx="4" presStyleCnt="6"/>
      <dgm:spPr/>
      <dgm:t>
        <a:bodyPr/>
        <a:lstStyle/>
        <a:p>
          <a:endParaRPr lang="en-US"/>
        </a:p>
      </dgm:t>
    </dgm:pt>
    <dgm:pt modelId="{414EC26E-DF56-45E6-A724-2809E0DEA13D}" type="pres">
      <dgm:prSet presAssocID="{F80DA592-A4AE-4FD3-A158-F7ECC537CE24}" presName="spChevron1" presStyleCnt="0"/>
      <dgm:spPr/>
      <dgm:t>
        <a:bodyPr/>
        <a:lstStyle/>
        <a:p>
          <a:endParaRPr lang="en-US"/>
        </a:p>
      </dgm:t>
    </dgm:pt>
    <dgm:pt modelId="{63822EA2-3FD1-4BD6-B4F8-30A23F5FEC00}" type="pres">
      <dgm:prSet presAssocID="{D806812C-8658-4EF5-B532-8B4FF4DAD731}" presName="middle" presStyleCnt="0"/>
      <dgm:spPr/>
      <dgm:t>
        <a:bodyPr/>
        <a:lstStyle/>
        <a:p>
          <a:endParaRPr lang="en-US"/>
        </a:p>
      </dgm:t>
    </dgm:pt>
    <dgm:pt modelId="{2C90ED1D-9F1B-4CE4-9D51-2341670B1899}" type="pres">
      <dgm:prSet presAssocID="{D806812C-8658-4EF5-B532-8B4FF4DAD731}" presName="parTxMid" presStyleLbl="revTx" presStyleIdx="5" presStyleCnt="6"/>
      <dgm:spPr/>
      <dgm:t>
        <a:bodyPr/>
        <a:lstStyle/>
        <a:p>
          <a:endParaRPr lang="en-US"/>
        </a:p>
      </dgm:t>
    </dgm:pt>
    <dgm:pt modelId="{C97DBDCF-5223-4E4E-91A9-0E9B29970BA7}" type="pres">
      <dgm:prSet presAssocID="{D806812C-8658-4EF5-B532-8B4FF4DAD731}" presName="spMid" presStyleCnt="0"/>
      <dgm:spPr/>
      <dgm:t>
        <a:bodyPr/>
        <a:lstStyle/>
        <a:p>
          <a:endParaRPr lang="en-US"/>
        </a:p>
      </dgm:t>
    </dgm:pt>
    <dgm:pt modelId="{523ABF4F-F4E6-431F-9C36-AD62440A6B74}" type="pres">
      <dgm:prSet presAssocID="{C3816595-5895-42E2-A075-08A8F167A5F5}" presName="chevronComposite1" presStyleCnt="0"/>
      <dgm:spPr/>
      <dgm:t>
        <a:bodyPr/>
        <a:lstStyle/>
        <a:p>
          <a:endParaRPr lang="en-US"/>
        </a:p>
      </dgm:t>
    </dgm:pt>
    <dgm:pt modelId="{1B6D3ED1-098E-4408-A266-95424B25E69F}" type="pres">
      <dgm:prSet presAssocID="{C3816595-5895-42E2-A075-08A8F167A5F5}" presName="chevron1" presStyleLbl="sibTrans2D1" presStyleIdx="5" presStyleCnt="6"/>
      <dgm:spPr/>
      <dgm:t>
        <a:bodyPr/>
        <a:lstStyle/>
        <a:p>
          <a:endParaRPr lang="en-US"/>
        </a:p>
      </dgm:t>
    </dgm:pt>
    <dgm:pt modelId="{1D8C5513-CC16-4857-A111-9F0A9830C4CA}" type="pres">
      <dgm:prSet presAssocID="{C3816595-5895-42E2-A075-08A8F167A5F5}" presName="spChevron1" presStyleCnt="0"/>
      <dgm:spPr/>
      <dgm:t>
        <a:bodyPr/>
        <a:lstStyle/>
        <a:p>
          <a:endParaRPr lang="en-US"/>
        </a:p>
      </dgm:t>
    </dgm:pt>
    <dgm:pt modelId="{08A47CDE-7636-40AC-879A-6F983EAA1598}" type="pres">
      <dgm:prSet presAssocID="{235BFBB8-B8B4-4140-B497-8650C4DBF99D}" presName="last" presStyleCnt="0"/>
      <dgm:spPr/>
      <dgm:t>
        <a:bodyPr/>
        <a:lstStyle/>
        <a:p>
          <a:endParaRPr lang="en-US"/>
        </a:p>
      </dgm:t>
    </dgm:pt>
    <dgm:pt modelId="{DB90F9BE-DFF2-447F-BD8F-74BC6FD60C7D}" type="pres">
      <dgm:prSet presAssocID="{235BFBB8-B8B4-4140-B497-8650C4DBF99D}" presName="circleTx" presStyleLbl="node1" presStyleIdx="18" presStyleCnt="19"/>
      <dgm:spPr/>
      <dgm:t>
        <a:bodyPr/>
        <a:lstStyle/>
        <a:p>
          <a:endParaRPr lang="en-US"/>
        </a:p>
      </dgm:t>
    </dgm:pt>
    <dgm:pt modelId="{CCAE7682-BDEE-4207-BEF6-5EC9CCB0DB5F}" type="pres">
      <dgm:prSet presAssocID="{235BFBB8-B8B4-4140-B497-8650C4DBF99D}" presName="spN" presStyleCnt="0"/>
      <dgm:spPr/>
      <dgm:t>
        <a:bodyPr/>
        <a:lstStyle/>
        <a:p>
          <a:endParaRPr lang="en-US"/>
        </a:p>
      </dgm:t>
    </dgm:pt>
  </dgm:ptLst>
  <dgm:cxnLst>
    <dgm:cxn modelId="{3409D6FE-0562-400D-88AC-8260164B7E00}" type="presOf" srcId="{60FF2989-56D4-4587-9FB8-705E2B8BB683}" destId="{06A16B71-EBF0-48DD-AE32-C6E70DEB61A1}" srcOrd="0" destOrd="0" presId="urn:microsoft.com/office/officeart/2009/3/layout/RandomtoResultProcess"/>
    <dgm:cxn modelId="{AFE5AF83-E041-4807-BE68-0075E831BF93}" srcId="{7DFB72C4-9E17-4A1E-8994-57416D288A5B}" destId="{5C0F5377-3AC0-4737-9103-9D6E093507EC}" srcOrd="1" destOrd="0" parTransId="{0006DC39-0C5E-4EAC-BEAB-EBB7734BBDF4}" sibTransId="{8C6B31FD-9394-4DFA-93DF-1BE6201A9832}"/>
    <dgm:cxn modelId="{53886AFD-B8C7-4855-B543-B5531F6A8BD6}" type="presOf" srcId="{F41B093C-05AE-4AA0-A220-FC643FC67A7B}" destId="{39FE3E4A-33F8-411B-A843-846627D47389}" srcOrd="0" destOrd="0" presId="urn:microsoft.com/office/officeart/2009/3/layout/RandomtoResultProcess"/>
    <dgm:cxn modelId="{15708639-5F90-41AB-8198-FCC9556364C9}" srcId="{7DFB72C4-9E17-4A1E-8994-57416D288A5B}" destId="{7356B924-81CD-4D32-87E4-3DB6A01DDC4B}" srcOrd="4" destOrd="0" parTransId="{EC95DC7B-0D62-430B-95D5-BD0981562F5B}" sibTransId="{F80DA592-A4AE-4FD3-A158-F7ECC537CE24}"/>
    <dgm:cxn modelId="{64C4E5D4-9079-490E-9E2D-ABA8B29386CE}" type="presOf" srcId="{7DFB72C4-9E17-4A1E-8994-57416D288A5B}" destId="{E9646952-6198-42DE-A652-526A1B3A85B3}" srcOrd="0" destOrd="0" presId="urn:microsoft.com/office/officeart/2009/3/layout/RandomtoResultProcess"/>
    <dgm:cxn modelId="{53B9B585-CA07-4E6D-BB39-EE09E508154B}" type="presOf" srcId="{5C0F5377-3AC0-4737-9103-9D6E093507EC}" destId="{200221D1-094C-4230-A5B7-26B8A3B1B8B8}" srcOrd="0" destOrd="0" presId="urn:microsoft.com/office/officeart/2009/3/layout/RandomtoResultProcess"/>
    <dgm:cxn modelId="{E1987FE7-8F36-4305-B4A2-618846E7B8E7}" type="presOf" srcId="{D806812C-8658-4EF5-B532-8B4FF4DAD731}" destId="{2C90ED1D-9F1B-4CE4-9D51-2341670B1899}" srcOrd="0" destOrd="0" presId="urn:microsoft.com/office/officeart/2009/3/layout/RandomtoResultProcess"/>
    <dgm:cxn modelId="{5B173FEC-7B87-4FCA-8EA7-8A767A5CB175}" srcId="{7DFB72C4-9E17-4A1E-8994-57416D288A5B}" destId="{D806812C-8658-4EF5-B532-8B4FF4DAD731}" srcOrd="5" destOrd="0" parTransId="{DD3515EE-4BDB-43FA-A8E3-24C8C9252285}" sibTransId="{C3816595-5895-42E2-A075-08A8F167A5F5}"/>
    <dgm:cxn modelId="{EB588352-7239-4CA2-902A-BBF1B3C0CB5F}" srcId="{7DFB72C4-9E17-4A1E-8994-57416D288A5B}" destId="{60FF2989-56D4-4587-9FB8-705E2B8BB683}" srcOrd="0" destOrd="0" parTransId="{04E0A98A-A0C1-43BC-8307-6FC9A5969ADC}" sibTransId="{0ACBAC03-5D15-404B-9C33-76C09E2AF56D}"/>
    <dgm:cxn modelId="{244E9C4D-3710-4B7C-9014-303DFD6ADAEB}" type="presOf" srcId="{7356B924-81CD-4D32-87E4-3DB6A01DDC4B}" destId="{32AB2462-2196-455D-886F-7DB956A4D8BF}" srcOrd="0" destOrd="0" presId="urn:microsoft.com/office/officeart/2009/3/layout/RandomtoResultProcess"/>
    <dgm:cxn modelId="{F5A44369-2373-443D-9514-9468F7B23931}" srcId="{7DFB72C4-9E17-4A1E-8994-57416D288A5B}" destId="{F41B093C-05AE-4AA0-A220-FC643FC67A7B}" srcOrd="2" destOrd="0" parTransId="{F2631DF8-F775-45AA-814B-D184CDACDC90}" sibTransId="{FA63C64A-D01F-4703-93BD-242EC8F9FD69}"/>
    <dgm:cxn modelId="{FBFF4D98-1B71-4D94-977D-ABFAB0FEBD6E}" srcId="{7DFB72C4-9E17-4A1E-8994-57416D288A5B}" destId="{235BFBB8-B8B4-4140-B497-8650C4DBF99D}" srcOrd="6" destOrd="0" parTransId="{CFBC04F3-CE45-49BC-B2C1-8A49FECBA456}" sibTransId="{FFD738A4-9E2E-4FED-8426-6E3FE897C20A}"/>
    <dgm:cxn modelId="{8D5A02F5-488D-4E0A-B8E1-3A273C535321}" srcId="{7DFB72C4-9E17-4A1E-8994-57416D288A5B}" destId="{2685B65F-A39A-4529-8FAA-B6B7D86EA9F7}" srcOrd="3" destOrd="0" parTransId="{E2570373-1438-4CC3-9EA9-FB77DA97F4CF}" sibTransId="{CCD73734-71C0-4CB5-87EC-4B94C88CBB1F}"/>
    <dgm:cxn modelId="{77DCF4F3-0C55-4432-96BD-79B41F0A7837}" type="presOf" srcId="{235BFBB8-B8B4-4140-B497-8650C4DBF99D}" destId="{DB90F9BE-DFF2-447F-BD8F-74BC6FD60C7D}" srcOrd="0" destOrd="0" presId="urn:microsoft.com/office/officeart/2009/3/layout/RandomtoResultProcess"/>
    <dgm:cxn modelId="{70065B88-91C3-4A7C-AC93-E4F3CD27ACFF}" type="presOf" srcId="{2685B65F-A39A-4529-8FAA-B6B7D86EA9F7}" destId="{DF2445CF-E873-4CA4-BD5E-9F3A63C87697}" srcOrd="0" destOrd="0" presId="urn:microsoft.com/office/officeart/2009/3/layout/RandomtoResultProcess"/>
    <dgm:cxn modelId="{17FB5FD3-F07A-4B85-92DC-C88E42B64980}" type="presParOf" srcId="{E9646952-6198-42DE-A652-526A1B3A85B3}" destId="{6108FD04-2B73-47B3-AEC1-6F46823DF803}" srcOrd="0" destOrd="0" presId="urn:microsoft.com/office/officeart/2009/3/layout/RandomtoResultProcess"/>
    <dgm:cxn modelId="{EFB3D44E-DBF5-42A6-A75A-D7EAE086A4D1}" type="presParOf" srcId="{6108FD04-2B73-47B3-AEC1-6F46823DF803}" destId="{06A16B71-EBF0-48DD-AE32-C6E70DEB61A1}" srcOrd="0" destOrd="0" presId="urn:microsoft.com/office/officeart/2009/3/layout/RandomtoResultProcess"/>
    <dgm:cxn modelId="{0D8981AC-ED63-4676-A217-C270D19C7623}" type="presParOf" srcId="{6108FD04-2B73-47B3-AEC1-6F46823DF803}" destId="{9092EBA7-2239-4D1B-8380-B08FF8CEED2B}" srcOrd="1" destOrd="0" presId="urn:microsoft.com/office/officeart/2009/3/layout/RandomtoResultProcess"/>
    <dgm:cxn modelId="{06587A5B-F1C9-4EB3-855E-52BA11E328F4}" type="presParOf" srcId="{6108FD04-2B73-47B3-AEC1-6F46823DF803}" destId="{F93D9B23-D66F-4536-9C51-941C1DE892C9}" srcOrd="2" destOrd="0" presId="urn:microsoft.com/office/officeart/2009/3/layout/RandomtoResultProcess"/>
    <dgm:cxn modelId="{F94E05E0-41D5-475D-8D07-311A9C9B51E8}" type="presParOf" srcId="{6108FD04-2B73-47B3-AEC1-6F46823DF803}" destId="{0E77BF8D-4909-44B5-9A51-188E6E79BC6A}" srcOrd="3" destOrd="0" presId="urn:microsoft.com/office/officeart/2009/3/layout/RandomtoResultProcess"/>
    <dgm:cxn modelId="{B5C43A2F-6DE3-48F9-958F-6B367F87740D}" type="presParOf" srcId="{6108FD04-2B73-47B3-AEC1-6F46823DF803}" destId="{37DD44DD-8A5A-4CCB-BACE-04A25DFBC6D2}" srcOrd="4" destOrd="0" presId="urn:microsoft.com/office/officeart/2009/3/layout/RandomtoResultProcess"/>
    <dgm:cxn modelId="{3EDA72C8-DFC0-43E4-BA9B-716511DF0508}" type="presParOf" srcId="{6108FD04-2B73-47B3-AEC1-6F46823DF803}" destId="{960F7AA6-D75F-4194-B827-DD0224C10F3D}" srcOrd="5" destOrd="0" presId="urn:microsoft.com/office/officeart/2009/3/layout/RandomtoResultProcess"/>
    <dgm:cxn modelId="{57059C60-7A9E-42E9-89EB-7C2D4DC4BC26}" type="presParOf" srcId="{6108FD04-2B73-47B3-AEC1-6F46823DF803}" destId="{CAE200EA-1A72-4A9A-ABD5-F76C84E8AC32}" srcOrd="6" destOrd="0" presId="urn:microsoft.com/office/officeart/2009/3/layout/RandomtoResultProcess"/>
    <dgm:cxn modelId="{E800DCBE-79BD-42C3-9712-37DD68A5B95C}" type="presParOf" srcId="{6108FD04-2B73-47B3-AEC1-6F46823DF803}" destId="{E1D681A5-85C0-4C33-929B-499A5174CA46}" srcOrd="7" destOrd="0" presId="urn:microsoft.com/office/officeart/2009/3/layout/RandomtoResultProcess"/>
    <dgm:cxn modelId="{AE4FEAC9-21CD-4648-9047-62AE7C1F86C5}" type="presParOf" srcId="{6108FD04-2B73-47B3-AEC1-6F46823DF803}" destId="{E0A390D5-D775-41C6-94C1-466B8C61724C}" srcOrd="8" destOrd="0" presId="urn:microsoft.com/office/officeart/2009/3/layout/RandomtoResultProcess"/>
    <dgm:cxn modelId="{5723EA63-AFCC-4EE1-8815-9844B5C5BD5A}" type="presParOf" srcId="{6108FD04-2B73-47B3-AEC1-6F46823DF803}" destId="{CE794536-7F7D-4F14-842B-E845A8EB1FBF}" srcOrd="9" destOrd="0" presId="urn:microsoft.com/office/officeart/2009/3/layout/RandomtoResultProcess"/>
    <dgm:cxn modelId="{762C4989-7F37-466D-8430-EDD593119742}" type="presParOf" srcId="{6108FD04-2B73-47B3-AEC1-6F46823DF803}" destId="{8DBCD605-17DE-4B32-AA69-C21557EEF1A2}" srcOrd="10" destOrd="0" presId="urn:microsoft.com/office/officeart/2009/3/layout/RandomtoResultProcess"/>
    <dgm:cxn modelId="{54CF00B6-5A0D-4AB0-B388-E6D64E452DE7}" type="presParOf" srcId="{6108FD04-2B73-47B3-AEC1-6F46823DF803}" destId="{18711F21-9F0C-4EE1-95F6-D9A08014D046}" srcOrd="11" destOrd="0" presId="urn:microsoft.com/office/officeart/2009/3/layout/RandomtoResultProcess"/>
    <dgm:cxn modelId="{8A926ED8-ECD4-40A5-A6BD-A8293BE50ABE}" type="presParOf" srcId="{6108FD04-2B73-47B3-AEC1-6F46823DF803}" destId="{981A03DC-BD02-44C2-A5E6-7DC22EB31345}" srcOrd="12" destOrd="0" presId="urn:microsoft.com/office/officeart/2009/3/layout/RandomtoResultProcess"/>
    <dgm:cxn modelId="{FC557E14-9F0B-418D-B51F-3072CD775A31}" type="presParOf" srcId="{6108FD04-2B73-47B3-AEC1-6F46823DF803}" destId="{884A431D-5336-4A50-912A-F6AC6A8025FC}" srcOrd="13" destOrd="0" presId="urn:microsoft.com/office/officeart/2009/3/layout/RandomtoResultProcess"/>
    <dgm:cxn modelId="{7FB67093-582B-4A1F-A524-FF40F71AB23A}" type="presParOf" srcId="{6108FD04-2B73-47B3-AEC1-6F46823DF803}" destId="{2023DBD0-0B0F-44A1-B2EC-3AA1D793DE4E}" srcOrd="14" destOrd="0" presId="urn:microsoft.com/office/officeart/2009/3/layout/RandomtoResultProcess"/>
    <dgm:cxn modelId="{121A0E09-6F8C-444D-AAFA-7F4841903D39}" type="presParOf" srcId="{6108FD04-2B73-47B3-AEC1-6F46823DF803}" destId="{DBC720C8-0F8E-4C3F-938D-178F0D4452BE}" srcOrd="15" destOrd="0" presId="urn:microsoft.com/office/officeart/2009/3/layout/RandomtoResultProcess"/>
    <dgm:cxn modelId="{DA06E12B-7047-4356-BE7A-FFCCB4829B75}" type="presParOf" srcId="{6108FD04-2B73-47B3-AEC1-6F46823DF803}" destId="{34ABE54A-2F64-489E-A6E6-F1DC758C52C2}" srcOrd="16" destOrd="0" presId="urn:microsoft.com/office/officeart/2009/3/layout/RandomtoResultProcess"/>
    <dgm:cxn modelId="{CDED0C4D-C5F7-4189-9EFD-33F7902A6E66}" type="presParOf" srcId="{6108FD04-2B73-47B3-AEC1-6F46823DF803}" destId="{2AC4291D-6756-432C-A393-4D5BBC8635BC}" srcOrd="17" destOrd="0" presId="urn:microsoft.com/office/officeart/2009/3/layout/RandomtoResultProcess"/>
    <dgm:cxn modelId="{101BBE51-2B6E-4303-905A-586E730EA2CA}" type="presParOf" srcId="{6108FD04-2B73-47B3-AEC1-6F46823DF803}" destId="{B4CC5AEC-2E92-4C8C-A5E6-B09C292EA0A1}" srcOrd="18" destOrd="0" presId="urn:microsoft.com/office/officeart/2009/3/layout/RandomtoResultProcess"/>
    <dgm:cxn modelId="{C03F90FB-792C-43EA-9595-02F7BD11F6A4}" type="presParOf" srcId="{E9646952-6198-42DE-A652-526A1B3A85B3}" destId="{6D09171D-96C8-41CD-AA7D-503615893F28}" srcOrd="1" destOrd="0" presId="urn:microsoft.com/office/officeart/2009/3/layout/RandomtoResultProcess"/>
    <dgm:cxn modelId="{9751F47C-04E2-4479-905F-9DAD388821AA}" type="presParOf" srcId="{6D09171D-96C8-41CD-AA7D-503615893F28}" destId="{52BE5F29-6283-4C71-A0B4-0B28F86C2E41}" srcOrd="0" destOrd="0" presId="urn:microsoft.com/office/officeart/2009/3/layout/RandomtoResultProcess"/>
    <dgm:cxn modelId="{D07D2078-F778-44B7-AC34-E0FB3E3F8330}" type="presParOf" srcId="{6D09171D-96C8-41CD-AA7D-503615893F28}" destId="{3A74816E-E0E5-4271-BADC-F495473AF358}" srcOrd="1" destOrd="0" presId="urn:microsoft.com/office/officeart/2009/3/layout/RandomtoResultProcess"/>
    <dgm:cxn modelId="{B6F23EC9-855A-4168-BD20-8E15BA9E2608}" type="presParOf" srcId="{E9646952-6198-42DE-A652-526A1B3A85B3}" destId="{A7EDE99B-9526-4DE4-9FDD-291ABA1C5DBA}" srcOrd="2" destOrd="0" presId="urn:microsoft.com/office/officeart/2009/3/layout/RandomtoResultProcess"/>
    <dgm:cxn modelId="{D47706EB-4562-41CF-97DA-DA0E4D039026}" type="presParOf" srcId="{A7EDE99B-9526-4DE4-9FDD-291ABA1C5DBA}" destId="{200221D1-094C-4230-A5B7-26B8A3B1B8B8}" srcOrd="0" destOrd="0" presId="urn:microsoft.com/office/officeart/2009/3/layout/RandomtoResultProcess"/>
    <dgm:cxn modelId="{3D77D1DD-1589-4B5B-BA6D-0856226999E0}" type="presParOf" srcId="{A7EDE99B-9526-4DE4-9FDD-291ABA1C5DBA}" destId="{D5C95B16-EC02-4464-A2C5-B9E02A88A6B1}" srcOrd="1" destOrd="0" presId="urn:microsoft.com/office/officeart/2009/3/layout/RandomtoResultProcess"/>
    <dgm:cxn modelId="{EF533611-DBBC-42F7-A378-5A7D2BD9A588}" type="presParOf" srcId="{E9646952-6198-42DE-A652-526A1B3A85B3}" destId="{0F614668-AF13-4F66-9796-7BB845FF4ECD}" srcOrd="3" destOrd="0" presId="urn:microsoft.com/office/officeart/2009/3/layout/RandomtoResultProcess"/>
    <dgm:cxn modelId="{2F99F64E-7130-4BD0-A507-02724534D5F7}" type="presParOf" srcId="{0F614668-AF13-4F66-9796-7BB845FF4ECD}" destId="{ED993299-41FC-49B8-9664-F794AEBF83F7}" srcOrd="0" destOrd="0" presId="urn:microsoft.com/office/officeart/2009/3/layout/RandomtoResultProcess"/>
    <dgm:cxn modelId="{5E3CBB49-A18E-48ED-AD69-DC949BAB9C2E}" type="presParOf" srcId="{0F614668-AF13-4F66-9796-7BB845FF4ECD}" destId="{63C1155C-0171-41FA-B06F-4C0601E6E551}" srcOrd="1" destOrd="0" presId="urn:microsoft.com/office/officeart/2009/3/layout/RandomtoResultProcess"/>
    <dgm:cxn modelId="{0A987CBD-04B3-42BE-ABEA-8AA6899F1B4C}" type="presParOf" srcId="{E9646952-6198-42DE-A652-526A1B3A85B3}" destId="{E9CA124A-F228-4DE8-8D8D-423516345B0A}" srcOrd="4" destOrd="0" presId="urn:microsoft.com/office/officeart/2009/3/layout/RandomtoResultProcess"/>
    <dgm:cxn modelId="{433A5876-80D5-4B1A-B6C3-C91AE1B086A1}" type="presParOf" srcId="{E9CA124A-F228-4DE8-8D8D-423516345B0A}" destId="{39FE3E4A-33F8-411B-A843-846627D47389}" srcOrd="0" destOrd="0" presId="urn:microsoft.com/office/officeart/2009/3/layout/RandomtoResultProcess"/>
    <dgm:cxn modelId="{452A843A-CC0E-4C22-9DD4-AECAE7E3E207}" type="presParOf" srcId="{E9CA124A-F228-4DE8-8D8D-423516345B0A}" destId="{D0520134-C640-4CC4-8DF9-6DB1A0D0C748}" srcOrd="1" destOrd="0" presId="urn:microsoft.com/office/officeart/2009/3/layout/RandomtoResultProcess"/>
    <dgm:cxn modelId="{4B74E303-0F74-4FEB-A42E-53322FA108DB}" type="presParOf" srcId="{E9646952-6198-42DE-A652-526A1B3A85B3}" destId="{212D798B-D02D-435C-B156-71DD1B7061EE}" srcOrd="5" destOrd="0" presId="urn:microsoft.com/office/officeart/2009/3/layout/RandomtoResultProcess"/>
    <dgm:cxn modelId="{4D406E4F-35C1-4DC2-B459-A258176F857B}" type="presParOf" srcId="{212D798B-D02D-435C-B156-71DD1B7061EE}" destId="{3FD6D2AB-1269-4905-BA4C-E04AB12E69CA}" srcOrd="0" destOrd="0" presId="urn:microsoft.com/office/officeart/2009/3/layout/RandomtoResultProcess"/>
    <dgm:cxn modelId="{E4821829-FE05-49D2-AFB3-EAA024CE21F3}" type="presParOf" srcId="{212D798B-D02D-435C-B156-71DD1B7061EE}" destId="{7AF36C91-A687-458F-B3AB-B36A37EB898D}" srcOrd="1" destOrd="0" presId="urn:microsoft.com/office/officeart/2009/3/layout/RandomtoResultProcess"/>
    <dgm:cxn modelId="{BEED60DA-91F1-4E3A-877F-510DB1634783}" type="presParOf" srcId="{E9646952-6198-42DE-A652-526A1B3A85B3}" destId="{63FE15B0-4656-4C3A-A134-DCBC3F697CD7}" srcOrd="6" destOrd="0" presId="urn:microsoft.com/office/officeart/2009/3/layout/RandomtoResultProcess"/>
    <dgm:cxn modelId="{8CCB6B49-0D21-40D4-B9DD-D38CC6ECE6B8}" type="presParOf" srcId="{63FE15B0-4656-4C3A-A134-DCBC3F697CD7}" destId="{DF2445CF-E873-4CA4-BD5E-9F3A63C87697}" srcOrd="0" destOrd="0" presId="urn:microsoft.com/office/officeart/2009/3/layout/RandomtoResultProcess"/>
    <dgm:cxn modelId="{01D83D5E-2536-418A-89C9-F433F47FADD3}" type="presParOf" srcId="{63FE15B0-4656-4C3A-A134-DCBC3F697CD7}" destId="{99E0E5A4-ADD3-43AA-B13B-B3768E692377}" srcOrd="1" destOrd="0" presId="urn:microsoft.com/office/officeart/2009/3/layout/RandomtoResultProcess"/>
    <dgm:cxn modelId="{8B8BB9DA-628F-4587-BA96-0A983D45C03F}" type="presParOf" srcId="{E9646952-6198-42DE-A652-526A1B3A85B3}" destId="{9E21A8C9-33F7-4BE8-AB94-336253952132}" srcOrd="7" destOrd="0" presId="urn:microsoft.com/office/officeart/2009/3/layout/RandomtoResultProcess"/>
    <dgm:cxn modelId="{75CE02E3-1F6B-421D-AEBE-E7BFD922E5CC}" type="presParOf" srcId="{9E21A8C9-33F7-4BE8-AB94-336253952132}" destId="{BAEE1A3C-AF03-42DC-B102-65888FD9EFCB}" srcOrd="0" destOrd="0" presId="urn:microsoft.com/office/officeart/2009/3/layout/RandomtoResultProcess"/>
    <dgm:cxn modelId="{CD0790A3-915F-4400-A87C-9475F8E17463}" type="presParOf" srcId="{9E21A8C9-33F7-4BE8-AB94-336253952132}" destId="{394DD044-37CE-44F9-9285-7FC11F6C5D58}" srcOrd="1" destOrd="0" presId="urn:microsoft.com/office/officeart/2009/3/layout/RandomtoResultProcess"/>
    <dgm:cxn modelId="{2ACD59B6-FDFB-4594-A501-D325318F878A}" type="presParOf" srcId="{E9646952-6198-42DE-A652-526A1B3A85B3}" destId="{E6455160-41B6-4C3B-9878-7AFB91FDF496}" srcOrd="8" destOrd="0" presId="urn:microsoft.com/office/officeart/2009/3/layout/RandomtoResultProcess"/>
    <dgm:cxn modelId="{EA64F722-5A06-42FD-AA15-E865B0CD0F41}" type="presParOf" srcId="{E6455160-41B6-4C3B-9878-7AFB91FDF496}" destId="{32AB2462-2196-455D-886F-7DB956A4D8BF}" srcOrd="0" destOrd="0" presId="urn:microsoft.com/office/officeart/2009/3/layout/RandomtoResultProcess"/>
    <dgm:cxn modelId="{EC782F3B-BC43-4CE2-BD70-0B73E286AE24}" type="presParOf" srcId="{E6455160-41B6-4C3B-9878-7AFB91FDF496}" destId="{89867BB7-A477-4198-8CB5-03A1EEE74ABD}" srcOrd="1" destOrd="0" presId="urn:microsoft.com/office/officeart/2009/3/layout/RandomtoResultProcess"/>
    <dgm:cxn modelId="{DCAA651C-8C72-4CE4-BAAF-38D2EEECADFE}" type="presParOf" srcId="{E9646952-6198-42DE-A652-526A1B3A85B3}" destId="{7068D4AF-6E24-45F3-8664-8F3D9F5B0914}" srcOrd="9" destOrd="0" presId="urn:microsoft.com/office/officeart/2009/3/layout/RandomtoResultProcess"/>
    <dgm:cxn modelId="{6B397798-F4EA-4CB5-91D0-9ADD0B13E103}" type="presParOf" srcId="{7068D4AF-6E24-45F3-8664-8F3D9F5B0914}" destId="{D59A9B7A-B5B9-49FB-9654-60816AA9A800}" srcOrd="0" destOrd="0" presId="urn:microsoft.com/office/officeart/2009/3/layout/RandomtoResultProcess"/>
    <dgm:cxn modelId="{01BFCA29-C8C4-475F-85BB-35D7880C9081}" type="presParOf" srcId="{7068D4AF-6E24-45F3-8664-8F3D9F5B0914}" destId="{414EC26E-DF56-45E6-A724-2809E0DEA13D}" srcOrd="1" destOrd="0" presId="urn:microsoft.com/office/officeart/2009/3/layout/RandomtoResultProcess"/>
    <dgm:cxn modelId="{592D9DBC-F668-47F3-BF67-6968B5BB59FD}" type="presParOf" srcId="{E9646952-6198-42DE-A652-526A1B3A85B3}" destId="{63822EA2-3FD1-4BD6-B4F8-30A23F5FEC00}" srcOrd="10" destOrd="0" presId="urn:microsoft.com/office/officeart/2009/3/layout/RandomtoResultProcess"/>
    <dgm:cxn modelId="{47B6394E-0997-4DAC-B2D3-4F4587DDC187}" type="presParOf" srcId="{63822EA2-3FD1-4BD6-B4F8-30A23F5FEC00}" destId="{2C90ED1D-9F1B-4CE4-9D51-2341670B1899}" srcOrd="0" destOrd="0" presId="urn:microsoft.com/office/officeart/2009/3/layout/RandomtoResultProcess"/>
    <dgm:cxn modelId="{C6927331-7F6E-4CD1-84AC-A4B5542EC1D2}" type="presParOf" srcId="{63822EA2-3FD1-4BD6-B4F8-30A23F5FEC00}" destId="{C97DBDCF-5223-4E4E-91A9-0E9B29970BA7}" srcOrd="1" destOrd="0" presId="urn:microsoft.com/office/officeart/2009/3/layout/RandomtoResultProcess"/>
    <dgm:cxn modelId="{D0701C1E-FC57-4971-BA9D-9C72D52D42B5}" type="presParOf" srcId="{E9646952-6198-42DE-A652-526A1B3A85B3}" destId="{523ABF4F-F4E6-431F-9C36-AD62440A6B74}" srcOrd="11" destOrd="0" presId="urn:microsoft.com/office/officeart/2009/3/layout/RandomtoResultProcess"/>
    <dgm:cxn modelId="{DE14B9F7-3D5A-45D9-BE36-9F58E7D1D8A1}" type="presParOf" srcId="{523ABF4F-F4E6-431F-9C36-AD62440A6B74}" destId="{1B6D3ED1-098E-4408-A266-95424B25E69F}" srcOrd="0" destOrd="0" presId="urn:microsoft.com/office/officeart/2009/3/layout/RandomtoResultProcess"/>
    <dgm:cxn modelId="{CFDD6C4F-0351-4CC4-AF37-97BC077AD81D}" type="presParOf" srcId="{523ABF4F-F4E6-431F-9C36-AD62440A6B74}" destId="{1D8C5513-CC16-4857-A111-9F0A9830C4CA}" srcOrd="1" destOrd="0" presId="urn:microsoft.com/office/officeart/2009/3/layout/RandomtoResultProcess"/>
    <dgm:cxn modelId="{9547ABD8-1605-4BE0-AC9D-2B8A8F6AD5EA}" type="presParOf" srcId="{E9646952-6198-42DE-A652-526A1B3A85B3}" destId="{08A47CDE-7636-40AC-879A-6F983EAA1598}" srcOrd="12" destOrd="0" presId="urn:microsoft.com/office/officeart/2009/3/layout/RandomtoResultProcess"/>
    <dgm:cxn modelId="{A175284D-75D2-444E-AD14-6A2B46AEC7C9}" type="presParOf" srcId="{08A47CDE-7636-40AC-879A-6F983EAA1598}" destId="{DB90F9BE-DFF2-447F-BD8F-74BC6FD60C7D}" srcOrd="0" destOrd="0" presId="urn:microsoft.com/office/officeart/2009/3/layout/RandomtoResultProcess"/>
    <dgm:cxn modelId="{80E47678-2A7C-4E01-BDC9-C3F7D591D0A2}" type="presParOf" srcId="{08A47CDE-7636-40AC-879A-6F983EAA1598}" destId="{CCAE7682-BDEE-4207-BEF6-5EC9CCB0DB5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20467-2EE6-463D-ACC5-E3E00C6CF867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F8C8B-DDD4-411A-B4AB-A733D4FCD811}">
      <dgm:prSet phldrT="[Text]"/>
      <dgm:spPr/>
      <dgm:t>
        <a:bodyPr/>
        <a:lstStyle/>
        <a:p>
          <a:r>
            <a:rPr lang="zh-CN" altLang="en-US" dirty="0" smtClean="0"/>
            <a:t>申请上线</a:t>
          </a:r>
          <a:endParaRPr lang="en-US" dirty="0"/>
        </a:p>
      </dgm:t>
    </dgm:pt>
    <dgm:pt modelId="{C02673B5-3372-47B3-A644-14E82F837899}" type="parTrans" cxnId="{E192D457-430B-4E38-9020-121D824886E3}">
      <dgm:prSet/>
      <dgm:spPr/>
      <dgm:t>
        <a:bodyPr/>
        <a:lstStyle/>
        <a:p>
          <a:endParaRPr lang="en-US"/>
        </a:p>
      </dgm:t>
    </dgm:pt>
    <dgm:pt modelId="{149C7F90-ED29-46D2-9C25-C54F48818CE3}" type="sibTrans" cxnId="{E192D457-430B-4E38-9020-121D824886E3}">
      <dgm:prSet/>
      <dgm:spPr/>
      <dgm:t>
        <a:bodyPr/>
        <a:lstStyle/>
        <a:p>
          <a:endParaRPr lang="en-US"/>
        </a:p>
      </dgm:t>
    </dgm:pt>
    <dgm:pt modelId="{9FA54933-7CCF-41AC-AF34-2C54710081AC}">
      <dgm:prSet phldrT="[Text]"/>
      <dgm:spPr/>
      <dgm:t>
        <a:bodyPr/>
        <a:lstStyle/>
        <a:p>
          <a:r>
            <a:rPr lang="zh-CN" altLang="en-US" dirty="0" smtClean="0"/>
            <a:t>录入餐厅信息</a:t>
          </a:r>
          <a:endParaRPr lang="en-US" altLang="zh-CN" dirty="0" smtClean="0"/>
        </a:p>
        <a:p>
          <a:r>
            <a:rPr lang="zh-CN" altLang="en-US" dirty="0" smtClean="0"/>
            <a:t>添加外卖菜单</a:t>
          </a:r>
          <a:endParaRPr lang="en-US" dirty="0"/>
        </a:p>
      </dgm:t>
    </dgm:pt>
    <dgm:pt modelId="{DC1E27C8-8131-433E-B784-BF4F5A78D245}" type="parTrans" cxnId="{72D8C0DF-2D66-402C-A5F5-E833D5CF0F8E}">
      <dgm:prSet/>
      <dgm:spPr/>
      <dgm:t>
        <a:bodyPr/>
        <a:lstStyle/>
        <a:p>
          <a:endParaRPr lang="en-US"/>
        </a:p>
      </dgm:t>
    </dgm:pt>
    <dgm:pt modelId="{9A998643-0FF2-4DF4-9A94-921AF8210FD2}" type="sibTrans" cxnId="{72D8C0DF-2D66-402C-A5F5-E833D5CF0F8E}">
      <dgm:prSet/>
      <dgm:spPr/>
      <dgm:t>
        <a:bodyPr/>
        <a:lstStyle/>
        <a:p>
          <a:endParaRPr lang="en-US"/>
        </a:p>
      </dgm:t>
    </dgm:pt>
    <dgm:pt modelId="{9BC1EAE0-F9BF-47F8-9586-B2831F9E337A}">
      <dgm:prSet phldrT="[Text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管理</a:t>
          </a:r>
          <a:endParaRPr lang="en-US" altLang="zh-CN" dirty="0" smtClean="0">
            <a:solidFill>
              <a:srgbClr val="FF0000"/>
            </a:solidFill>
          </a:endParaRPr>
        </a:p>
        <a:p>
          <a:r>
            <a:rPr lang="zh-CN" altLang="en-US" dirty="0" smtClean="0">
              <a:solidFill>
                <a:srgbClr val="FF0000"/>
              </a:solidFill>
            </a:rPr>
            <a:t>订单</a:t>
          </a:r>
          <a:endParaRPr lang="en-US" dirty="0">
            <a:solidFill>
              <a:srgbClr val="FF0000"/>
            </a:solidFill>
          </a:endParaRPr>
        </a:p>
      </dgm:t>
    </dgm:pt>
    <dgm:pt modelId="{8DF25307-C396-4A19-8B59-835334337583}" type="parTrans" cxnId="{EED3B0A6-E97D-4EC8-BF08-004803AFCFA4}">
      <dgm:prSet/>
      <dgm:spPr/>
      <dgm:t>
        <a:bodyPr/>
        <a:lstStyle/>
        <a:p>
          <a:endParaRPr lang="en-US"/>
        </a:p>
      </dgm:t>
    </dgm:pt>
    <dgm:pt modelId="{0B34130B-ADA3-4E68-AD53-BC208BE2C87C}" type="sibTrans" cxnId="{EED3B0A6-E97D-4EC8-BF08-004803AFCFA4}">
      <dgm:prSet/>
      <dgm:spPr/>
      <dgm:t>
        <a:bodyPr/>
        <a:lstStyle/>
        <a:p>
          <a:endParaRPr lang="en-US"/>
        </a:p>
      </dgm:t>
    </dgm:pt>
    <dgm:pt modelId="{85FC6AF4-9378-488D-8AC1-550F72560228}">
      <dgm:prSet phldrT="[Text]"/>
      <dgm:spPr/>
      <dgm:t>
        <a:bodyPr/>
        <a:lstStyle/>
        <a:p>
          <a:endParaRPr lang="en-US" dirty="0"/>
        </a:p>
      </dgm:t>
    </dgm:pt>
    <dgm:pt modelId="{CDDE205B-4233-4AA0-90AF-6ADFECBEC7E8}" type="parTrans" cxnId="{6F267EED-AC8F-4B70-B0A7-FC8D393503A1}">
      <dgm:prSet/>
      <dgm:spPr/>
      <dgm:t>
        <a:bodyPr/>
        <a:lstStyle/>
        <a:p>
          <a:endParaRPr lang="en-US"/>
        </a:p>
      </dgm:t>
    </dgm:pt>
    <dgm:pt modelId="{AFEF1B09-579A-4CD0-A0B1-E90140679FA2}" type="sibTrans" cxnId="{6F267EED-AC8F-4B70-B0A7-FC8D393503A1}">
      <dgm:prSet/>
      <dgm:spPr/>
      <dgm:t>
        <a:bodyPr/>
        <a:lstStyle/>
        <a:p>
          <a:endParaRPr lang="en-US"/>
        </a:p>
      </dgm:t>
    </dgm:pt>
    <dgm:pt modelId="{AAE2BAAD-487F-4CD8-91D3-BFD55581F5B5}" type="pres">
      <dgm:prSet presAssocID="{04320467-2EE6-463D-ACC5-E3E00C6CF867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4C08F6-7247-452A-AB77-B5BFAD33AF81}" type="pres">
      <dgm:prSet presAssocID="{DD2F8C8B-DDD4-411A-B4AB-A733D4FCD811}" presName="chaos" presStyleCnt="0"/>
      <dgm:spPr/>
      <dgm:t>
        <a:bodyPr/>
        <a:lstStyle/>
        <a:p>
          <a:endParaRPr lang="en-US"/>
        </a:p>
      </dgm:t>
    </dgm:pt>
    <dgm:pt modelId="{6903D002-0ADF-47AF-965A-305CB0F83471}" type="pres">
      <dgm:prSet presAssocID="{DD2F8C8B-DDD4-411A-B4AB-A733D4FCD811}" presName="parTx1" presStyleLbl="revTx" presStyleIdx="0" presStyleCnt="3"/>
      <dgm:spPr/>
      <dgm:t>
        <a:bodyPr/>
        <a:lstStyle/>
        <a:p>
          <a:endParaRPr lang="en-US"/>
        </a:p>
      </dgm:t>
    </dgm:pt>
    <dgm:pt modelId="{505CC0BA-FCA2-489D-8692-FA1CC964389A}" type="pres">
      <dgm:prSet presAssocID="{DD2F8C8B-DDD4-411A-B4AB-A733D4FCD811}" presName="c1" presStyleLbl="node1" presStyleIdx="0" presStyleCnt="19"/>
      <dgm:spPr/>
      <dgm:t>
        <a:bodyPr/>
        <a:lstStyle/>
        <a:p>
          <a:endParaRPr lang="en-US"/>
        </a:p>
      </dgm:t>
    </dgm:pt>
    <dgm:pt modelId="{AFFFC2C1-7C1E-41AF-907D-74F96D72E975}" type="pres">
      <dgm:prSet presAssocID="{DD2F8C8B-DDD4-411A-B4AB-A733D4FCD811}" presName="c2" presStyleLbl="node1" presStyleIdx="1" presStyleCnt="19"/>
      <dgm:spPr/>
      <dgm:t>
        <a:bodyPr/>
        <a:lstStyle/>
        <a:p>
          <a:endParaRPr lang="en-US"/>
        </a:p>
      </dgm:t>
    </dgm:pt>
    <dgm:pt modelId="{89E88C4C-23E5-498C-9323-C4600A8B8BDA}" type="pres">
      <dgm:prSet presAssocID="{DD2F8C8B-DDD4-411A-B4AB-A733D4FCD811}" presName="c3" presStyleLbl="node1" presStyleIdx="2" presStyleCnt="19"/>
      <dgm:spPr/>
      <dgm:t>
        <a:bodyPr/>
        <a:lstStyle/>
        <a:p>
          <a:endParaRPr lang="en-US"/>
        </a:p>
      </dgm:t>
    </dgm:pt>
    <dgm:pt modelId="{72D8F392-2EEE-42FA-AF4D-A913B4E6442E}" type="pres">
      <dgm:prSet presAssocID="{DD2F8C8B-DDD4-411A-B4AB-A733D4FCD811}" presName="c4" presStyleLbl="node1" presStyleIdx="3" presStyleCnt="19"/>
      <dgm:spPr/>
      <dgm:t>
        <a:bodyPr/>
        <a:lstStyle/>
        <a:p>
          <a:endParaRPr lang="en-US"/>
        </a:p>
      </dgm:t>
    </dgm:pt>
    <dgm:pt modelId="{C7DB62D3-FB4E-4C9A-A2D3-60ED8A2265A4}" type="pres">
      <dgm:prSet presAssocID="{DD2F8C8B-DDD4-411A-B4AB-A733D4FCD811}" presName="c5" presStyleLbl="node1" presStyleIdx="4" presStyleCnt="19"/>
      <dgm:spPr/>
      <dgm:t>
        <a:bodyPr/>
        <a:lstStyle/>
        <a:p>
          <a:endParaRPr lang="en-US"/>
        </a:p>
      </dgm:t>
    </dgm:pt>
    <dgm:pt modelId="{281CBD24-9F93-4021-9013-DA07FF3E61A8}" type="pres">
      <dgm:prSet presAssocID="{DD2F8C8B-DDD4-411A-B4AB-A733D4FCD811}" presName="c6" presStyleLbl="node1" presStyleIdx="5" presStyleCnt="19"/>
      <dgm:spPr/>
      <dgm:t>
        <a:bodyPr/>
        <a:lstStyle/>
        <a:p>
          <a:endParaRPr lang="en-US"/>
        </a:p>
      </dgm:t>
    </dgm:pt>
    <dgm:pt modelId="{46B7DD22-1994-4BC2-A0EE-1699FDB7F63B}" type="pres">
      <dgm:prSet presAssocID="{DD2F8C8B-DDD4-411A-B4AB-A733D4FCD811}" presName="c7" presStyleLbl="node1" presStyleIdx="6" presStyleCnt="19"/>
      <dgm:spPr/>
      <dgm:t>
        <a:bodyPr/>
        <a:lstStyle/>
        <a:p>
          <a:endParaRPr lang="en-US"/>
        </a:p>
      </dgm:t>
    </dgm:pt>
    <dgm:pt modelId="{6B9CFD82-51EC-4564-B13C-A2EC3A182F80}" type="pres">
      <dgm:prSet presAssocID="{DD2F8C8B-DDD4-411A-B4AB-A733D4FCD811}" presName="c8" presStyleLbl="node1" presStyleIdx="7" presStyleCnt="19"/>
      <dgm:spPr/>
      <dgm:t>
        <a:bodyPr/>
        <a:lstStyle/>
        <a:p>
          <a:endParaRPr lang="en-US"/>
        </a:p>
      </dgm:t>
    </dgm:pt>
    <dgm:pt modelId="{4029CD55-0342-4782-950E-A8E15579A26B}" type="pres">
      <dgm:prSet presAssocID="{DD2F8C8B-DDD4-411A-B4AB-A733D4FCD811}" presName="c9" presStyleLbl="node1" presStyleIdx="8" presStyleCnt="19"/>
      <dgm:spPr/>
      <dgm:t>
        <a:bodyPr/>
        <a:lstStyle/>
        <a:p>
          <a:endParaRPr lang="en-US"/>
        </a:p>
      </dgm:t>
    </dgm:pt>
    <dgm:pt modelId="{6C6CBAE3-D1BC-4869-82F5-3DFE57900E0D}" type="pres">
      <dgm:prSet presAssocID="{DD2F8C8B-DDD4-411A-B4AB-A733D4FCD811}" presName="c10" presStyleLbl="node1" presStyleIdx="9" presStyleCnt="19"/>
      <dgm:spPr/>
      <dgm:t>
        <a:bodyPr/>
        <a:lstStyle/>
        <a:p>
          <a:endParaRPr lang="en-US"/>
        </a:p>
      </dgm:t>
    </dgm:pt>
    <dgm:pt modelId="{C7FAA933-5765-43E4-BC61-376CB0BD4F25}" type="pres">
      <dgm:prSet presAssocID="{DD2F8C8B-DDD4-411A-B4AB-A733D4FCD811}" presName="c11" presStyleLbl="node1" presStyleIdx="10" presStyleCnt="19"/>
      <dgm:spPr/>
      <dgm:t>
        <a:bodyPr/>
        <a:lstStyle/>
        <a:p>
          <a:endParaRPr lang="en-US"/>
        </a:p>
      </dgm:t>
    </dgm:pt>
    <dgm:pt modelId="{9642937B-62B7-49E9-8775-B1A73190DD58}" type="pres">
      <dgm:prSet presAssocID="{DD2F8C8B-DDD4-411A-B4AB-A733D4FCD811}" presName="c12" presStyleLbl="node1" presStyleIdx="11" presStyleCnt="19"/>
      <dgm:spPr/>
      <dgm:t>
        <a:bodyPr/>
        <a:lstStyle/>
        <a:p>
          <a:endParaRPr lang="en-US"/>
        </a:p>
      </dgm:t>
    </dgm:pt>
    <dgm:pt modelId="{C57380AE-33C3-40EE-9D44-DC013DA91846}" type="pres">
      <dgm:prSet presAssocID="{DD2F8C8B-DDD4-411A-B4AB-A733D4FCD811}" presName="c13" presStyleLbl="node1" presStyleIdx="12" presStyleCnt="19"/>
      <dgm:spPr/>
      <dgm:t>
        <a:bodyPr/>
        <a:lstStyle/>
        <a:p>
          <a:endParaRPr lang="en-US"/>
        </a:p>
      </dgm:t>
    </dgm:pt>
    <dgm:pt modelId="{8144FDA8-438E-4062-8822-91B715DDFB55}" type="pres">
      <dgm:prSet presAssocID="{DD2F8C8B-DDD4-411A-B4AB-A733D4FCD811}" presName="c14" presStyleLbl="node1" presStyleIdx="13" presStyleCnt="19"/>
      <dgm:spPr/>
      <dgm:t>
        <a:bodyPr/>
        <a:lstStyle/>
        <a:p>
          <a:endParaRPr lang="en-US"/>
        </a:p>
      </dgm:t>
    </dgm:pt>
    <dgm:pt modelId="{F452EB01-D8D9-47B8-A234-9EFD8C8C06E3}" type="pres">
      <dgm:prSet presAssocID="{DD2F8C8B-DDD4-411A-B4AB-A733D4FCD811}" presName="c15" presStyleLbl="node1" presStyleIdx="14" presStyleCnt="19"/>
      <dgm:spPr/>
      <dgm:t>
        <a:bodyPr/>
        <a:lstStyle/>
        <a:p>
          <a:endParaRPr lang="en-US"/>
        </a:p>
      </dgm:t>
    </dgm:pt>
    <dgm:pt modelId="{67F19E0D-F3AD-4F29-B173-F53E1128765D}" type="pres">
      <dgm:prSet presAssocID="{DD2F8C8B-DDD4-411A-B4AB-A733D4FCD811}" presName="c16" presStyleLbl="node1" presStyleIdx="15" presStyleCnt="19"/>
      <dgm:spPr/>
      <dgm:t>
        <a:bodyPr/>
        <a:lstStyle/>
        <a:p>
          <a:endParaRPr lang="en-US"/>
        </a:p>
      </dgm:t>
    </dgm:pt>
    <dgm:pt modelId="{378743A1-3CFD-4FE0-B2AE-D475DC971709}" type="pres">
      <dgm:prSet presAssocID="{DD2F8C8B-DDD4-411A-B4AB-A733D4FCD811}" presName="c17" presStyleLbl="node1" presStyleIdx="16" presStyleCnt="19"/>
      <dgm:spPr/>
      <dgm:t>
        <a:bodyPr/>
        <a:lstStyle/>
        <a:p>
          <a:endParaRPr lang="en-US"/>
        </a:p>
      </dgm:t>
    </dgm:pt>
    <dgm:pt modelId="{9FBE810F-5045-4FFE-BB99-EA09E34A30D3}" type="pres">
      <dgm:prSet presAssocID="{DD2F8C8B-DDD4-411A-B4AB-A733D4FCD811}" presName="c18" presStyleLbl="node1" presStyleIdx="17" presStyleCnt="19"/>
      <dgm:spPr/>
      <dgm:t>
        <a:bodyPr/>
        <a:lstStyle/>
        <a:p>
          <a:endParaRPr lang="en-US"/>
        </a:p>
      </dgm:t>
    </dgm:pt>
    <dgm:pt modelId="{94F61BE2-4A0F-41F5-92EC-6D4B2ED2FA51}" type="pres">
      <dgm:prSet presAssocID="{149C7F90-ED29-46D2-9C25-C54F48818CE3}" presName="chevronComposite1" presStyleCnt="0"/>
      <dgm:spPr/>
      <dgm:t>
        <a:bodyPr/>
        <a:lstStyle/>
        <a:p>
          <a:endParaRPr lang="en-US"/>
        </a:p>
      </dgm:t>
    </dgm:pt>
    <dgm:pt modelId="{13461E16-FC69-4925-A37D-2178547FA57D}" type="pres">
      <dgm:prSet presAssocID="{149C7F90-ED29-46D2-9C25-C54F48818CE3}" presName="chevron1" presStyleLbl="sibTrans2D1" presStyleIdx="0" presStyleCnt="2"/>
      <dgm:spPr/>
      <dgm:t>
        <a:bodyPr/>
        <a:lstStyle/>
        <a:p>
          <a:endParaRPr lang="en-US"/>
        </a:p>
      </dgm:t>
    </dgm:pt>
    <dgm:pt modelId="{C5D6B9E9-7048-4E54-B674-663A8DFA9C48}" type="pres">
      <dgm:prSet presAssocID="{149C7F90-ED29-46D2-9C25-C54F48818CE3}" presName="spChevron1" presStyleCnt="0"/>
      <dgm:spPr/>
      <dgm:t>
        <a:bodyPr/>
        <a:lstStyle/>
        <a:p>
          <a:endParaRPr lang="en-US"/>
        </a:p>
      </dgm:t>
    </dgm:pt>
    <dgm:pt modelId="{C6DFE840-BB9D-49B0-9614-0E6F2FB2BB55}" type="pres">
      <dgm:prSet presAssocID="{9FA54933-7CCF-41AC-AF34-2C54710081AC}" presName="middle" presStyleCnt="0"/>
      <dgm:spPr/>
      <dgm:t>
        <a:bodyPr/>
        <a:lstStyle/>
        <a:p>
          <a:endParaRPr lang="en-US"/>
        </a:p>
      </dgm:t>
    </dgm:pt>
    <dgm:pt modelId="{4470E0FA-8E51-48AC-B5A9-34E98F2EAC3D}" type="pres">
      <dgm:prSet presAssocID="{9FA54933-7CCF-41AC-AF34-2C54710081AC}" presName="parTxMid" presStyleLbl="revTx" presStyleIdx="1" presStyleCnt="3"/>
      <dgm:spPr/>
      <dgm:t>
        <a:bodyPr/>
        <a:lstStyle/>
        <a:p>
          <a:endParaRPr lang="en-US"/>
        </a:p>
      </dgm:t>
    </dgm:pt>
    <dgm:pt modelId="{CAE31453-48BD-487E-855B-DA151F4CA028}" type="pres">
      <dgm:prSet presAssocID="{9FA54933-7CCF-41AC-AF34-2C54710081AC}" presName="spMid" presStyleCnt="0"/>
      <dgm:spPr/>
      <dgm:t>
        <a:bodyPr/>
        <a:lstStyle/>
        <a:p>
          <a:endParaRPr lang="en-US"/>
        </a:p>
      </dgm:t>
    </dgm:pt>
    <dgm:pt modelId="{522C480B-7B2E-464C-83B2-63EE82AA4577}" type="pres">
      <dgm:prSet presAssocID="{9A998643-0FF2-4DF4-9A94-921AF8210FD2}" presName="chevronComposite1" presStyleCnt="0"/>
      <dgm:spPr/>
      <dgm:t>
        <a:bodyPr/>
        <a:lstStyle/>
        <a:p>
          <a:endParaRPr lang="en-US"/>
        </a:p>
      </dgm:t>
    </dgm:pt>
    <dgm:pt modelId="{F9368684-E81B-4832-A1B5-74F98D7122E7}" type="pres">
      <dgm:prSet presAssocID="{9A998643-0FF2-4DF4-9A94-921AF8210FD2}" presName="chevron1" presStyleLbl="sibTrans2D1" presStyleIdx="1" presStyleCnt="2"/>
      <dgm:spPr/>
      <dgm:t>
        <a:bodyPr/>
        <a:lstStyle/>
        <a:p>
          <a:endParaRPr lang="en-US"/>
        </a:p>
      </dgm:t>
    </dgm:pt>
    <dgm:pt modelId="{8D15CF97-5760-49D4-8101-120D58D5A733}" type="pres">
      <dgm:prSet presAssocID="{9A998643-0FF2-4DF4-9A94-921AF8210FD2}" presName="spChevron1" presStyleCnt="0"/>
      <dgm:spPr/>
      <dgm:t>
        <a:bodyPr/>
        <a:lstStyle/>
        <a:p>
          <a:endParaRPr lang="en-US"/>
        </a:p>
      </dgm:t>
    </dgm:pt>
    <dgm:pt modelId="{D96061DD-E99D-4144-AFAF-3AC748359CC8}" type="pres">
      <dgm:prSet presAssocID="{9BC1EAE0-F9BF-47F8-9586-B2831F9E337A}" presName="last" presStyleCnt="0"/>
      <dgm:spPr/>
      <dgm:t>
        <a:bodyPr/>
        <a:lstStyle/>
        <a:p>
          <a:endParaRPr lang="en-US"/>
        </a:p>
      </dgm:t>
    </dgm:pt>
    <dgm:pt modelId="{F2E2115B-0639-45BE-AB43-3B34A9439E01}" type="pres">
      <dgm:prSet presAssocID="{9BC1EAE0-F9BF-47F8-9586-B2831F9E337A}" presName="circleTx" presStyleLbl="node1" presStyleIdx="18" presStyleCnt="19"/>
      <dgm:spPr/>
      <dgm:t>
        <a:bodyPr/>
        <a:lstStyle/>
        <a:p>
          <a:endParaRPr lang="en-US"/>
        </a:p>
      </dgm:t>
    </dgm:pt>
    <dgm:pt modelId="{7A37DDAE-27A7-46C6-8D76-FD1E4146FE1D}" type="pres">
      <dgm:prSet presAssocID="{9BC1EAE0-F9BF-47F8-9586-B2831F9E337A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836E7-B7E7-47CD-822A-80C0D0C1A1B8}" type="pres">
      <dgm:prSet presAssocID="{9BC1EAE0-F9BF-47F8-9586-B2831F9E337A}" presName="spN" presStyleCnt="0"/>
      <dgm:spPr/>
      <dgm:t>
        <a:bodyPr/>
        <a:lstStyle/>
        <a:p>
          <a:endParaRPr lang="en-US"/>
        </a:p>
      </dgm:t>
    </dgm:pt>
  </dgm:ptLst>
  <dgm:cxnLst>
    <dgm:cxn modelId="{EED3B0A6-E97D-4EC8-BF08-004803AFCFA4}" srcId="{04320467-2EE6-463D-ACC5-E3E00C6CF867}" destId="{9BC1EAE0-F9BF-47F8-9586-B2831F9E337A}" srcOrd="2" destOrd="0" parTransId="{8DF25307-C396-4A19-8B59-835334337583}" sibTransId="{0B34130B-ADA3-4E68-AD53-BC208BE2C87C}"/>
    <dgm:cxn modelId="{6F267EED-AC8F-4B70-B0A7-FC8D393503A1}" srcId="{9BC1EAE0-F9BF-47F8-9586-B2831F9E337A}" destId="{85FC6AF4-9378-488D-8AC1-550F72560228}" srcOrd="0" destOrd="0" parTransId="{CDDE205B-4233-4AA0-90AF-6ADFECBEC7E8}" sibTransId="{AFEF1B09-579A-4CD0-A0B1-E90140679FA2}"/>
    <dgm:cxn modelId="{8BA45A3C-BB30-40EC-B848-347DE66225BA}" type="presOf" srcId="{85FC6AF4-9378-488D-8AC1-550F72560228}" destId="{7A37DDAE-27A7-46C6-8D76-FD1E4146FE1D}" srcOrd="0" destOrd="0" presId="urn:microsoft.com/office/officeart/2009/3/layout/RandomtoResultProcess"/>
    <dgm:cxn modelId="{3F2371CF-D648-40C1-B3CD-10E2CDCD5252}" type="presOf" srcId="{9BC1EAE0-F9BF-47F8-9586-B2831F9E337A}" destId="{F2E2115B-0639-45BE-AB43-3B34A9439E01}" srcOrd="0" destOrd="0" presId="urn:microsoft.com/office/officeart/2009/3/layout/RandomtoResultProcess"/>
    <dgm:cxn modelId="{72D8C0DF-2D66-402C-A5F5-E833D5CF0F8E}" srcId="{04320467-2EE6-463D-ACC5-E3E00C6CF867}" destId="{9FA54933-7CCF-41AC-AF34-2C54710081AC}" srcOrd="1" destOrd="0" parTransId="{DC1E27C8-8131-433E-B784-BF4F5A78D245}" sibTransId="{9A998643-0FF2-4DF4-9A94-921AF8210FD2}"/>
    <dgm:cxn modelId="{ACA82EC2-FE3D-4347-80AC-EC49CB57C37B}" type="presOf" srcId="{9FA54933-7CCF-41AC-AF34-2C54710081AC}" destId="{4470E0FA-8E51-48AC-B5A9-34E98F2EAC3D}" srcOrd="0" destOrd="0" presId="urn:microsoft.com/office/officeart/2009/3/layout/RandomtoResultProcess"/>
    <dgm:cxn modelId="{5BBF0519-B7D9-4BB7-AB64-2CE13928B28B}" type="presOf" srcId="{04320467-2EE6-463D-ACC5-E3E00C6CF867}" destId="{AAE2BAAD-487F-4CD8-91D3-BFD55581F5B5}" srcOrd="0" destOrd="0" presId="urn:microsoft.com/office/officeart/2009/3/layout/RandomtoResultProcess"/>
    <dgm:cxn modelId="{0D305421-22E6-4000-87A1-E297C5B1B3E1}" type="presOf" srcId="{DD2F8C8B-DDD4-411A-B4AB-A733D4FCD811}" destId="{6903D002-0ADF-47AF-965A-305CB0F83471}" srcOrd="0" destOrd="0" presId="urn:microsoft.com/office/officeart/2009/3/layout/RandomtoResultProcess"/>
    <dgm:cxn modelId="{E192D457-430B-4E38-9020-121D824886E3}" srcId="{04320467-2EE6-463D-ACC5-E3E00C6CF867}" destId="{DD2F8C8B-DDD4-411A-B4AB-A733D4FCD811}" srcOrd="0" destOrd="0" parTransId="{C02673B5-3372-47B3-A644-14E82F837899}" sibTransId="{149C7F90-ED29-46D2-9C25-C54F48818CE3}"/>
    <dgm:cxn modelId="{5A267255-9E27-48DA-BC16-009CDB09669A}" type="presParOf" srcId="{AAE2BAAD-487F-4CD8-91D3-BFD55581F5B5}" destId="{8D4C08F6-7247-452A-AB77-B5BFAD33AF81}" srcOrd="0" destOrd="0" presId="urn:microsoft.com/office/officeart/2009/3/layout/RandomtoResultProcess"/>
    <dgm:cxn modelId="{A1561D8F-97F0-4DED-AE7B-60BACC8A640D}" type="presParOf" srcId="{8D4C08F6-7247-452A-AB77-B5BFAD33AF81}" destId="{6903D002-0ADF-47AF-965A-305CB0F83471}" srcOrd="0" destOrd="0" presId="urn:microsoft.com/office/officeart/2009/3/layout/RandomtoResultProcess"/>
    <dgm:cxn modelId="{F5CF0E3D-6421-4AC4-9DFA-476ACFFDB327}" type="presParOf" srcId="{8D4C08F6-7247-452A-AB77-B5BFAD33AF81}" destId="{505CC0BA-FCA2-489D-8692-FA1CC964389A}" srcOrd="1" destOrd="0" presId="urn:microsoft.com/office/officeart/2009/3/layout/RandomtoResultProcess"/>
    <dgm:cxn modelId="{32FAEDA7-49F3-4078-A592-5BB157699C3F}" type="presParOf" srcId="{8D4C08F6-7247-452A-AB77-B5BFAD33AF81}" destId="{AFFFC2C1-7C1E-41AF-907D-74F96D72E975}" srcOrd="2" destOrd="0" presId="urn:microsoft.com/office/officeart/2009/3/layout/RandomtoResultProcess"/>
    <dgm:cxn modelId="{FD2C985D-0D1E-4441-82F2-50995E155042}" type="presParOf" srcId="{8D4C08F6-7247-452A-AB77-B5BFAD33AF81}" destId="{89E88C4C-23E5-498C-9323-C4600A8B8BDA}" srcOrd="3" destOrd="0" presId="urn:microsoft.com/office/officeart/2009/3/layout/RandomtoResultProcess"/>
    <dgm:cxn modelId="{7F49E379-C280-4298-8F96-68C2384C8DBE}" type="presParOf" srcId="{8D4C08F6-7247-452A-AB77-B5BFAD33AF81}" destId="{72D8F392-2EEE-42FA-AF4D-A913B4E6442E}" srcOrd="4" destOrd="0" presId="urn:microsoft.com/office/officeart/2009/3/layout/RandomtoResultProcess"/>
    <dgm:cxn modelId="{47E06F9B-8CD4-4660-BB1E-C6DDC3230F19}" type="presParOf" srcId="{8D4C08F6-7247-452A-AB77-B5BFAD33AF81}" destId="{C7DB62D3-FB4E-4C9A-A2D3-60ED8A2265A4}" srcOrd="5" destOrd="0" presId="urn:microsoft.com/office/officeart/2009/3/layout/RandomtoResultProcess"/>
    <dgm:cxn modelId="{3781C3AA-04AA-4241-A128-B282B3A8D9B8}" type="presParOf" srcId="{8D4C08F6-7247-452A-AB77-B5BFAD33AF81}" destId="{281CBD24-9F93-4021-9013-DA07FF3E61A8}" srcOrd="6" destOrd="0" presId="urn:microsoft.com/office/officeart/2009/3/layout/RandomtoResultProcess"/>
    <dgm:cxn modelId="{E6934745-CC5F-426F-8ACD-205133506FDC}" type="presParOf" srcId="{8D4C08F6-7247-452A-AB77-B5BFAD33AF81}" destId="{46B7DD22-1994-4BC2-A0EE-1699FDB7F63B}" srcOrd="7" destOrd="0" presId="urn:microsoft.com/office/officeart/2009/3/layout/RandomtoResultProcess"/>
    <dgm:cxn modelId="{059A25C9-2792-4358-8CE4-F06C5146D37D}" type="presParOf" srcId="{8D4C08F6-7247-452A-AB77-B5BFAD33AF81}" destId="{6B9CFD82-51EC-4564-B13C-A2EC3A182F80}" srcOrd="8" destOrd="0" presId="urn:microsoft.com/office/officeart/2009/3/layout/RandomtoResultProcess"/>
    <dgm:cxn modelId="{717D627B-D41B-48A8-AD33-FA7A8F35FC82}" type="presParOf" srcId="{8D4C08F6-7247-452A-AB77-B5BFAD33AF81}" destId="{4029CD55-0342-4782-950E-A8E15579A26B}" srcOrd="9" destOrd="0" presId="urn:microsoft.com/office/officeart/2009/3/layout/RandomtoResultProcess"/>
    <dgm:cxn modelId="{5E5FE562-2CD8-4CE4-B686-689C2AC75CA5}" type="presParOf" srcId="{8D4C08F6-7247-452A-AB77-B5BFAD33AF81}" destId="{6C6CBAE3-D1BC-4869-82F5-3DFE57900E0D}" srcOrd="10" destOrd="0" presId="urn:microsoft.com/office/officeart/2009/3/layout/RandomtoResultProcess"/>
    <dgm:cxn modelId="{18CCD845-75EA-4511-B4D4-48DCF48E80CD}" type="presParOf" srcId="{8D4C08F6-7247-452A-AB77-B5BFAD33AF81}" destId="{C7FAA933-5765-43E4-BC61-376CB0BD4F25}" srcOrd="11" destOrd="0" presId="urn:microsoft.com/office/officeart/2009/3/layout/RandomtoResultProcess"/>
    <dgm:cxn modelId="{7CAAFE0F-BEFA-43CC-BD46-4FC3C159AE36}" type="presParOf" srcId="{8D4C08F6-7247-452A-AB77-B5BFAD33AF81}" destId="{9642937B-62B7-49E9-8775-B1A73190DD58}" srcOrd="12" destOrd="0" presId="urn:microsoft.com/office/officeart/2009/3/layout/RandomtoResultProcess"/>
    <dgm:cxn modelId="{BB34DAC8-9EE9-45F2-902C-249C90A7FE71}" type="presParOf" srcId="{8D4C08F6-7247-452A-AB77-B5BFAD33AF81}" destId="{C57380AE-33C3-40EE-9D44-DC013DA91846}" srcOrd="13" destOrd="0" presId="urn:microsoft.com/office/officeart/2009/3/layout/RandomtoResultProcess"/>
    <dgm:cxn modelId="{723708A4-A088-456B-B517-F36A22976601}" type="presParOf" srcId="{8D4C08F6-7247-452A-AB77-B5BFAD33AF81}" destId="{8144FDA8-438E-4062-8822-91B715DDFB55}" srcOrd="14" destOrd="0" presId="urn:microsoft.com/office/officeart/2009/3/layout/RandomtoResultProcess"/>
    <dgm:cxn modelId="{CEEA4A07-510E-4395-98FE-9805AF390C4D}" type="presParOf" srcId="{8D4C08F6-7247-452A-AB77-B5BFAD33AF81}" destId="{F452EB01-D8D9-47B8-A234-9EFD8C8C06E3}" srcOrd="15" destOrd="0" presId="urn:microsoft.com/office/officeart/2009/3/layout/RandomtoResultProcess"/>
    <dgm:cxn modelId="{09E7E201-0ED7-4C3A-A0F9-17D81C9472F3}" type="presParOf" srcId="{8D4C08F6-7247-452A-AB77-B5BFAD33AF81}" destId="{67F19E0D-F3AD-4F29-B173-F53E1128765D}" srcOrd="16" destOrd="0" presId="urn:microsoft.com/office/officeart/2009/3/layout/RandomtoResultProcess"/>
    <dgm:cxn modelId="{DBEA63D6-8CBD-4A72-BA41-3C7D6850BE0A}" type="presParOf" srcId="{8D4C08F6-7247-452A-AB77-B5BFAD33AF81}" destId="{378743A1-3CFD-4FE0-B2AE-D475DC971709}" srcOrd="17" destOrd="0" presId="urn:microsoft.com/office/officeart/2009/3/layout/RandomtoResultProcess"/>
    <dgm:cxn modelId="{C6C473B7-55C8-49CE-AAB4-569CB53F2F39}" type="presParOf" srcId="{8D4C08F6-7247-452A-AB77-B5BFAD33AF81}" destId="{9FBE810F-5045-4FFE-BB99-EA09E34A30D3}" srcOrd="18" destOrd="0" presId="urn:microsoft.com/office/officeart/2009/3/layout/RandomtoResultProcess"/>
    <dgm:cxn modelId="{DCE84663-F248-4A47-8E05-CD9CB8311724}" type="presParOf" srcId="{AAE2BAAD-487F-4CD8-91D3-BFD55581F5B5}" destId="{94F61BE2-4A0F-41F5-92EC-6D4B2ED2FA51}" srcOrd="1" destOrd="0" presId="urn:microsoft.com/office/officeart/2009/3/layout/RandomtoResultProcess"/>
    <dgm:cxn modelId="{89FBE0CA-AEB7-41F9-B181-0B7BC21FACD1}" type="presParOf" srcId="{94F61BE2-4A0F-41F5-92EC-6D4B2ED2FA51}" destId="{13461E16-FC69-4925-A37D-2178547FA57D}" srcOrd="0" destOrd="0" presId="urn:microsoft.com/office/officeart/2009/3/layout/RandomtoResultProcess"/>
    <dgm:cxn modelId="{9DF61416-C4D5-4049-A79B-8E3BA6BD1AB4}" type="presParOf" srcId="{94F61BE2-4A0F-41F5-92EC-6D4B2ED2FA51}" destId="{C5D6B9E9-7048-4E54-B674-663A8DFA9C48}" srcOrd="1" destOrd="0" presId="urn:microsoft.com/office/officeart/2009/3/layout/RandomtoResultProcess"/>
    <dgm:cxn modelId="{33448016-3787-4C64-B696-E2FA77FDB1D8}" type="presParOf" srcId="{AAE2BAAD-487F-4CD8-91D3-BFD55581F5B5}" destId="{C6DFE840-BB9D-49B0-9614-0E6F2FB2BB55}" srcOrd="2" destOrd="0" presId="urn:microsoft.com/office/officeart/2009/3/layout/RandomtoResultProcess"/>
    <dgm:cxn modelId="{F3B600CA-4679-4A59-AEAF-046894E57121}" type="presParOf" srcId="{C6DFE840-BB9D-49B0-9614-0E6F2FB2BB55}" destId="{4470E0FA-8E51-48AC-B5A9-34E98F2EAC3D}" srcOrd="0" destOrd="0" presId="urn:microsoft.com/office/officeart/2009/3/layout/RandomtoResultProcess"/>
    <dgm:cxn modelId="{07ABE502-1171-49A7-A296-E2808EFD436F}" type="presParOf" srcId="{C6DFE840-BB9D-49B0-9614-0E6F2FB2BB55}" destId="{CAE31453-48BD-487E-855B-DA151F4CA028}" srcOrd="1" destOrd="0" presId="urn:microsoft.com/office/officeart/2009/3/layout/RandomtoResultProcess"/>
    <dgm:cxn modelId="{3BC69308-EB47-4844-9790-61922C717840}" type="presParOf" srcId="{AAE2BAAD-487F-4CD8-91D3-BFD55581F5B5}" destId="{522C480B-7B2E-464C-83B2-63EE82AA4577}" srcOrd="3" destOrd="0" presId="urn:microsoft.com/office/officeart/2009/3/layout/RandomtoResultProcess"/>
    <dgm:cxn modelId="{0398E2BF-DFA1-4DE5-A4CA-4F6C9849E6D4}" type="presParOf" srcId="{522C480B-7B2E-464C-83B2-63EE82AA4577}" destId="{F9368684-E81B-4832-A1B5-74F98D7122E7}" srcOrd="0" destOrd="0" presId="urn:microsoft.com/office/officeart/2009/3/layout/RandomtoResultProcess"/>
    <dgm:cxn modelId="{F0E9B285-4FF0-48B2-9E51-0BC53D9B047E}" type="presParOf" srcId="{522C480B-7B2E-464C-83B2-63EE82AA4577}" destId="{8D15CF97-5760-49D4-8101-120D58D5A733}" srcOrd="1" destOrd="0" presId="urn:microsoft.com/office/officeart/2009/3/layout/RandomtoResultProcess"/>
    <dgm:cxn modelId="{3BF711BD-91B9-4768-A328-7BB2328996AB}" type="presParOf" srcId="{AAE2BAAD-487F-4CD8-91D3-BFD55581F5B5}" destId="{D96061DD-E99D-4144-AFAF-3AC748359CC8}" srcOrd="4" destOrd="0" presId="urn:microsoft.com/office/officeart/2009/3/layout/RandomtoResultProcess"/>
    <dgm:cxn modelId="{09395350-2160-40B8-B9C5-1697D2C39C97}" type="presParOf" srcId="{D96061DD-E99D-4144-AFAF-3AC748359CC8}" destId="{F2E2115B-0639-45BE-AB43-3B34A9439E01}" srcOrd="0" destOrd="0" presId="urn:microsoft.com/office/officeart/2009/3/layout/RandomtoResultProcess"/>
    <dgm:cxn modelId="{687AF8A4-D8CD-45F5-83FD-4370D621B237}" type="presParOf" srcId="{D96061DD-E99D-4144-AFAF-3AC748359CC8}" destId="{7A37DDAE-27A7-46C6-8D76-FD1E4146FE1D}" srcOrd="1" destOrd="0" presId="urn:microsoft.com/office/officeart/2009/3/layout/RandomtoResultProcess"/>
    <dgm:cxn modelId="{91270AFF-DD0A-431B-A470-F4C6C8AF8658}" type="presParOf" srcId="{D96061DD-E99D-4144-AFAF-3AC748359CC8}" destId="{A98836E7-B7E7-47CD-822A-80C0D0C1A1B8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BABCA-0759-4E3E-9EC9-F5C04106E376}">
      <dsp:nvSpPr>
        <dsp:cNvPr id="0" name=""/>
        <dsp:cNvSpPr/>
      </dsp:nvSpPr>
      <dsp:spPr>
        <a:xfrm>
          <a:off x="1745934" y="909538"/>
          <a:ext cx="1156062" cy="100004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餐厅</a:t>
          </a:r>
          <a:endParaRPr lang="en-US" sz="2400" b="1" kern="1200" dirty="0"/>
        </a:p>
      </dsp:txBody>
      <dsp:txXfrm>
        <a:off x="1937510" y="1075259"/>
        <a:ext cx="772910" cy="668599"/>
      </dsp:txXfrm>
    </dsp:sp>
    <dsp:sp modelId="{0CD0E053-9498-4D4C-B3F5-42B67672F78A}">
      <dsp:nvSpPr>
        <dsp:cNvPr id="0" name=""/>
        <dsp:cNvSpPr/>
      </dsp:nvSpPr>
      <dsp:spPr>
        <a:xfrm>
          <a:off x="2469851" y="431086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78229-B1D6-48AC-A6EC-CABED0626C0C}">
      <dsp:nvSpPr>
        <dsp:cNvPr id="0" name=""/>
        <dsp:cNvSpPr/>
      </dsp:nvSpPr>
      <dsp:spPr>
        <a:xfrm>
          <a:off x="1852424" y="0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商圈</a:t>
          </a:r>
          <a:endParaRPr lang="en-US" sz="1200" kern="1200" dirty="0"/>
        </a:p>
      </dsp:txBody>
      <dsp:txXfrm>
        <a:off x="2009426" y="135825"/>
        <a:ext cx="633381" cy="547949"/>
      </dsp:txXfrm>
    </dsp:sp>
    <dsp:sp modelId="{4DF9D18F-8572-4EDB-BAB7-225DCB69006F}">
      <dsp:nvSpPr>
        <dsp:cNvPr id="0" name=""/>
        <dsp:cNvSpPr/>
      </dsp:nvSpPr>
      <dsp:spPr>
        <a:xfrm>
          <a:off x="2978906" y="1133680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C1A20-8296-42FE-B368-E140BC809E5D}">
      <dsp:nvSpPr>
        <dsp:cNvPr id="0" name=""/>
        <dsp:cNvSpPr/>
      </dsp:nvSpPr>
      <dsp:spPr>
        <a:xfrm>
          <a:off x="2721286" y="504108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336513"/>
            <a:satOff val="-76"/>
            <a:lumOff val="86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办公区</a:t>
          </a:r>
          <a:endParaRPr lang="en-US" sz="1200" kern="1200" dirty="0"/>
        </a:p>
      </dsp:txBody>
      <dsp:txXfrm>
        <a:off x="2878288" y="639933"/>
        <a:ext cx="633381" cy="547949"/>
      </dsp:txXfrm>
    </dsp:sp>
    <dsp:sp modelId="{948339E6-4E36-4F5A-8339-095D13E34743}">
      <dsp:nvSpPr>
        <dsp:cNvPr id="0" name=""/>
        <dsp:cNvSpPr/>
      </dsp:nvSpPr>
      <dsp:spPr>
        <a:xfrm>
          <a:off x="2625284" y="1926777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B573C-A2A2-4C5B-AB3C-37A0A2DD4555}">
      <dsp:nvSpPr>
        <dsp:cNvPr id="0" name=""/>
        <dsp:cNvSpPr/>
      </dsp:nvSpPr>
      <dsp:spPr>
        <a:xfrm>
          <a:off x="2721286" y="1495127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673025"/>
            <a:satOff val="-152"/>
            <a:lumOff val="172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学校</a:t>
          </a:r>
          <a:endParaRPr lang="en-US" sz="1200" kern="1200" dirty="0"/>
        </a:p>
      </dsp:txBody>
      <dsp:txXfrm>
        <a:off x="2878288" y="1630952"/>
        <a:ext cx="633381" cy="547949"/>
      </dsp:txXfrm>
    </dsp:sp>
    <dsp:sp modelId="{CB6D9E23-1B15-4AB0-9F32-AB3F99BEC057}">
      <dsp:nvSpPr>
        <dsp:cNvPr id="0" name=""/>
        <dsp:cNvSpPr/>
      </dsp:nvSpPr>
      <dsp:spPr>
        <a:xfrm>
          <a:off x="1748085" y="2009104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BA610-93AA-4605-9585-E41CBC812E67}">
      <dsp:nvSpPr>
        <dsp:cNvPr id="0" name=""/>
        <dsp:cNvSpPr/>
      </dsp:nvSpPr>
      <dsp:spPr>
        <a:xfrm>
          <a:off x="1852424" y="1999800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009538"/>
            <a:satOff val="-227"/>
            <a:lumOff val="258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休闲娱乐区</a:t>
          </a:r>
          <a:endParaRPr lang="en-US" sz="1200" kern="1200" dirty="0"/>
        </a:p>
      </dsp:txBody>
      <dsp:txXfrm>
        <a:off x="2009426" y="2135625"/>
        <a:ext cx="633381" cy="547949"/>
      </dsp:txXfrm>
    </dsp:sp>
    <dsp:sp modelId="{780F9B99-5D08-4A69-BC23-9BE9A7070883}">
      <dsp:nvSpPr>
        <dsp:cNvPr id="0" name=""/>
        <dsp:cNvSpPr/>
      </dsp:nvSpPr>
      <dsp:spPr>
        <a:xfrm>
          <a:off x="1230694" y="1306791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D2DA4-7D43-421E-BF57-CB95E8282A0F}">
      <dsp:nvSpPr>
        <dsp:cNvPr id="0" name=""/>
        <dsp:cNvSpPr/>
      </dsp:nvSpPr>
      <dsp:spPr>
        <a:xfrm>
          <a:off x="979528" y="1495691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346050"/>
            <a:satOff val="-303"/>
            <a:lumOff val="345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社区</a:t>
          </a:r>
          <a:endParaRPr lang="en-US" sz="1200" kern="1200" dirty="0"/>
        </a:p>
      </dsp:txBody>
      <dsp:txXfrm>
        <a:off x="1136530" y="1631516"/>
        <a:ext cx="633381" cy="547949"/>
      </dsp:txXfrm>
    </dsp:sp>
    <dsp:sp modelId="{F14DBDFB-9511-4E8D-AAEC-EA88C3BBC764}">
      <dsp:nvSpPr>
        <dsp:cNvPr id="0" name=""/>
        <dsp:cNvSpPr/>
      </dsp:nvSpPr>
      <dsp:spPr>
        <a:xfrm>
          <a:off x="979528" y="502980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682563"/>
            <a:satOff val="-379"/>
            <a:lumOff val="431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写字楼</a:t>
          </a:r>
          <a:endParaRPr lang="en-US" sz="1200" kern="1200" dirty="0"/>
        </a:p>
      </dsp:txBody>
      <dsp:txXfrm>
        <a:off x="1136530" y="638805"/>
        <a:ext cx="633381" cy="547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B667A-D071-4620-8AF4-6D4D87192F68}">
      <dsp:nvSpPr>
        <dsp:cNvPr id="0" name=""/>
        <dsp:cNvSpPr/>
      </dsp:nvSpPr>
      <dsp:spPr>
        <a:xfrm rot="5400000">
          <a:off x="188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4E87-E53C-4863-A378-342C2BDAF47F}">
      <dsp:nvSpPr>
        <dsp:cNvPr id="0" name=""/>
        <dsp:cNvSpPr/>
      </dsp:nvSpPr>
      <dsp:spPr>
        <a:xfrm rot="16200000">
          <a:off x="2519942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14802-B28A-42E8-AC85-C609A5029F13}">
      <dsp:nvSpPr>
        <dsp:cNvPr id="0" name=""/>
        <dsp:cNvSpPr/>
      </dsp:nvSpPr>
      <dsp:spPr>
        <a:xfrm>
          <a:off x="2809440" y="2544051"/>
          <a:ext cx="1858883" cy="48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订单周转</a:t>
          </a:r>
          <a:endParaRPr lang="en-US" sz="1700" kern="1200" dirty="0"/>
        </a:p>
      </dsp:txBody>
      <dsp:txXfrm>
        <a:off x="2809440" y="2544051"/>
        <a:ext cx="1858883" cy="489807"/>
      </dsp:txXfrm>
    </dsp:sp>
    <dsp:sp modelId="{E400BAFF-917B-47CF-8502-956BCF9C94AF}">
      <dsp:nvSpPr>
        <dsp:cNvPr id="0" name=""/>
        <dsp:cNvSpPr/>
      </dsp:nvSpPr>
      <dsp:spPr>
        <a:xfrm rot="5400000">
          <a:off x="2441408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D693-CE11-43B9-A4AC-8096D102CAFA}">
      <dsp:nvSpPr>
        <dsp:cNvPr id="0" name=""/>
        <dsp:cNvSpPr/>
      </dsp:nvSpPr>
      <dsp:spPr>
        <a:xfrm rot="16200000">
          <a:off x="4960421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9F185-7B04-489F-9EFE-C72DD0784827}">
      <dsp:nvSpPr>
        <dsp:cNvPr id="0" name=""/>
        <dsp:cNvSpPr/>
      </dsp:nvSpPr>
      <dsp:spPr>
        <a:xfrm>
          <a:off x="5071366" y="2544051"/>
          <a:ext cx="1858883" cy="48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订单完成</a:t>
          </a:r>
          <a:endParaRPr lang="en-US" sz="1700" kern="1200" dirty="0"/>
        </a:p>
      </dsp:txBody>
      <dsp:txXfrm>
        <a:off x="5071366" y="2544051"/>
        <a:ext cx="1858883" cy="489807"/>
      </dsp:txXfrm>
    </dsp:sp>
    <dsp:sp modelId="{057F4CDB-A910-4C1C-A6FC-769B8E7065EC}">
      <dsp:nvSpPr>
        <dsp:cNvPr id="0" name=""/>
        <dsp:cNvSpPr/>
      </dsp:nvSpPr>
      <dsp:spPr>
        <a:xfrm>
          <a:off x="2743204" y="1219203"/>
          <a:ext cx="1121731" cy="1121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网站确认订单</a:t>
          </a:r>
          <a:endParaRPr lang="en-US" sz="1600" kern="1200" dirty="0"/>
        </a:p>
      </dsp:txBody>
      <dsp:txXfrm>
        <a:off x="2899842" y="1351479"/>
        <a:ext cx="646764" cy="857178"/>
      </dsp:txXfrm>
    </dsp:sp>
    <dsp:sp modelId="{FA78957C-5D3B-497F-BF8C-7FEAA0017F84}">
      <dsp:nvSpPr>
        <dsp:cNvPr id="0" name=""/>
        <dsp:cNvSpPr/>
      </dsp:nvSpPr>
      <dsp:spPr>
        <a:xfrm>
          <a:off x="3581396" y="1143004"/>
          <a:ext cx="1121731" cy="1121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餐厅接受订单</a:t>
          </a:r>
          <a:endParaRPr lang="en-US" sz="1600" kern="1200" dirty="0"/>
        </a:p>
      </dsp:txBody>
      <dsp:txXfrm>
        <a:off x="3899725" y="1275280"/>
        <a:ext cx="646764" cy="857178"/>
      </dsp:txXfrm>
    </dsp:sp>
    <dsp:sp modelId="{9AE44E38-968F-47F7-9B3A-173A6381FB60}">
      <dsp:nvSpPr>
        <dsp:cNvPr id="0" name=""/>
        <dsp:cNvSpPr/>
      </dsp:nvSpPr>
      <dsp:spPr>
        <a:xfrm>
          <a:off x="380999" y="1676402"/>
          <a:ext cx="721327" cy="7213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</a:t>
          </a:r>
          <a:r>
            <a:rPr lang="en-US" altLang="zh-CN" sz="800" kern="1200" dirty="0" smtClean="0"/>
            <a:t>A</a:t>
          </a:r>
          <a:endParaRPr lang="en-US" sz="800" kern="1200" dirty="0"/>
        </a:p>
      </dsp:txBody>
      <dsp:txXfrm>
        <a:off x="486635" y="1782038"/>
        <a:ext cx="510055" cy="510059"/>
      </dsp:txXfrm>
    </dsp:sp>
    <dsp:sp modelId="{50E87026-7222-4D15-A275-1435DF544AFD}">
      <dsp:nvSpPr>
        <dsp:cNvPr id="0" name=""/>
        <dsp:cNvSpPr/>
      </dsp:nvSpPr>
      <dsp:spPr>
        <a:xfrm>
          <a:off x="762000" y="1219199"/>
          <a:ext cx="206093" cy="206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B4AF4E-7CE6-4406-A10C-39FC2AFDBDF9}">
      <dsp:nvSpPr>
        <dsp:cNvPr id="0" name=""/>
        <dsp:cNvSpPr/>
      </dsp:nvSpPr>
      <dsp:spPr>
        <a:xfrm>
          <a:off x="1143001" y="1066800"/>
          <a:ext cx="206093" cy="206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822E17-E8ED-4590-962F-5E268F0D8EF4}">
      <dsp:nvSpPr>
        <dsp:cNvPr id="0" name=""/>
        <dsp:cNvSpPr/>
      </dsp:nvSpPr>
      <dsp:spPr>
        <a:xfrm>
          <a:off x="1395863" y="933277"/>
          <a:ext cx="721327" cy="7213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</a:t>
          </a:r>
          <a:r>
            <a:rPr lang="en-US" altLang="zh-CN" sz="800" kern="1200" dirty="0" smtClean="0"/>
            <a:t>B</a:t>
          </a:r>
          <a:endParaRPr lang="en-US" sz="800" kern="1200" dirty="0"/>
        </a:p>
      </dsp:txBody>
      <dsp:txXfrm>
        <a:off x="1501499" y="1038913"/>
        <a:ext cx="510055" cy="510059"/>
      </dsp:txXfrm>
    </dsp:sp>
    <dsp:sp modelId="{55FDDAF2-661C-4B69-A630-E8BB216260FF}">
      <dsp:nvSpPr>
        <dsp:cNvPr id="0" name=""/>
        <dsp:cNvSpPr/>
      </dsp:nvSpPr>
      <dsp:spPr>
        <a:xfrm>
          <a:off x="1985022" y="1665525"/>
          <a:ext cx="206093" cy="206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ECF696-6D0F-4783-BDEA-132A02FA8F51}">
      <dsp:nvSpPr>
        <dsp:cNvPr id="0" name=""/>
        <dsp:cNvSpPr/>
      </dsp:nvSpPr>
      <dsp:spPr>
        <a:xfrm>
          <a:off x="1219202" y="1752602"/>
          <a:ext cx="721327" cy="7213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</a:t>
          </a:r>
          <a:r>
            <a:rPr lang="en-US" altLang="zh-CN" sz="800" kern="1200" dirty="0" smtClean="0"/>
            <a:t>C</a:t>
          </a:r>
          <a:endParaRPr lang="en-US" sz="800" kern="1200" dirty="0"/>
        </a:p>
      </dsp:txBody>
      <dsp:txXfrm>
        <a:off x="1324838" y="1858238"/>
        <a:ext cx="510055" cy="510059"/>
      </dsp:txXfrm>
    </dsp:sp>
    <dsp:sp modelId="{961C2627-58FC-412C-87B2-1D98586E886C}">
      <dsp:nvSpPr>
        <dsp:cNvPr id="0" name=""/>
        <dsp:cNvSpPr/>
      </dsp:nvSpPr>
      <dsp:spPr>
        <a:xfrm>
          <a:off x="6735631" y="1219201"/>
          <a:ext cx="427170" cy="934586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网站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提成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按周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结算</a:t>
          </a:r>
          <a:endParaRPr lang="en-US" sz="800" kern="1200" dirty="0"/>
        </a:p>
      </dsp:txBody>
      <dsp:txXfrm>
        <a:off x="6756484" y="1240054"/>
        <a:ext cx="385464" cy="892880"/>
      </dsp:txXfrm>
    </dsp:sp>
    <dsp:sp modelId="{CF0DC4E7-A4D3-4B59-A826-13E823746597}">
      <dsp:nvSpPr>
        <dsp:cNvPr id="0" name=""/>
        <dsp:cNvSpPr/>
      </dsp:nvSpPr>
      <dsp:spPr>
        <a:xfrm>
          <a:off x="990602" y="1371599"/>
          <a:ext cx="354288" cy="3542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8CA768-FE02-4822-B9FD-00547537BC5A}">
      <dsp:nvSpPr>
        <dsp:cNvPr id="0" name=""/>
        <dsp:cNvSpPr/>
      </dsp:nvSpPr>
      <dsp:spPr>
        <a:xfrm>
          <a:off x="457200" y="1447800"/>
          <a:ext cx="154914" cy="1548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95515A-FF79-4795-B24D-D05121571C8F}">
      <dsp:nvSpPr>
        <dsp:cNvPr id="0" name=""/>
        <dsp:cNvSpPr/>
      </dsp:nvSpPr>
      <dsp:spPr>
        <a:xfrm>
          <a:off x="5282518" y="923395"/>
          <a:ext cx="1429910" cy="1429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餐到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付款</a:t>
          </a:r>
          <a:endParaRPr lang="en-US" sz="1700" kern="1200" dirty="0"/>
        </a:p>
      </dsp:txBody>
      <dsp:txXfrm>
        <a:off x="5491923" y="1132763"/>
        <a:ext cx="1011100" cy="1010915"/>
      </dsp:txXfrm>
    </dsp:sp>
    <dsp:sp modelId="{7B8859F3-BB13-4833-90BB-DC6D5EF7B402}">
      <dsp:nvSpPr>
        <dsp:cNvPr id="0" name=""/>
        <dsp:cNvSpPr/>
      </dsp:nvSpPr>
      <dsp:spPr>
        <a:xfrm>
          <a:off x="460090" y="2544051"/>
          <a:ext cx="1858883" cy="48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用户订餐</a:t>
          </a:r>
          <a:endParaRPr lang="en-US" sz="1700" kern="1200" dirty="0"/>
        </a:p>
      </dsp:txBody>
      <dsp:txXfrm>
        <a:off x="460090" y="2544051"/>
        <a:ext cx="1858883" cy="489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16B71-EBF0-48DD-AE32-C6E70DEB61A1}">
      <dsp:nvSpPr>
        <dsp:cNvPr id="0" name=""/>
        <dsp:cNvSpPr/>
      </dsp:nvSpPr>
      <dsp:spPr>
        <a:xfrm>
          <a:off x="52619" y="1918689"/>
          <a:ext cx="769678" cy="25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用户上网订餐</a:t>
          </a:r>
          <a:endParaRPr lang="en-US" sz="900" kern="1200" dirty="0"/>
        </a:p>
      </dsp:txBody>
      <dsp:txXfrm>
        <a:off x="52619" y="1918689"/>
        <a:ext cx="769678" cy="253643"/>
      </dsp:txXfrm>
    </dsp:sp>
    <dsp:sp modelId="{9092EBA7-2239-4D1B-8380-B08FF8CEED2B}">
      <dsp:nvSpPr>
        <dsp:cNvPr id="0" name=""/>
        <dsp:cNvSpPr/>
      </dsp:nvSpPr>
      <dsp:spPr>
        <a:xfrm>
          <a:off x="51745" y="1841546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D9B23-D66F-4536-9C51-941C1DE892C9}">
      <dsp:nvSpPr>
        <dsp:cNvPr id="0" name=""/>
        <dsp:cNvSpPr/>
      </dsp:nvSpPr>
      <dsp:spPr>
        <a:xfrm>
          <a:off x="94602" y="1755832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77BF8D-4909-44B5-9A51-188E6E79BC6A}">
      <dsp:nvSpPr>
        <dsp:cNvPr id="0" name=""/>
        <dsp:cNvSpPr/>
      </dsp:nvSpPr>
      <dsp:spPr>
        <a:xfrm>
          <a:off x="197459" y="1772975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44DD-8A5A-4CCB-BACE-04A25DFBC6D2}">
      <dsp:nvSpPr>
        <dsp:cNvPr id="0" name=""/>
        <dsp:cNvSpPr/>
      </dsp:nvSpPr>
      <dsp:spPr>
        <a:xfrm>
          <a:off x="283173" y="1678689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F7AA6-D75F-4194-B827-DD0224C10F3D}">
      <dsp:nvSpPr>
        <dsp:cNvPr id="0" name=""/>
        <dsp:cNvSpPr/>
      </dsp:nvSpPr>
      <dsp:spPr>
        <a:xfrm>
          <a:off x="394601" y="1644403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E200EA-1A72-4A9A-ABD5-F76C84E8AC32}">
      <dsp:nvSpPr>
        <dsp:cNvPr id="0" name=""/>
        <dsp:cNvSpPr/>
      </dsp:nvSpPr>
      <dsp:spPr>
        <a:xfrm>
          <a:off x="531744" y="1704403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681A5-85C0-4C33-929B-499A5174CA46}">
      <dsp:nvSpPr>
        <dsp:cNvPr id="0" name=""/>
        <dsp:cNvSpPr/>
      </dsp:nvSpPr>
      <dsp:spPr>
        <a:xfrm>
          <a:off x="617458" y="1747260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390D5-D775-41C6-94C1-466B8C61724C}">
      <dsp:nvSpPr>
        <dsp:cNvPr id="0" name=""/>
        <dsp:cNvSpPr/>
      </dsp:nvSpPr>
      <dsp:spPr>
        <a:xfrm>
          <a:off x="737458" y="1841546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94536-7F7D-4F14-842B-E845A8EB1FBF}">
      <dsp:nvSpPr>
        <dsp:cNvPr id="0" name=""/>
        <dsp:cNvSpPr/>
      </dsp:nvSpPr>
      <dsp:spPr>
        <a:xfrm>
          <a:off x="788886" y="1935831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BCD605-17DE-4B32-AA69-C21557EEF1A2}">
      <dsp:nvSpPr>
        <dsp:cNvPr id="0" name=""/>
        <dsp:cNvSpPr/>
      </dsp:nvSpPr>
      <dsp:spPr>
        <a:xfrm>
          <a:off x="343173" y="1755832"/>
          <a:ext cx="157434" cy="1574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11F21-9F0C-4EE1-95F6-D9A08014D046}">
      <dsp:nvSpPr>
        <dsp:cNvPr id="0" name=""/>
        <dsp:cNvSpPr/>
      </dsp:nvSpPr>
      <dsp:spPr>
        <a:xfrm>
          <a:off x="8888" y="2081545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1A03DC-BD02-44C2-A5E6-7DC22EB31345}">
      <dsp:nvSpPr>
        <dsp:cNvPr id="0" name=""/>
        <dsp:cNvSpPr/>
      </dsp:nvSpPr>
      <dsp:spPr>
        <a:xfrm>
          <a:off x="60316" y="2158688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A431D-5336-4A50-912A-F6AC6A8025FC}">
      <dsp:nvSpPr>
        <dsp:cNvPr id="0" name=""/>
        <dsp:cNvSpPr/>
      </dsp:nvSpPr>
      <dsp:spPr>
        <a:xfrm>
          <a:off x="188887" y="2227260"/>
          <a:ext cx="139941" cy="1399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3DBD0-0B0F-44A1-B2EC-3AA1D793DE4E}">
      <dsp:nvSpPr>
        <dsp:cNvPr id="0" name=""/>
        <dsp:cNvSpPr/>
      </dsp:nvSpPr>
      <dsp:spPr>
        <a:xfrm>
          <a:off x="368887" y="2338688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C720C8-0F8E-4C3F-938D-178F0D4452BE}">
      <dsp:nvSpPr>
        <dsp:cNvPr id="0" name=""/>
        <dsp:cNvSpPr/>
      </dsp:nvSpPr>
      <dsp:spPr>
        <a:xfrm>
          <a:off x="403173" y="2227260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ABE54A-2F64-489E-A6E6-F1DC758C52C2}">
      <dsp:nvSpPr>
        <dsp:cNvPr id="0" name=""/>
        <dsp:cNvSpPr/>
      </dsp:nvSpPr>
      <dsp:spPr>
        <a:xfrm>
          <a:off x="488887" y="2347259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4291D-6756-432C-A393-4D5BBC8635BC}">
      <dsp:nvSpPr>
        <dsp:cNvPr id="0" name=""/>
        <dsp:cNvSpPr/>
      </dsp:nvSpPr>
      <dsp:spPr>
        <a:xfrm>
          <a:off x="552111" y="2191430"/>
          <a:ext cx="139941" cy="13994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CC5AEC-2E92-4C8C-A5E6-B09C292EA0A1}">
      <dsp:nvSpPr>
        <dsp:cNvPr id="0" name=""/>
        <dsp:cNvSpPr/>
      </dsp:nvSpPr>
      <dsp:spPr>
        <a:xfrm>
          <a:off x="754601" y="2175831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BE5F29-6283-4C71-A0B4-0B28F86C2E41}">
      <dsp:nvSpPr>
        <dsp:cNvPr id="0" name=""/>
        <dsp:cNvSpPr/>
      </dsp:nvSpPr>
      <dsp:spPr>
        <a:xfrm>
          <a:off x="850810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221D1-094C-4230-A5B7-26B8A3B1B8B8}">
      <dsp:nvSpPr>
        <dsp:cNvPr id="0" name=""/>
        <dsp:cNvSpPr/>
      </dsp:nvSpPr>
      <dsp:spPr>
        <a:xfrm>
          <a:off x="1133365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网站确认订单信息</a:t>
          </a:r>
          <a:endParaRPr lang="en-US" sz="900" kern="1200" dirty="0"/>
        </a:p>
      </dsp:txBody>
      <dsp:txXfrm>
        <a:off x="1133365" y="1773094"/>
        <a:ext cx="770602" cy="539421"/>
      </dsp:txXfrm>
    </dsp:sp>
    <dsp:sp modelId="{ED993299-41FC-49B8-9664-F794AEBF83F7}">
      <dsp:nvSpPr>
        <dsp:cNvPr id="0" name=""/>
        <dsp:cNvSpPr/>
      </dsp:nvSpPr>
      <dsp:spPr>
        <a:xfrm>
          <a:off x="1903968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FE3E4A-33F8-411B-A843-846627D47389}">
      <dsp:nvSpPr>
        <dsp:cNvPr id="0" name=""/>
        <dsp:cNvSpPr/>
      </dsp:nvSpPr>
      <dsp:spPr>
        <a:xfrm>
          <a:off x="2186522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餐厅店长获取订单信息</a:t>
          </a:r>
          <a:endParaRPr lang="en-US" sz="900" kern="1200" dirty="0"/>
        </a:p>
      </dsp:txBody>
      <dsp:txXfrm>
        <a:off x="2186522" y="1773094"/>
        <a:ext cx="770602" cy="539421"/>
      </dsp:txXfrm>
    </dsp:sp>
    <dsp:sp modelId="{3FD6D2AB-1269-4905-BA4C-E04AB12E69CA}">
      <dsp:nvSpPr>
        <dsp:cNvPr id="0" name=""/>
        <dsp:cNvSpPr/>
      </dsp:nvSpPr>
      <dsp:spPr>
        <a:xfrm>
          <a:off x="2957125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445CF-E873-4CA4-BD5E-9F3A63C87697}">
      <dsp:nvSpPr>
        <dsp:cNvPr id="0" name=""/>
        <dsp:cNvSpPr/>
      </dsp:nvSpPr>
      <dsp:spPr>
        <a:xfrm>
          <a:off x="3239679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餐厅备餐</a:t>
          </a:r>
          <a:endParaRPr lang="en-US" sz="900" kern="1200" dirty="0"/>
        </a:p>
      </dsp:txBody>
      <dsp:txXfrm>
        <a:off x="3239679" y="1773094"/>
        <a:ext cx="770602" cy="539421"/>
      </dsp:txXfrm>
    </dsp:sp>
    <dsp:sp modelId="{BAEE1A3C-AF03-42DC-B102-65888FD9EFCB}">
      <dsp:nvSpPr>
        <dsp:cNvPr id="0" name=""/>
        <dsp:cNvSpPr/>
      </dsp:nvSpPr>
      <dsp:spPr>
        <a:xfrm>
          <a:off x="4010282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B2462-2196-455D-886F-7DB956A4D8BF}">
      <dsp:nvSpPr>
        <dsp:cNvPr id="0" name=""/>
        <dsp:cNvSpPr/>
      </dsp:nvSpPr>
      <dsp:spPr>
        <a:xfrm>
          <a:off x="4292836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打包、送餐</a:t>
          </a:r>
          <a:endParaRPr lang="en-US" sz="900" kern="1200" dirty="0"/>
        </a:p>
      </dsp:txBody>
      <dsp:txXfrm>
        <a:off x="4292836" y="1773094"/>
        <a:ext cx="770602" cy="539421"/>
      </dsp:txXfrm>
    </dsp:sp>
    <dsp:sp modelId="{D59A9B7A-B5B9-49FB-9654-60816AA9A800}">
      <dsp:nvSpPr>
        <dsp:cNvPr id="0" name=""/>
        <dsp:cNvSpPr/>
      </dsp:nvSpPr>
      <dsp:spPr>
        <a:xfrm>
          <a:off x="5063439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0ED1D-9F1B-4CE4-9D51-2341670B1899}">
      <dsp:nvSpPr>
        <dsp:cNvPr id="0" name=""/>
        <dsp:cNvSpPr/>
      </dsp:nvSpPr>
      <dsp:spPr>
        <a:xfrm>
          <a:off x="5345994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送达、收费</a:t>
          </a:r>
          <a:endParaRPr lang="en-US" sz="900" kern="1200" dirty="0"/>
        </a:p>
      </dsp:txBody>
      <dsp:txXfrm>
        <a:off x="5345994" y="1773094"/>
        <a:ext cx="770602" cy="539421"/>
      </dsp:txXfrm>
    </dsp:sp>
    <dsp:sp modelId="{1B6D3ED1-098E-4408-A266-95424B25E69F}">
      <dsp:nvSpPr>
        <dsp:cNvPr id="0" name=""/>
        <dsp:cNvSpPr/>
      </dsp:nvSpPr>
      <dsp:spPr>
        <a:xfrm>
          <a:off x="6116596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0F9BE-DFF2-447F-BD8F-74BC6FD60C7D}">
      <dsp:nvSpPr>
        <dsp:cNvPr id="0" name=""/>
        <dsp:cNvSpPr/>
      </dsp:nvSpPr>
      <dsp:spPr>
        <a:xfrm>
          <a:off x="6429975" y="1728253"/>
          <a:ext cx="655012" cy="655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solidFill>
                <a:srgbClr val="FF0000"/>
              </a:solidFill>
            </a:rPr>
            <a:t>订单</a:t>
          </a:r>
          <a:endParaRPr lang="en-US" altLang="zh-CN" sz="900" b="1" kern="1200" dirty="0" smtClean="0">
            <a:solidFill>
              <a:srgbClr val="FF000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solidFill>
                <a:srgbClr val="FF0000"/>
              </a:solidFill>
            </a:rPr>
            <a:t>完成</a:t>
          </a:r>
          <a:endParaRPr lang="en-US" sz="900" b="1" kern="1200" dirty="0">
            <a:solidFill>
              <a:srgbClr val="FF0000"/>
            </a:solidFill>
          </a:endParaRPr>
        </a:p>
      </dsp:txBody>
      <dsp:txXfrm>
        <a:off x="6525899" y="1824177"/>
        <a:ext cx="463164" cy="463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D002-0ADF-47AF-965A-305CB0F83471}">
      <dsp:nvSpPr>
        <dsp:cNvPr id="0" name=""/>
        <dsp:cNvSpPr/>
      </dsp:nvSpPr>
      <dsp:spPr>
        <a:xfrm>
          <a:off x="124131" y="1142162"/>
          <a:ext cx="1850073" cy="609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申请上线</a:t>
          </a:r>
          <a:endParaRPr lang="en-US" sz="2300" kern="1200" dirty="0"/>
        </a:p>
      </dsp:txBody>
      <dsp:txXfrm>
        <a:off x="124131" y="1142162"/>
        <a:ext cx="1850073" cy="609683"/>
      </dsp:txXfrm>
    </dsp:sp>
    <dsp:sp modelId="{505CC0BA-FCA2-489D-8692-FA1CC964389A}">
      <dsp:nvSpPr>
        <dsp:cNvPr id="0" name=""/>
        <dsp:cNvSpPr/>
      </dsp:nvSpPr>
      <dsp:spPr>
        <a:xfrm>
          <a:off x="122029" y="956734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FC2C1-7C1E-41AF-907D-74F96D72E975}">
      <dsp:nvSpPr>
        <dsp:cNvPr id="0" name=""/>
        <dsp:cNvSpPr/>
      </dsp:nvSpPr>
      <dsp:spPr>
        <a:xfrm>
          <a:off x="225044" y="750703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E88C4C-23E5-498C-9323-C4600A8B8BDA}">
      <dsp:nvSpPr>
        <dsp:cNvPr id="0" name=""/>
        <dsp:cNvSpPr/>
      </dsp:nvSpPr>
      <dsp:spPr>
        <a:xfrm>
          <a:off x="472282" y="791910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D8F392-2EEE-42FA-AF4D-A913B4E6442E}">
      <dsp:nvSpPr>
        <dsp:cNvPr id="0" name=""/>
        <dsp:cNvSpPr/>
      </dsp:nvSpPr>
      <dsp:spPr>
        <a:xfrm>
          <a:off x="678312" y="565275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B62D3-FB4E-4C9A-A2D3-60ED8A2265A4}">
      <dsp:nvSpPr>
        <dsp:cNvPr id="0" name=""/>
        <dsp:cNvSpPr/>
      </dsp:nvSpPr>
      <dsp:spPr>
        <a:xfrm>
          <a:off x="946153" y="482863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1CBD24-9F93-4021-9013-DA07FF3E61A8}">
      <dsp:nvSpPr>
        <dsp:cNvPr id="0" name=""/>
        <dsp:cNvSpPr/>
      </dsp:nvSpPr>
      <dsp:spPr>
        <a:xfrm>
          <a:off x="1275802" y="627085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7DD22-1994-4BC2-A0EE-1699FDB7F63B}">
      <dsp:nvSpPr>
        <dsp:cNvPr id="0" name=""/>
        <dsp:cNvSpPr/>
      </dsp:nvSpPr>
      <dsp:spPr>
        <a:xfrm>
          <a:off x="1481833" y="730100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9CFD82-51EC-4564-B13C-A2EC3A182F80}">
      <dsp:nvSpPr>
        <dsp:cNvPr id="0" name=""/>
        <dsp:cNvSpPr/>
      </dsp:nvSpPr>
      <dsp:spPr>
        <a:xfrm>
          <a:off x="1770276" y="956734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CD55-0342-4782-950E-A8E15579A26B}">
      <dsp:nvSpPr>
        <dsp:cNvPr id="0" name=""/>
        <dsp:cNvSpPr/>
      </dsp:nvSpPr>
      <dsp:spPr>
        <a:xfrm>
          <a:off x="1893895" y="1183368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CBAE3-D1BC-4869-82F5-3DFE57900E0D}">
      <dsp:nvSpPr>
        <dsp:cNvPr id="0" name=""/>
        <dsp:cNvSpPr/>
      </dsp:nvSpPr>
      <dsp:spPr>
        <a:xfrm>
          <a:off x="822534" y="750703"/>
          <a:ext cx="378424" cy="3784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AA933-5765-43E4-BC61-376CB0BD4F25}">
      <dsp:nvSpPr>
        <dsp:cNvPr id="0" name=""/>
        <dsp:cNvSpPr/>
      </dsp:nvSpPr>
      <dsp:spPr>
        <a:xfrm>
          <a:off x="19013" y="1533621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2937B-62B7-49E9-8775-B1A73190DD58}">
      <dsp:nvSpPr>
        <dsp:cNvPr id="0" name=""/>
        <dsp:cNvSpPr/>
      </dsp:nvSpPr>
      <dsp:spPr>
        <a:xfrm>
          <a:off x="142632" y="1719049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380AE-33C3-40EE-9D44-DC013DA91846}">
      <dsp:nvSpPr>
        <dsp:cNvPr id="0" name=""/>
        <dsp:cNvSpPr/>
      </dsp:nvSpPr>
      <dsp:spPr>
        <a:xfrm>
          <a:off x="451678" y="1883873"/>
          <a:ext cx="336377" cy="3363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4FDA8-438E-4062-8822-91B715DDFB55}">
      <dsp:nvSpPr>
        <dsp:cNvPr id="0" name=""/>
        <dsp:cNvSpPr/>
      </dsp:nvSpPr>
      <dsp:spPr>
        <a:xfrm>
          <a:off x="884343" y="2151714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2EB01-D8D9-47B8-A234-9EFD8C8C06E3}">
      <dsp:nvSpPr>
        <dsp:cNvPr id="0" name=""/>
        <dsp:cNvSpPr/>
      </dsp:nvSpPr>
      <dsp:spPr>
        <a:xfrm>
          <a:off x="966756" y="1883873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19E0D-F3AD-4F29-B173-F53E1128765D}">
      <dsp:nvSpPr>
        <dsp:cNvPr id="0" name=""/>
        <dsp:cNvSpPr/>
      </dsp:nvSpPr>
      <dsp:spPr>
        <a:xfrm>
          <a:off x="1172787" y="2172317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8743A1-3CFD-4FE0-B2AE-D475DC971709}">
      <dsp:nvSpPr>
        <dsp:cNvPr id="0" name=""/>
        <dsp:cNvSpPr/>
      </dsp:nvSpPr>
      <dsp:spPr>
        <a:xfrm>
          <a:off x="1358215" y="1842667"/>
          <a:ext cx="336377" cy="3363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E810F-5045-4FFE-BB99-EA09E34A30D3}">
      <dsp:nvSpPr>
        <dsp:cNvPr id="0" name=""/>
        <dsp:cNvSpPr/>
      </dsp:nvSpPr>
      <dsp:spPr>
        <a:xfrm>
          <a:off x="1811483" y="1760255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61E16-FC69-4925-A37D-2178547FA57D}">
      <dsp:nvSpPr>
        <dsp:cNvPr id="0" name=""/>
        <dsp:cNvSpPr/>
      </dsp:nvSpPr>
      <dsp:spPr>
        <a:xfrm>
          <a:off x="2042742" y="791567"/>
          <a:ext cx="679175" cy="129661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0E0FA-8E51-48AC-B5A9-34E98F2EAC3D}">
      <dsp:nvSpPr>
        <dsp:cNvPr id="0" name=""/>
        <dsp:cNvSpPr/>
      </dsp:nvSpPr>
      <dsp:spPr>
        <a:xfrm>
          <a:off x="2721917" y="792197"/>
          <a:ext cx="1852296" cy="129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录入餐厅信息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添加外卖菜单</a:t>
          </a:r>
          <a:endParaRPr lang="en-US" sz="2300" kern="1200" dirty="0"/>
        </a:p>
      </dsp:txBody>
      <dsp:txXfrm>
        <a:off x="2721917" y="792197"/>
        <a:ext cx="1852296" cy="1296607"/>
      </dsp:txXfrm>
    </dsp:sp>
    <dsp:sp modelId="{F9368684-E81B-4832-A1B5-74F98D7122E7}">
      <dsp:nvSpPr>
        <dsp:cNvPr id="0" name=""/>
        <dsp:cNvSpPr/>
      </dsp:nvSpPr>
      <dsp:spPr>
        <a:xfrm>
          <a:off x="4574214" y="791567"/>
          <a:ext cx="679175" cy="129661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2115B-0639-45BE-AB43-3B34A9439E01}">
      <dsp:nvSpPr>
        <dsp:cNvPr id="0" name=""/>
        <dsp:cNvSpPr/>
      </dsp:nvSpPr>
      <dsp:spPr>
        <a:xfrm>
          <a:off x="5392311" y="699582"/>
          <a:ext cx="1574451" cy="15744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0000"/>
              </a:solidFill>
            </a:rPr>
            <a:t>管理</a:t>
          </a:r>
          <a:endParaRPr lang="en-US" altLang="zh-CN" sz="2300" kern="1200" dirty="0" smtClean="0">
            <a:solidFill>
              <a:srgbClr val="FF0000"/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0000"/>
              </a:solidFill>
            </a:rPr>
            <a:t>订单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5622884" y="930155"/>
        <a:ext cx="1113305" cy="1113305"/>
      </dsp:txXfrm>
    </dsp:sp>
    <dsp:sp modelId="{7A37DDAE-27A7-46C6-8D76-FD1E4146FE1D}">
      <dsp:nvSpPr>
        <dsp:cNvPr id="0" name=""/>
        <dsp:cNvSpPr/>
      </dsp:nvSpPr>
      <dsp:spPr>
        <a:xfrm>
          <a:off x="5253389" y="2427774"/>
          <a:ext cx="1852296" cy="1142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253389" y="2427774"/>
        <a:ext cx="1852296" cy="1142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B8F92F-56AC-4ADA-A7D9-AB609D95334D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py.c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Happy</a:t>
            </a:r>
            <a:r>
              <a:rPr lang="en-US" altLang="zh-CN" dirty="0" err="1" smtClean="0"/>
              <a:t>.cd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乐活成都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乐活外卖是什么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乐活外卖是成都成立最早的一家在线订餐服务网站。</a:t>
            </a:r>
            <a:endParaRPr lang="en-US" altLang="zh-CN" dirty="0" smtClean="0"/>
          </a:p>
          <a:p>
            <a:r>
              <a:rPr lang="zh-CN" altLang="en-US" dirty="0"/>
              <a:t>乐</a:t>
            </a:r>
            <a:r>
              <a:rPr lang="zh-CN" altLang="en-US" dirty="0" smtClean="0"/>
              <a:t>活外卖切合成都的市场特点，整合了线下数千家餐饮品牌，为用户提供方便快捷的在线订餐服务，网站域名也很成都：</a:t>
            </a:r>
            <a:r>
              <a:rPr lang="en-US" altLang="zh-CN" dirty="0" err="1" smtClean="0">
                <a:hlinkClick r:id="rId2"/>
              </a:rPr>
              <a:t>www.happy.cd</a:t>
            </a:r>
            <a:endParaRPr lang="en-US" altLang="zh-CN" dirty="0" smtClean="0"/>
          </a:p>
          <a:p>
            <a:r>
              <a:rPr lang="zh-CN" altLang="en-US" dirty="0" smtClean="0"/>
              <a:t>乐活外卖提倡一种绿色、健康、时尚、快乐的饮食理念和生活方式，为广大上班族白领、社区家庭、学校等用户不断创造价值。</a:t>
            </a:r>
            <a:endParaRPr lang="en-US" altLang="zh-CN" dirty="0" smtClean="0"/>
          </a:p>
          <a:p>
            <a:r>
              <a:rPr lang="zh-CN" altLang="en-US" dirty="0"/>
              <a:t>乐</a:t>
            </a:r>
            <a:r>
              <a:rPr lang="zh-CN" altLang="en-US" dirty="0" smtClean="0"/>
              <a:t>活外卖为</a:t>
            </a:r>
            <a:r>
              <a:rPr lang="zh-CN" altLang="en-US" dirty="0"/>
              <a:t>餐</a:t>
            </a:r>
            <a:r>
              <a:rPr lang="zh-CN" altLang="en-US" dirty="0" smtClean="0"/>
              <a:t>厅提供一体化解决方案，为餐厅提供一个免费的网络推广平台，迅速建立起良好的品牌形象和市场知名度。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7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乐活外卖服务范围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乐活外卖以每个餐厅为中心，开展外卖订餐服务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厅的送餐范围圈定在餐厅周边的主要商圈，缩小送餐范围，减少送餐人力成本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51056"/>
              </p:ext>
            </p:extLst>
          </p:nvPr>
        </p:nvGraphicFramePr>
        <p:xfrm>
          <a:off x="2590800" y="3886200"/>
          <a:ext cx="4648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6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</a:t>
            </a:r>
            <a:r>
              <a:rPr lang="zh-CN" altLang="en-US" dirty="0" smtClean="0"/>
              <a:t>订餐流程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11025"/>
              </p:ext>
            </p:extLst>
          </p:nvPr>
        </p:nvGraphicFramePr>
        <p:xfrm>
          <a:off x="762000" y="2667000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32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餐厅处理订单步骤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893412"/>
              </p:ext>
            </p:extLst>
          </p:nvPr>
        </p:nvGraphicFramePr>
        <p:xfrm>
          <a:off x="1009650" y="1806575"/>
          <a:ext cx="71247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1838036" y="3810000"/>
            <a:ext cx="145423" cy="145423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3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餐</a:t>
            </a:r>
            <a:r>
              <a:rPr lang="zh-CN" altLang="en-US" dirty="0" smtClean="0"/>
              <a:t>厅为什么要上乐活外卖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展需求：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未来的用户都是在线的</a:t>
            </a:r>
            <a:endParaRPr lang="en-US" altLang="zh-CN" dirty="0" smtClean="0"/>
          </a:p>
          <a:p>
            <a:pPr lvl="1"/>
            <a:r>
              <a:rPr lang="zh-CN" altLang="en-US" dirty="0"/>
              <a:t>未</a:t>
            </a:r>
            <a:r>
              <a:rPr lang="zh-CN" altLang="en-US" dirty="0" smtClean="0"/>
              <a:t>来的餐厅都是在线的</a:t>
            </a:r>
            <a:endParaRPr lang="en-US" altLang="zh-CN" dirty="0" smtClean="0"/>
          </a:p>
          <a:p>
            <a:pPr lvl="1"/>
            <a:r>
              <a:rPr lang="zh-CN" altLang="en-US" dirty="0"/>
              <a:t>网</a:t>
            </a:r>
            <a:r>
              <a:rPr lang="zh-CN" altLang="en-US" dirty="0" smtClean="0"/>
              <a:t>站平台的支撑：团购、淘宝、百度、大众点评</a:t>
            </a:r>
            <a:endParaRPr lang="en-US" altLang="zh-CN" dirty="0" smtClean="0"/>
          </a:p>
          <a:p>
            <a:pPr lvl="1"/>
            <a:r>
              <a:rPr lang="zh-CN" altLang="en-US" dirty="0"/>
              <a:t>乐</a:t>
            </a:r>
            <a:r>
              <a:rPr lang="zh-CN" altLang="en-US" dirty="0" smtClean="0"/>
              <a:t>活外卖：只做外卖，只服务餐厅周边的小半径客户</a:t>
            </a:r>
            <a:endParaRPr lang="en-US" altLang="zh-CN" dirty="0" smtClean="0"/>
          </a:p>
          <a:p>
            <a:r>
              <a:rPr lang="zh-CN" altLang="en-US" dirty="0" smtClean="0"/>
              <a:t>用户需求：</a:t>
            </a:r>
            <a:endParaRPr lang="en-US" altLang="zh-CN" dirty="0" smtClean="0"/>
          </a:p>
          <a:p>
            <a:pPr lvl="1"/>
            <a:r>
              <a:rPr lang="zh-CN" altLang="en-US" dirty="0"/>
              <a:t>放下一</a:t>
            </a:r>
            <a:r>
              <a:rPr lang="zh-CN" altLang="en-US" dirty="0" smtClean="0"/>
              <a:t>摞</a:t>
            </a:r>
            <a:r>
              <a:rPr lang="zh-CN" altLang="en-US" dirty="0"/>
              <a:t>摞</a:t>
            </a:r>
            <a:r>
              <a:rPr lang="zh-CN" altLang="en-US" dirty="0" smtClean="0"/>
              <a:t>外</a:t>
            </a:r>
            <a:r>
              <a:rPr lang="zh-CN" altLang="en-US" dirty="0"/>
              <a:t>卖单，打</a:t>
            </a:r>
            <a:r>
              <a:rPr lang="zh-CN" altLang="en-US" dirty="0" smtClean="0"/>
              <a:t>开</a:t>
            </a:r>
            <a:r>
              <a:rPr lang="zh-CN" altLang="en-US" dirty="0"/>
              <a:t>乐</a:t>
            </a:r>
            <a:r>
              <a:rPr lang="zh-CN" altLang="en-US" dirty="0" smtClean="0"/>
              <a:t>活网，什么都有了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更亲睐网络（手机、网络）、个性化</a:t>
            </a:r>
            <a:r>
              <a:rPr lang="zh-CN" altLang="en-US" dirty="0"/>
              <a:t>配置</a:t>
            </a:r>
            <a:r>
              <a:rPr lang="zh-CN" altLang="en-US" dirty="0" smtClean="0"/>
              <a:t>、独特口味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厅成本：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张外卖宣传单的成本在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毛，寿命在</a:t>
            </a:r>
            <a:r>
              <a:rPr lang="en-US" altLang="zh-CN" dirty="0" smtClean="0"/>
              <a:t>1-3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用户只选择有优惠、有打折的外卖单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厅时间成本：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午正忙的时候，餐厅无法容纳更多的客户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午下午正闲的时候，没有客户光顾，有效营业时间很短</a:t>
            </a:r>
            <a:endParaRPr lang="en-US" altLang="zh-CN" dirty="0" smtClean="0"/>
          </a:p>
          <a:p>
            <a:pPr lvl="1"/>
            <a:r>
              <a:rPr lang="zh-CN" altLang="en-US" dirty="0"/>
              <a:t>乐</a:t>
            </a:r>
            <a:r>
              <a:rPr lang="zh-CN" altLang="en-US" dirty="0" smtClean="0"/>
              <a:t>活外卖拉长了餐厅营业时间，提高餐厅营业收入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餐厅申请上线流程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80499"/>
              </p:ext>
            </p:extLst>
          </p:nvPr>
        </p:nvGraphicFramePr>
        <p:xfrm>
          <a:off x="1009650" y="1806575"/>
          <a:ext cx="71247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946405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206</TotalTime>
  <Words>656</Words>
  <Application>Microsoft Office PowerPoint</Application>
  <PresentationFormat>On-screen Show (4:3)</PresentationFormat>
  <Paragraphs>68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Spring</vt:lpstr>
      <vt:lpstr>Happy.cd</vt:lpstr>
      <vt:lpstr>目录</vt:lpstr>
      <vt:lpstr>乐活外卖是什么</vt:lpstr>
      <vt:lpstr>乐活外卖服务范围</vt:lpstr>
      <vt:lpstr>网站订餐流程</vt:lpstr>
      <vt:lpstr>餐厅处理订单步骤</vt:lpstr>
      <vt:lpstr>餐厅为什么要上乐活外卖</vt:lpstr>
      <vt:lpstr>餐厅申请上线流程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Happy.cd</dc:title>
  <dc:creator>ZC</dc:creator>
  <cp:lastModifiedBy>song</cp:lastModifiedBy>
  <cp:revision>61</cp:revision>
  <dcterms:created xsi:type="dcterms:W3CDTF">2012-06-18T06:57:17Z</dcterms:created>
  <dcterms:modified xsi:type="dcterms:W3CDTF">2012-07-27T15:56:41Z</dcterms:modified>
</cp:coreProperties>
</file>