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4F47C-5F40-4FD3-84BB-BAEDE0C6A263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AE883FC-F89C-400A-BF04-5BB1BE6B9636}">
      <dgm:prSet phldrT="[Text]"/>
      <dgm:spPr/>
      <dgm:t>
        <a:bodyPr/>
        <a:lstStyle/>
        <a:p>
          <a:r>
            <a:rPr lang="zh-CN" altLang="en-US" dirty="0" smtClean="0"/>
            <a:t>输入所在位置</a:t>
          </a:r>
          <a:endParaRPr lang="zh-CN" altLang="en-US" dirty="0"/>
        </a:p>
      </dgm:t>
    </dgm:pt>
    <dgm:pt modelId="{8341EBEC-A408-4CC5-923C-64B64FAC0743}" type="parTrans" cxnId="{33CB3ECA-B8F4-4EB6-9A55-DCDCBFCA2F7D}">
      <dgm:prSet/>
      <dgm:spPr/>
      <dgm:t>
        <a:bodyPr/>
        <a:lstStyle/>
        <a:p>
          <a:endParaRPr lang="zh-CN" altLang="en-US"/>
        </a:p>
      </dgm:t>
    </dgm:pt>
    <dgm:pt modelId="{C8924C4B-66A2-4F4D-B3DD-6B0320A08089}" type="sibTrans" cxnId="{33CB3ECA-B8F4-4EB6-9A55-DCDCBFCA2F7D}">
      <dgm:prSet/>
      <dgm:spPr/>
      <dgm:t>
        <a:bodyPr/>
        <a:lstStyle/>
        <a:p>
          <a:endParaRPr lang="zh-CN" altLang="en-US"/>
        </a:p>
      </dgm:t>
    </dgm:pt>
    <dgm:pt modelId="{4DDE9F33-C4BC-4E4B-89A3-97A8E6343CBB}">
      <dgm:prSet phldrT="[Text]"/>
      <dgm:spPr/>
      <dgm:t>
        <a:bodyPr/>
        <a:lstStyle/>
        <a:p>
          <a:r>
            <a:rPr lang="zh-CN" altLang="en-US" dirty="0" smtClean="0"/>
            <a:t>定位</a:t>
          </a:r>
          <a:endParaRPr lang="zh-CN" altLang="en-US" dirty="0"/>
        </a:p>
      </dgm:t>
    </dgm:pt>
    <dgm:pt modelId="{9AB3695D-6764-41D4-906A-4B9DC574D360}" type="parTrans" cxnId="{54FBB909-2D3C-476E-AFB3-F8F9A7670FF9}">
      <dgm:prSet/>
      <dgm:spPr/>
      <dgm:t>
        <a:bodyPr/>
        <a:lstStyle/>
        <a:p>
          <a:endParaRPr lang="zh-CN" altLang="en-US"/>
        </a:p>
      </dgm:t>
    </dgm:pt>
    <dgm:pt modelId="{E50EE508-5BC8-470E-8414-813B4C812BDB}" type="sibTrans" cxnId="{54FBB909-2D3C-476E-AFB3-F8F9A7670FF9}">
      <dgm:prSet/>
      <dgm:spPr/>
      <dgm:t>
        <a:bodyPr/>
        <a:lstStyle/>
        <a:p>
          <a:endParaRPr lang="zh-CN" altLang="en-US"/>
        </a:p>
      </dgm:t>
    </dgm:pt>
    <dgm:pt modelId="{96F18D44-5529-4011-AEDE-71ED25F50730}">
      <dgm:prSet phldrT="[Text]"/>
      <dgm:spPr/>
      <dgm:t>
        <a:bodyPr/>
        <a:lstStyle/>
        <a:p>
          <a:r>
            <a:rPr lang="zh-CN" altLang="en-US" dirty="0" smtClean="0"/>
            <a:t>列出附件餐厅</a:t>
          </a:r>
          <a:endParaRPr lang="zh-CN" altLang="en-US" dirty="0"/>
        </a:p>
      </dgm:t>
    </dgm:pt>
    <dgm:pt modelId="{BCD1C1A4-6887-46C5-A78C-EF995D2CBC8C}" type="parTrans" cxnId="{E77A2E05-8038-4DD6-9323-6A6E149F9342}">
      <dgm:prSet/>
      <dgm:spPr/>
      <dgm:t>
        <a:bodyPr/>
        <a:lstStyle/>
        <a:p>
          <a:endParaRPr lang="zh-CN" altLang="en-US"/>
        </a:p>
      </dgm:t>
    </dgm:pt>
    <dgm:pt modelId="{607909EE-AAC0-4C73-ADE4-FD32F64F456A}" type="sibTrans" cxnId="{E77A2E05-8038-4DD6-9323-6A6E149F9342}">
      <dgm:prSet/>
      <dgm:spPr/>
      <dgm:t>
        <a:bodyPr/>
        <a:lstStyle/>
        <a:p>
          <a:endParaRPr lang="zh-CN" altLang="en-US"/>
        </a:p>
      </dgm:t>
    </dgm:pt>
    <dgm:pt modelId="{B2415171-27C5-4662-8CB5-B646984F97D9}">
      <dgm:prSet phldrT="[Text]"/>
      <dgm:spPr/>
      <dgm:t>
        <a:bodyPr/>
        <a:lstStyle/>
        <a:p>
          <a:r>
            <a:rPr lang="zh-CN" altLang="en-US" dirty="0" smtClean="0"/>
            <a:t>选菜</a:t>
          </a:r>
          <a:endParaRPr lang="zh-CN" altLang="en-US" dirty="0"/>
        </a:p>
      </dgm:t>
    </dgm:pt>
    <dgm:pt modelId="{01741AD5-041A-46DA-B85E-A7DD7441C3D6}" type="parTrans" cxnId="{50DAC5C5-4D20-4076-9C3E-0FDC1585180A}">
      <dgm:prSet/>
      <dgm:spPr/>
      <dgm:t>
        <a:bodyPr/>
        <a:lstStyle/>
        <a:p>
          <a:endParaRPr lang="zh-CN" altLang="en-US"/>
        </a:p>
      </dgm:t>
    </dgm:pt>
    <dgm:pt modelId="{DCE3A3C7-9262-4EA6-9869-3647E5786A38}" type="sibTrans" cxnId="{50DAC5C5-4D20-4076-9C3E-0FDC1585180A}">
      <dgm:prSet/>
      <dgm:spPr/>
      <dgm:t>
        <a:bodyPr/>
        <a:lstStyle/>
        <a:p>
          <a:endParaRPr lang="zh-CN" altLang="en-US"/>
        </a:p>
      </dgm:t>
    </dgm:pt>
    <dgm:pt modelId="{A78FA966-4896-4515-8CC3-24FAE6E8BDE9}">
      <dgm:prSet phldrT="[Text]"/>
      <dgm:spPr/>
      <dgm:t>
        <a:bodyPr/>
        <a:lstStyle/>
        <a:p>
          <a:r>
            <a:rPr lang="zh-CN" altLang="en-US" dirty="0" smtClean="0"/>
            <a:t>在线提交定点</a:t>
          </a:r>
          <a:endParaRPr lang="zh-CN" altLang="en-US" dirty="0"/>
        </a:p>
      </dgm:t>
    </dgm:pt>
    <dgm:pt modelId="{07C947C1-ECC7-4233-8722-2925F9AF7E92}" type="parTrans" cxnId="{188FABF4-2585-40FF-AAEB-0D3D247B6464}">
      <dgm:prSet/>
      <dgm:spPr/>
      <dgm:t>
        <a:bodyPr/>
        <a:lstStyle/>
        <a:p>
          <a:endParaRPr lang="zh-CN" altLang="en-US"/>
        </a:p>
      </dgm:t>
    </dgm:pt>
    <dgm:pt modelId="{0B0AC277-E790-4FB8-B2A5-0CCDA9F71F0B}" type="sibTrans" cxnId="{188FABF4-2585-40FF-AAEB-0D3D247B6464}">
      <dgm:prSet/>
      <dgm:spPr/>
      <dgm:t>
        <a:bodyPr/>
        <a:lstStyle/>
        <a:p>
          <a:endParaRPr lang="zh-CN" altLang="en-US"/>
        </a:p>
      </dgm:t>
    </dgm:pt>
    <dgm:pt modelId="{9AC8096C-E839-40D1-A02F-4ECE3A527C81}">
      <dgm:prSet phldrT="[Text]"/>
      <dgm:spPr/>
      <dgm:t>
        <a:bodyPr/>
        <a:lstStyle/>
        <a:p>
          <a:r>
            <a:rPr lang="zh-CN" altLang="en-US" dirty="0" smtClean="0"/>
            <a:t>下单</a:t>
          </a:r>
          <a:endParaRPr lang="zh-CN" altLang="en-US" dirty="0"/>
        </a:p>
      </dgm:t>
    </dgm:pt>
    <dgm:pt modelId="{B5159A6A-CF4C-4757-8744-01C05CAFD282}" type="parTrans" cxnId="{D7CEBD09-52D4-4196-8F63-7AB182470DFE}">
      <dgm:prSet/>
      <dgm:spPr/>
      <dgm:t>
        <a:bodyPr/>
        <a:lstStyle/>
        <a:p>
          <a:endParaRPr lang="zh-CN" altLang="en-US"/>
        </a:p>
      </dgm:t>
    </dgm:pt>
    <dgm:pt modelId="{FE8A5A98-F7AC-42E0-8332-E9D9B85E35DB}" type="sibTrans" cxnId="{D7CEBD09-52D4-4196-8F63-7AB182470DFE}">
      <dgm:prSet/>
      <dgm:spPr/>
      <dgm:t>
        <a:bodyPr/>
        <a:lstStyle/>
        <a:p>
          <a:endParaRPr lang="zh-CN" altLang="en-US"/>
        </a:p>
      </dgm:t>
    </dgm:pt>
    <dgm:pt modelId="{90DF4B23-91F8-4E70-A5E1-50E165E56284}" type="pres">
      <dgm:prSet presAssocID="{B3D4F47C-5F40-4FD3-84BB-BAEDE0C6A2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ADEEC5-04B1-48E5-A723-3D503261773D}" type="pres">
      <dgm:prSet presAssocID="{CAE883FC-F89C-400A-BF04-5BB1BE6B9636}" presName="compositeNode" presStyleCnt="0">
        <dgm:presLayoutVars>
          <dgm:bulletEnabled val="1"/>
        </dgm:presLayoutVars>
      </dgm:prSet>
      <dgm:spPr/>
    </dgm:pt>
    <dgm:pt modelId="{6A31820E-EAA4-485E-8371-08468634633A}" type="pres">
      <dgm:prSet presAssocID="{CAE883FC-F89C-400A-BF04-5BB1BE6B9636}" presName="bgRect" presStyleLbl="node1" presStyleIdx="0" presStyleCnt="3"/>
      <dgm:spPr/>
      <dgm:t>
        <a:bodyPr/>
        <a:lstStyle/>
        <a:p>
          <a:endParaRPr lang="zh-CN" altLang="en-US"/>
        </a:p>
      </dgm:t>
    </dgm:pt>
    <dgm:pt modelId="{6FD2E829-10DB-46EC-9B9A-F96DE611C7E3}" type="pres">
      <dgm:prSet presAssocID="{CAE883FC-F89C-400A-BF04-5BB1BE6B9636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628C0B-6741-44DD-BF20-B2DBFA572689}" type="pres">
      <dgm:prSet presAssocID="{CAE883FC-F89C-400A-BF04-5BB1BE6B963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D85A34-8113-40E7-B1DD-4E94C5FA8DD9}" type="pres">
      <dgm:prSet presAssocID="{C8924C4B-66A2-4F4D-B3DD-6B0320A08089}" presName="hSp" presStyleCnt="0"/>
      <dgm:spPr/>
    </dgm:pt>
    <dgm:pt modelId="{BC3CBE2D-C4B8-4BB5-B94E-CEDF3B44D528}" type="pres">
      <dgm:prSet presAssocID="{C8924C4B-66A2-4F4D-B3DD-6B0320A08089}" presName="vProcSp" presStyleCnt="0"/>
      <dgm:spPr/>
    </dgm:pt>
    <dgm:pt modelId="{3857CDF5-A160-4FFE-A35E-71210F232DBB}" type="pres">
      <dgm:prSet presAssocID="{C8924C4B-66A2-4F4D-B3DD-6B0320A08089}" presName="vSp1" presStyleCnt="0"/>
      <dgm:spPr/>
    </dgm:pt>
    <dgm:pt modelId="{8B3B2D13-CAAD-4AF6-BAD0-1E45C6ECC4BF}" type="pres">
      <dgm:prSet presAssocID="{C8924C4B-66A2-4F4D-B3DD-6B0320A08089}" presName="simulatedConn" presStyleLbl="solidFgAcc1" presStyleIdx="0" presStyleCnt="2"/>
      <dgm:spPr/>
    </dgm:pt>
    <dgm:pt modelId="{3D5B3367-2860-44F7-AEEA-427CC412CE82}" type="pres">
      <dgm:prSet presAssocID="{C8924C4B-66A2-4F4D-B3DD-6B0320A08089}" presName="vSp2" presStyleCnt="0"/>
      <dgm:spPr/>
    </dgm:pt>
    <dgm:pt modelId="{4BA3AC1A-EF01-48C1-A1C8-AB946D60D627}" type="pres">
      <dgm:prSet presAssocID="{C8924C4B-66A2-4F4D-B3DD-6B0320A08089}" presName="sibTrans" presStyleCnt="0"/>
      <dgm:spPr/>
    </dgm:pt>
    <dgm:pt modelId="{60CE93A6-6A04-4F5A-BDB4-1278E039966C}" type="pres">
      <dgm:prSet presAssocID="{96F18D44-5529-4011-AEDE-71ED25F50730}" presName="compositeNode" presStyleCnt="0">
        <dgm:presLayoutVars>
          <dgm:bulletEnabled val="1"/>
        </dgm:presLayoutVars>
      </dgm:prSet>
      <dgm:spPr/>
    </dgm:pt>
    <dgm:pt modelId="{F97EBD23-6E3A-4E03-890D-F4E4EA0FE6AB}" type="pres">
      <dgm:prSet presAssocID="{96F18D44-5529-4011-AEDE-71ED25F50730}" presName="bgRect" presStyleLbl="node1" presStyleIdx="1" presStyleCnt="3"/>
      <dgm:spPr/>
      <dgm:t>
        <a:bodyPr/>
        <a:lstStyle/>
        <a:p>
          <a:endParaRPr lang="zh-CN" altLang="en-US"/>
        </a:p>
      </dgm:t>
    </dgm:pt>
    <dgm:pt modelId="{216CB374-61DD-4420-B26B-F768726F5A7E}" type="pres">
      <dgm:prSet presAssocID="{96F18D44-5529-4011-AEDE-71ED25F50730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013BD8-1D6C-479D-89D6-27E59F4FCA7C}" type="pres">
      <dgm:prSet presAssocID="{96F18D44-5529-4011-AEDE-71ED25F50730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44ABD2-CB27-49AD-962D-EB0C76D10F86}" type="pres">
      <dgm:prSet presAssocID="{607909EE-AAC0-4C73-ADE4-FD32F64F456A}" presName="hSp" presStyleCnt="0"/>
      <dgm:spPr/>
    </dgm:pt>
    <dgm:pt modelId="{87ACC4D4-2934-4238-965E-197F8F51E79E}" type="pres">
      <dgm:prSet presAssocID="{607909EE-AAC0-4C73-ADE4-FD32F64F456A}" presName="vProcSp" presStyleCnt="0"/>
      <dgm:spPr/>
    </dgm:pt>
    <dgm:pt modelId="{6B423530-E4CF-411C-B861-77CC64DF4E92}" type="pres">
      <dgm:prSet presAssocID="{607909EE-AAC0-4C73-ADE4-FD32F64F456A}" presName="vSp1" presStyleCnt="0"/>
      <dgm:spPr/>
    </dgm:pt>
    <dgm:pt modelId="{9C27DB32-4813-4C0A-BEA5-BFF7B259ABA6}" type="pres">
      <dgm:prSet presAssocID="{607909EE-AAC0-4C73-ADE4-FD32F64F456A}" presName="simulatedConn" presStyleLbl="solidFgAcc1" presStyleIdx="1" presStyleCnt="2"/>
      <dgm:spPr/>
    </dgm:pt>
    <dgm:pt modelId="{B424021F-A30F-4A21-BDFE-4A73A5BDD26A}" type="pres">
      <dgm:prSet presAssocID="{607909EE-AAC0-4C73-ADE4-FD32F64F456A}" presName="vSp2" presStyleCnt="0"/>
      <dgm:spPr/>
    </dgm:pt>
    <dgm:pt modelId="{46C3E593-1CB7-4E22-9108-403E9916190A}" type="pres">
      <dgm:prSet presAssocID="{607909EE-AAC0-4C73-ADE4-FD32F64F456A}" presName="sibTrans" presStyleCnt="0"/>
      <dgm:spPr/>
    </dgm:pt>
    <dgm:pt modelId="{F8DC6453-6ADB-4F4D-B870-D594543ADE8B}" type="pres">
      <dgm:prSet presAssocID="{A78FA966-4896-4515-8CC3-24FAE6E8BDE9}" presName="compositeNode" presStyleCnt="0">
        <dgm:presLayoutVars>
          <dgm:bulletEnabled val="1"/>
        </dgm:presLayoutVars>
      </dgm:prSet>
      <dgm:spPr/>
    </dgm:pt>
    <dgm:pt modelId="{5A5721A2-20B7-43DA-A5C0-7FF0CA791B70}" type="pres">
      <dgm:prSet presAssocID="{A78FA966-4896-4515-8CC3-24FAE6E8BDE9}" presName="bgRect" presStyleLbl="node1" presStyleIdx="2" presStyleCnt="3"/>
      <dgm:spPr/>
      <dgm:t>
        <a:bodyPr/>
        <a:lstStyle/>
        <a:p>
          <a:endParaRPr lang="zh-CN" altLang="en-US"/>
        </a:p>
      </dgm:t>
    </dgm:pt>
    <dgm:pt modelId="{BC31E664-B3AD-465A-B8CE-3BE5D00EC89B}" type="pres">
      <dgm:prSet presAssocID="{A78FA966-4896-4515-8CC3-24FAE6E8BDE9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958BB5-71F5-4CA3-89AB-DC5242EFB171}" type="pres">
      <dgm:prSet presAssocID="{A78FA966-4896-4515-8CC3-24FAE6E8BDE9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F3A942-EDB1-409C-9391-DEEC10F3AF0C}" type="presOf" srcId="{96F18D44-5529-4011-AEDE-71ED25F50730}" destId="{216CB374-61DD-4420-B26B-F768726F5A7E}" srcOrd="1" destOrd="0" presId="urn:microsoft.com/office/officeart/2005/8/layout/hProcess7"/>
    <dgm:cxn modelId="{54FBB909-2D3C-476E-AFB3-F8F9A7670FF9}" srcId="{CAE883FC-F89C-400A-BF04-5BB1BE6B9636}" destId="{4DDE9F33-C4BC-4E4B-89A3-97A8E6343CBB}" srcOrd="0" destOrd="0" parTransId="{9AB3695D-6764-41D4-906A-4B9DC574D360}" sibTransId="{E50EE508-5BC8-470E-8414-813B4C812BDB}"/>
    <dgm:cxn modelId="{3D00B549-2750-458D-A816-9B2D6FE81E70}" type="presOf" srcId="{A78FA966-4896-4515-8CC3-24FAE6E8BDE9}" destId="{BC31E664-B3AD-465A-B8CE-3BE5D00EC89B}" srcOrd="1" destOrd="0" presId="urn:microsoft.com/office/officeart/2005/8/layout/hProcess7"/>
    <dgm:cxn modelId="{5135E257-F82E-492C-A308-0672AFCBADE0}" type="presOf" srcId="{A78FA966-4896-4515-8CC3-24FAE6E8BDE9}" destId="{5A5721A2-20B7-43DA-A5C0-7FF0CA791B70}" srcOrd="0" destOrd="0" presId="urn:microsoft.com/office/officeart/2005/8/layout/hProcess7"/>
    <dgm:cxn modelId="{33CB3ECA-B8F4-4EB6-9A55-DCDCBFCA2F7D}" srcId="{B3D4F47C-5F40-4FD3-84BB-BAEDE0C6A263}" destId="{CAE883FC-F89C-400A-BF04-5BB1BE6B9636}" srcOrd="0" destOrd="0" parTransId="{8341EBEC-A408-4CC5-923C-64B64FAC0743}" sibTransId="{C8924C4B-66A2-4F4D-B3DD-6B0320A08089}"/>
    <dgm:cxn modelId="{712D4910-B34F-4ED1-B0DE-C1E393F192E4}" type="presOf" srcId="{B2415171-27C5-4662-8CB5-B646984F97D9}" destId="{5D013BD8-1D6C-479D-89D6-27E59F4FCA7C}" srcOrd="0" destOrd="0" presId="urn:microsoft.com/office/officeart/2005/8/layout/hProcess7"/>
    <dgm:cxn modelId="{50DAC5C5-4D20-4076-9C3E-0FDC1585180A}" srcId="{96F18D44-5529-4011-AEDE-71ED25F50730}" destId="{B2415171-27C5-4662-8CB5-B646984F97D9}" srcOrd="0" destOrd="0" parTransId="{01741AD5-041A-46DA-B85E-A7DD7441C3D6}" sibTransId="{DCE3A3C7-9262-4EA6-9869-3647E5786A38}"/>
    <dgm:cxn modelId="{188FABF4-2585-40FF-AAEB-0D3D247B6464}" srcId="{B3D4F47C-5F40-4FD3-84BB-BAEDE0C6A263}" destId="{A78FA966-4896-4515-8CC3-24FAE6E8BDE9}" srcOrd="2" destOrd="0" parTransId="{07C947C1-ECC7-4233-8722-2925F9AF7E92}" sibTransId="{0B0AC277-E790-4FB8-B2A5-0CCDA9F71F0B}"/>
    <dgm:cxn modelId="{ADDE50FF-F012-47FC-AA01-87E9D9D5D372}" type="presOf" srcId="{CAE883FC-F89C-400A-BF04-5BB1BE6B9636}" destId="{6A31820E-EAA4-485E-8371-08468634633A}" srcOrd="0" destOrd="0" presId="urn:microsoft.com/office/officeart/2005/8/layout/hProcess7"/>
    <dgm:cxn modelId="{980A76C0-6448-499E-B514-2FF646305C2A}" type="presOf" srcId="{B3D4F47C-5F40-4FD3-84BB-BAEDE0C6A263}" destId="{90DF4B23-91F8-4E70-A5E1-50E165E56284}" srcOrd="0" destOrd="0" presId="urn:microsoft.com/office/officeart/2005/8/layout/hProcess7"/>
    <dgm:cxn modelId="{7AE60C97-3144-480F-8B8B-22006CDA61B2}" type="presOf" srcId="{9AC8096C-E839-40D1-A02F-4ECE3A527C81}" destId="{09958BB5-71F5-4CA3-89AB-DC5242EFB171}" srcOrd="0" destOrd="0" presId="urn:microsoft.com/office/officeart/2005/8/layout/hProcess7"/>
    <dgm:cxn modelId="{E77A2E05-8038-4DD6-9323-6A6E149F9342}" srcId="{B3D4F47C-5F40-4FD3-84BB-BAEDE0C6A263}" destId="{96F18D44-5529-4011-AEDE-71ED25F50730}" srcOrd="1" destOrd="0" parTransId="{BCD1C1A4-6887-46C5-A78C-EF995D2CBC8C}" sibTransId="{607909EE-AAC0-4C73-ADE4-FD32F64F456A}"/>
    <dgm:cxn modelId="{ADA0FC07-AEAE-433A-9D6E-683A1D89C3B0}" type="presOf" srcId="{96F18D44-5529-4011-AEDE-71ED25F50730}" destId="{F97EBD23-6E3A-4E03-890D-F4E4EA0FE6AB}" srcOrd="0" destOrd="0" presId="urn:microsoft.com/office/officeart/2005/8/layout/hProcess7"/>
    <dgm:cxn modelId="{F79E662A-C4E5-476E-BAC7-2608C0A456D8}" type="presOf" srcId="{4DDE9F33-C4BC-4E4B-89A3-97A8E6343CBB}" destId="{65628C0B-6741-44DD-BF20-B2DBFA572689}" srcOrd="0" destOrd="0" presId="urn:microsoft.com/office/officeart/2005/8/layout/hProcess7"/>
    <dgm:cxn modelId="{623C7449-E64A-4F12-A721-C8A44AAC8831}" type="presOf" srcId="{CAE883FC-F89C-400A-BF04-5BB1BE6B9636}" destId="{6FD2E829-10DB-46EC-9B9A-F96DE611C7E3}" srcOrd="1" destOrd="0" presId="urn:microsoft.com/office/officeart/2005/8/layout/hProcess7"/>
    <dgm:cxn modelId="{D7CEBD09-52D4-4196-8F63-7AB182470DFE}" srcId="{A78FA966-4896-4515-8CC3-24FAE6E8BDE9}" destId="{9AC8096C-E839-40D1-A02F-4ECE3A527C81}" srcOrd="0" destOrd="0" parTransId="{B5159A6A-CF4C-4757-8744-01C05CAFD282}" sibTransId="{FE8A5A98-F7AC-42E0-8332-E9D9B85E35DB}"/>
    <dgm:cxn modelId="{D92BF26A-40CB-4939-BAF3-FF7F7F70B7D5}" type="presParOf" srcId="{90DF4B23-91F8-4E70-A5E1-50E165E56284}" destId="{1FADEEC5-04B1-48E5-A723-3D503261773D}" srcOrd="0" destOrd="0" presId="urn:microsoft.com/office/officeart/2005/8/layout/hProcess7"/>
    <dgm:cxn modelId="{76A7651E-AB23-413B-93FB-4C07621837FA}" type="presParOf" srcId="{1FADEEC5-04B1-48E5-A723-3D503261773D}" destId="{6A31820E-EAA4-485E-8371-08468634633A}" srcOrd="0" destOrd="0" presId="urn:microsoft.com/office/officeart/2005/8/layout/hProcess7"/>
    <dgm:cxn modelId="{A2548696-CAEE-451E-9054-85356B44284E}" type="presParOf" srcId="{1FADEEC5-04B1-48E5-A723-3D503261773D}" destId="{6FD2E829-10DB-46EC-9B9A-F96DE611C7E3}" srcOrd="1" destOrd="0" presId="urn:microsoft.com/office/officeart/2005/8/layout/hProcess7"/>
    <dgm:cxn modelId="{CCC792BA-1339-4671-BFBF-516BBF1EE011}" type="presParOf" srcId="{1FADEEC5-04B1-48E5-A723-3D503261773D}" destId="{65628C0B-6741-44DD-BF20-B2DBFA572689}" srcOrd="2" destOrd="0" presId="urn:microsoft.com/office/officeart/2005/8/layout/hProcess7"/>
    <dgm:cxn modelId="{9CEC3EE3-B011-488E-8326-2635AE10B2BC}" type="presParOf" srcId="{90DF4B23-91F8-4E70-A5E1-50E165E56284}" destId="{56D85A34-8113-40E7-B1DD-4E94C5FA8DD9}" srcOrd="1" destOrd="0" presId="urn:microsoft.com/office/officeart/2005/8/layout/hProcess7"/>
    <dgm:cxn modelId="{EB13F1A4-E1A7-4DC3-9516-9CB24D72D577}" type="presParOf" srcId="{90DF4B23-91F8-4E70-A5E1-50E165E56284}" destId="{BC3CBE2D-C4B8-4BB5-B94E-CEDF3B44D528}" srcOrd="2" destOrd="0" presId="urn:microsoft.com/office/officeart/2005/8/layout/hProcess7"/>
    <dgm:cxn modelId="{6A8017C6-D137-4C4D-9D93-FA0880C78EDE}" type="presParOf" srcId="{BC3CBE2D-C4B8-4BB5-B94E-CEDF3B44D528}" destId="{3857CDF5-A160-4FFE-A35E-71210F232DBB}" srcOrd="0" destOrd="0" presId="urn:microsoft.com/office/officeart/2005/8/layout/hProcess7"/>
    <dgm:cxn modelId="{45103D97-E46F-4C34-8BAE-F12E84552985}" type="presParOf" srcId="{BC3CBE2D-C4B8-4BB5-B94E-CEDF3B44D528}" destId="{8B3B2D13-CAAD-4AF6-BAD0-1E45C6ECC4BF}" srcOrd="1" destOrd="0" presId="urn:microsoft.com/office/officeart/2005/8/layout/hProcess7"/>
    <dgm:cxn modelId="{9274F44C-0901-45D2-8987-B0F729F680BB}" type="presParOf" srcId="{BC3CBE2D-C4B8-4BB5-B94E-CEDF3B44D528}" destId="{3D5B3367-2860-44F7-AEEA-427CC412CE82}" srcOrd="2" destOrd="0" presId="urn:microsoft.com/office/officeart/2005/8/layout/hProcess7"/>
    <dgm:cxn modelId="{C2E44EDB-442F-4867-B7D1-D9A47A8EE90A}" type="presParOf" srcId="{90DF4B23-91F8-4E70-A5E1-50E165E56284}" destId="{4BA3AC1A-EF01-48C1-A1C8-AB946D60D627}" srcOrd="3" destOrd="0" presId="urn:microsoft.com/office/officeart/2005/8/layout/hProcess7"/>
    <dgm:cxn modelId="{89090B46-7E8E-4118-8EBB-2317996C32AA}" type="presParOf" srcId="{90DF4B23-91F8-4E70-A5E1-50E165E56284}" destId="{60CE93A6-6A04-4F5A-BDB4-1278E039966C}" srcOrd="4" destOrd="0" presId="urn:microsoft.com/office/officeart/2005/8/layout/hProcess7"/>
    <dgm:cxn modelId="{0C102335-B392-44FD-B0DA-BBCECAAC5178}" type="presParOf" srcId="{60CE93A6-6A04-4F5A-BDB4-1278E039966C}" destId="{F97EBD23-6E3A-4E03-890D-F4E4EA0FE6AB}" srcOrd="0" destOrd="0" presId="urn:microsoft.com/office/officeart/2005/8/layout/hProcess7"/>
    <dgm:cxn modelId="{65C1A793-BA20-4175-B1DA-D669CB1BDBF4}" type="presParOf" srcId="{60CE93A6-6A04-4F5A-BDB4-1278E039966C}" destId="{216CB374-61DD-4420-B26B-F768726F5A7E}" srcOrd="1" destOrd="0" presId="urn:microsoft.com/office/officeart/2005/8/layout/hProcess7"/>
    <dgm:cxn modelId="{5887373E-00EF-4639-AF83-1CAC1EF3E020}" type="presParOf" srcId="{60CE93A6-6A04-4F5A-BDB4-1278E039966C}" destId="{5D013BD8-1D6C-479D-89D6-27E59F4FCA7C}" srcOrd="2" destOrd="0" presId="urn:microsoft.com/office/officeart/2005/8/layout/hProcess7"/>
    <dgm:cxn modelId="{5528A462-0CDE-42E4-B32B-D5D3F0F1BACE}" type="presParOf" srcId="{90DF4B23-91F8-4E70-A5E1-50E165E56284}" destId="{C944ABD2-CB27-49AD-962D-EB0C76D10F86}" srcOrd="5" destOrd="0" presId="urn:microsoft.com/office/officeart/2005/8/layout/hProcess7"/>
    <dgm:cxn modelId="{2866DBCA-D657-4871-93A5-D214AC30367B}" type="presParOf" srcId="{90DF4B23-91F8-4E70-A5E1-50E165E56284}" destId="{87ACC4D4-2934-4238-965E-197F8F51E79E}" srcOrd="6" destOrd="0" presId="urn:microsoft.com/office/officeart/2005/8/layout/hProcess7"/>
    <dgm:cxn modelId="{50F45B03-4862-4006-A40A-1C5710C61723}" type="presParOf" srcId="{87ACC4D4-2934-4238-965E-197F8F51E79E}" destId="{6B423530-E4CF-411C-B861-77CC64DF4E92}" srcOrd="0" destOrd="0" presId="urn:microsoft.com/office/officeart/2005/8/layout/hProcess7"/>
    <dgm:cxn modelId="{639BB338-F356-484C-AA05-F4BBD97BB01D}" type="presParOf" srcId="{87ACC4D4-2934-4238-965E-197F8F51E79E}" destId="{9C27DB32-4813-4C0A-BEA5-BFF7B259ABA6}" srcOrd="1" destOrd="0" presId="urn:microsoft.com/office/officeart/2005/8/layout/hProcess7"/>
    <dgm:cxn modelId="{1F1C9B6C-A0BC-42E3-A87F-1B1667C227EC}" type="presParOf" srcId="{87ACC4D4-2934-4238-965E-197F8F51E79E}" destId="{B424021F-A30F-4A21-BDFE-4A73A5BDD26A}" srcOrd="2" destOrd="0" presId="urn:microsoft.com/office/officeart/2005/8/layout/hProcess7"/>
    <dgm:cxn modelId="{8982BEC0-34B7-4068-B4B0-F204B6CDDDF2}" type="presParOf" srcId="{90DF4B23-91F8-4E70-A5E1-50E165E56284}" destId="{46C3E593-1CB7-4E22-9108-403E9916190A}" srcOrd="7" destOrd="0" presId="urn:microsoft.com/office/officeart/2005/8/layout/hProcess7"/>
    <dgm:cxn modelId="{B33482A8-1D3F-4D3E-956C-E49EB582E322}" type="presParOf" srcId="{90DF4B23-91F8-4E70-A5E1-50E165E56284}" destId="{F8DC6453-6ADB-4F4D-B870-D594543ADE8B}" srcOrd="8" destOrd="0" presId="urn:microsoft.com/office/officeart/2005/8/layout/hProcess7"/>
    <dgm:cxn modelId="{AB072FFE-1C61-44FC-95C7-B65EC25020C0}" type="presParOf" srcId="{F8DC6453-6ADB-4F4D-B870-D594543ADE8B}" destId="{5A5721A2-20B7-43DA-A5C0-7FF0CA791B70}" srcOrd="0" destOrd="0" presId="urn:microsoft.com/office/officeart/2005/8/layout/hProcess7"/>
    <dgm:cxn modelId="{CCF55C82-09D8-4443-B88B-A75913AB6346}" type="presParOf" srcId="{F8DC6453-6ADB-4F4D-B870-D594543ADE8B}" destId="{BC31E664-B3AD-465A-B8CE-3BE5D00EC89B}" srcOrd="1" destOrd="0" presId="urn:microsoft.com/office/officeart/2005/8/layout/hProcess7"/>
    <dgm:cxn modelId="{12F289F0-2452-4AC2-A5EE-5E6396F3C530}" type="presParOf" srcId="{F8DC6453-6ADB-4F4D-B870-D594543ADE8B}" destId="{09958BB5-71F5-4CA3-89AB-DC5242EFB171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1820E-EAA4-485E-8371-08468634633A}">
      <dsp:nvSpPr>
        <dsp:cNvPr id="0" name=""/>
        <dsp:cNvSpPr/>
      </dsp:nvSpPr>
      <dsp:spPr>
        <a:xfrm>
          <a:off x="622" y="677852"/>
          <a:ext cx="2680245" cy="321629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128905" bIns="0" numCol="1" spcCol="1270" anchor="t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输入所在位置</a:t>
          </a:r>
          <a:endParaRPr lang="zh-CN" altLang="en-US" sz="2900" kern="1200" dirty="0"/>
        </a:p>
      </dsp:txBody>
      <dsp:txXfrm rot="16200000">
        <a:off x="-1050033" y="1728508"/>
        <a:ext cx="2637361" cy="536049"/>
      </dsp:txXfrm>
    </dsp:sp>
    <dsp:sp modelId="{65628C0B-6741-44DD-BF20-B2DBFA572689}">
      <dsp:nvSpPr>
        <dsp:cNvPr id="0" name=""/>
        <dsp:cNvSpPr/>
      </dsp:nvSpPr>
      <dsp:spPr>
        <a:xfrm>
          <a:off x="536671" y="677852"/>
          <a:ext cx="1996783" cy="321629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定位</a:t>
          </a:r>
          <a:endParaRPr lang="zh-CN" altLang="en-US" sz="6500" kern="1200" dirty="0"/>
        </a:p>
      </dsp:txBody>
      <dsp:txXfrm>
        <a:off x="536671" y="677852"/>
        <a:ext cx="1996783" cy="3216294"/>
      </dsp:txXfrm>
    </dsp:sp>
    <dsp:sp modelId="{F97EBD23-6E3A-4E03-890D-F4E4EA0FE6AB}">
      <dsp:nvSpPr>
        <dsp:cNvPr id="0" name=""/>
        <dsp:cNvSpPr/>
      </dsp:nvSpPr>
      <dsp:spPr>
        <a:xfrm>
          <a:off x="2774677" y="677852"/>
          <a:ext cx="2680245" cy="321629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128905" bIns="0" numCol="1" spcCol="1270" anchor="t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列出附件餐厅</a:t>
          </a:r>
          <a:endParaRPr lang="zh-CN" altLang="en-US" sz="2900" kern="1200" dirty="0"/>
        </a:p>
      </dsp:txBody>
      <dsp:txXfrm rot="16200000">
        <a:off x="1724020" y="1728508"/>
        <a:ext cx="2637361" cy="536049"/>
      </dsp:txXfrm>
    </dsp:sp>
    <dsp:sp modelId="{8B3B2D13-CAAD-4AF6-BAD0-1E45C6ECC4BF}">
      <dsp:nvSpPr>
        <dsp:cNvPr id="0" name=""/>
        <dsp:cNvSpPr/>
      </dsp:nvSpPr>
      <dsp:spPr>
        <a:xfrm rot="5400000">
          <a:off x="2551687" y="3234726"/>
          <a:ext cx="472781" cy="40203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13BD8-1D6C-479D-89D6-27E59F4FCA7C}">
      <dsp:nvSpPr>
        <dsp:cNvPr id="0" name=""/>
        <dsp:cNvSpPr/>
      </dsp:nvSpPr>
      <dsp:spPr>
        <a:xfrm>
          <a:off x="3310726" y="677852"/>
          <a:ext cx="1996783" cy="321629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选菜</a:t>
          </a:r>
          <a:endParaRPr lang="zh-CN" altLang="en-US" sz="6500" kern="1200" dirty="0"/>
        </a:p>
      </dsp:txBody>
      <dsp:txXfrm>
        <a:off x="3310726" y="677852"/>
        <a:ext cx="1996783" cy="3216294"/>
      </dsp:txXfrm>
    </dsp:sp>
    <dsp:sp modelId="{5A5721A2-20B7-43DA-A5C0-7FF0CA791B70}">
      <dsp:nvSpPr>
        <dsp:cNvPr id="0" name=""/>
        <dsp:cNvSpPr/>
      </dsp:nvSpPr>
      <dsp:spPr>
        <a:xfrm>
          <a:off x="5548731" y="677852"/>
          <a:ext cx="2680245" cy="321629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128905" bIns="0" numCol="1" spcCol="1270" anchor="t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在线提交定点</a:t>
          </a:r>
          <a:endParaRPr lang="zh-CN" altLang="en-US" sz="2900" kern="1200" dirty="0"/>
        </a:p>
      </dsp:txBody>
      <dsp:txXfrm rot="16200000">
        <a:off x="4498075" y="1728508"/>
        <a:ext cx="2637361" cy="536049"/>
      </dsp:txXfrm>
    </dsp:sp>
    <dsp:sp modelId="{9C27DB32-4813-4C0A-BEA5-BFF7B259ABA6}">
      <dsp:nvSpPr>
        <dsp:cNvPr id="0" name=""/>
        <dsp:cNvSpPr/>
      </dsp:nvSpPr>
      <dsp:spPr>
        <a:xfrm rot="5400000">
          <a:off x="5325741" y="3234726"/>
          <a:ext cx="472781" cy="40203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58BB5-71F5-4CA3-89AB-DC5242EFB171}">
      <dsp:nvSpPr>
        <dsp:cNvPr id="0" name=""/>
        <dsp:cNvSpPr/>
      </dsp:nvSpPr>
      <dsp:spPr>
        <a:xfrm>
          <a:off x="6084780" y="677852"/>
          <a:ext cx="1996783" cy="321629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下单</a:t>
          </a:r>
          <a:endParaRPr lang="zh-CN" altLang="en-US" sz="6500" kern="1200" dirty="0"/>
        </a:p>
      </dsp:txBody>
      <dsp:txXfrm>
        <a:off x="6084780" y="677852"/>
        <a:ext cx="1996783" cy="3216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BE69200-905E-495A-B99A-752C1497C84E}" type="datetimeFigureOut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9BB93B5-9D97-458A-B002-1CAE979D8F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9200-905E-495A-B99A-752C1497C84E}" type="datetimeFigureOut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93B5-9D97-458A-B002-1CAE979D8F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9200-905E-495A-B99A-752C1497C84E}" type="datetimeFigureOut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93B5-9D97-458A-B002-1CAE979D8F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BE69200-905E-495A-B99A-752C1497C84E}" type="datetimeFigureOut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93B5-9D97-458A-B002-1CAE979D8F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BE69200-905E-495A-B99A-752C1497C84E}" type="datetimeFigureOut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9BB93B5-9D97-458A-B002-1CAE979D8F6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BE69200-905E-495A-B99A-752C1497C84E}" type="datetimeFigureOut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9BB93B5-9D97-458A-B002-1CAE979D8F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BE69200-905E-495A-B99A-752C1497C84E}" type="datetimeFigureOut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9BB93B5-9D97-458A-B002-1CAE979D8F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9200-905E-495A-B99A-752C1497C84E}" type="datetimeFigureOut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93B5-9D97-458A-B002-1CAE979D8F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BE69200-905E-495A-B99A-752C1497C84E}" type="datetimeFigureOut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9BB93B5-9D97-458A-B002-1CAE979D8F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BE69200-905E-495A-B99A-752C1497C84E}" type="datetimeFigureOut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9BB93B5-9D97-458A-B002-1CAE979D8F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BE69200-905E-495A-B99A-752C1497C84E}" type="datetimeFigureOut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9BB93B5-9D97-458A-B002-1CAE979D8F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48000"/>
                <a:satMod val="230000"/>
              </a:schemeClr>
            </a:gs>
            <a:gs pos="54000">
              <a:schemeClr val="bg2">
                <a:shade val="92000"/>
                <a:satMod val="230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BE69200-905E-495A-B99A-752C1497C84E}" type="datetimeFigureOut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9BB93B5-9D97-458A-B002-1CAE979D8F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hoido.com/beijingwaimai/2010-12-01/137.html" TargetMode="External"/><Relationship Id="rId2" Type="http://schemas.openxmlformats.org/officeDocument/2006/relationships/hyperlink" Target="http://www.zgsxy.com/2012/tzzx_0502/380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16zhan.com/xinwen/1053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ppy.c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乐活成都</a:t>
            </a:r>
            <a:endParaRPr lang="zh-CN" altLang="en-US" dirty="0"/>
          </a:p>
        </p:txBody>
      </p:sp>
      <p:pic>
        <p:nvPicPr>
          <p:cNvPr id="1026" name="Picture 2" descr="C:\Sites\lunch_box_pro\app\assets\images\happy.c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3014663"/>
            <a:ext cx="29622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4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技术团队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网站、设计、手机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个人 </a:t>
            </a:r>
            <a:r>
              <a:rPr lang="en-US" altLang="zh-CN" dirty="0" smtClean="0"/>
              <a:t>5%-8%</a:t>
            </a:r>
          </a:p>
          <a:p>
            <a:r>
              <a:rPr lang="zh-CN" altLang="en-US" dirty="0"/>
              <a:t>市</a:t>
            </a:r>
            <a:r>
              <a:rPr lang="zh-CN" altLang="en-US" dirty="0" smtClean="0"/>
              <a:t>场团队</a:t>
            </a:r>
            <a:endParaRPr lang="en-US" altLang="zh-CN" dirty="0" smtClean="0"/>
          </a:p>
          <a:p>
            <a:pPr lvl="1"/>
            <a:r>
              <a:rPr lang="zh-CN" altLang="en-US" dirty="0"/>
              <a:t>公</a:t>
            </a:r>
            <a:r>
              <a:rPr lang="zh-CN" altLang="en-US" dirty="0" smtClean="0"/>
              <a:t>司运作、宣传推广、区域代理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</a:t>
            </a:r>
            <a:r>
              <a:rPr lang="zh-CN" altLang="en-US" dirty="0" smtClean="0"/>
              <a:t>人以上</a:t>
            </a: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务团队</a:t>
            </a:r>
            <a:endParaRPr lang="en-US" altLang="zh-CN" dirty="0" smtClean="0"/>
          </a:p>
          <a:p>
            <a:pPr lvl="1"/>
            <a:r>
              <a:rPr lang="zh-CN" altLang="en-US" dirty="0"/>
              <a:t>培训</a:t>
            </a:r>
            <a:r>
              <a:rPr lang="zh-CN" altLang="en-US" dirty="0" smtClean="0"/>
              <a:t>师、</a:t>
            </a:r>
            <a:r>
              <a:rPr lang="en-US" altLang="zh-CN" dirty="0" smtClean="0"/>
              <a:t>Call Center</a:t>
            </a:r>
            <a:r>
              <a:rPr lang="zh-CN" altLang="en-US" dirty="0" smtClean="0"/>
              <a:t>、财审员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67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资金股权结构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预计投资资金：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万元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筹资金：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万元</a:t>
            </a:r>
            <a:endParaRPr lang="en-US" altLang="zh-CN" dirty="0" smtClean="0"/>
          </a:p>
          <a:p>
            <a:pPr lvl="1"/>
            <a:r>
              <a:rPr lang="zh-CN" altLang="en-US" dirty="0"/>
              <a:t>创业</a:t>
            </a:r>
            <a:r>
              <a:rPr lang="zh-CN" altLang="en-US" dirty="0" smtClean="0"/>
              <a:t>融</a:t>
            </a:r>
            <a:r>
              <a:rPr lang="zh-CN" altLang="en-US" dirty="0"/>
              <a:t>资</a:t>
            </a:r>
            <a:endParaRPr lang="en-US" altLang="zh-CN" dirty="0" smtClean="0"/>
          </a:p>
          <a:p>
            <a:r>
              <a:rPr lang="zh-CN" altLang="en-US" dirty="0"/>
              <a:t>股</a:t>
            </a:r>
            <a:r>
              <a:rPr lang="zh-CN" altLang="en-US" dirty="0" smtClean="0"/>
              <a:t>权比例：</a:t>
            </a:r>
            <a:endParaRPr lang="en-US" altLang="zh-CN" dirty="0" smtClean="0"/>
          </a:p>
          <a:p>
            <a:pPr lvl="1"/>
            <a:r>
              <a:rPr lang="zh-CN" altLang="en-US" dirty="0"/>
              <a:t>资</a:t>
            </a:r>
            <a:r>
              <a:rPr lang="zh-CN" altLang="en-US" dirty="0" smtClean="0"/>
              <a:t>金：技术   </a:t>
            </a:r>
            <a:r>
              <a:rPr lang="en-US" altLang="zh-CN" dirty="0" smtClean="0"/>
              <a:t>= 1:1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425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What</a:t>
            </a:r>
          </a:p>
          <a:p>
            <a:r>
              <a:rPr lang="en-US" altLang="zh-CN" dirty="0" smtClean="0"/>
              <a:t>Why</a:t>
            </a:r>
          </a:p>
          <a:p>
            <a:r>
              <a:rPr lang="en-US" altLang="zh-CN" dirty="0" smtClean="0"/>
              <a:t>Where</a:t>
            </a:r>
          </a:p>
          <a:p>
            <a:r>
              <a:rPr lang="en-US" altLang="zh-CN" dirty="0" smtClean="0"/>
              <a:t>How --- </a:t>
            </a:r>
            <a:r>
              <a:rPr lang="zh-CN" altLang="en-US" dirty="0" smtClean="0"/>
              <a:t>运作流程</a:t>
            </a:r>
            <a:endParaRPr lang="en-US" altLang="zh-CN" dirty="0" smtClean="0"/>
          </a:p>
          <a:p>
            <a:r>
              <a:rPr lang="en-US" altLang="zh-CN" dirty="0" smtClean="0"/>
              <a:t>How --- </a:t>
            </a:r>
            <a:r>
              <a:rPr lang="zh-CN" altLang="en-US" dirty="0" smtClean="0"/>
              <a:t>订餐流程</a:t>
            </a:r>
            <a:endParaRPr lang="en-US" altLang="zh-CN" dirty="0" smtClean="0"/>
          </a:p>
          <a:p>
            <a:r>
              <a:rPr lang="zh-CN" altLang="en-US" dirty="0" smtClean="0"/>
              <a:t>愿景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大饼</a:t>
            </a:r>
            <a:endParaRPr lang="en-US" altLang="zh-CN" dirty="0" smtClean="0"/>
          </a:p>
          <a:p>
            <a:r>
              <a:rPr lang="zh-CN" altLang="en-US" dirty="0" smtClean="0"/>
              <a:t>愿景 </a:t>
            </a:r>
            <a:r>
              <a:rPr lang="en-US" altLang="zh-CN" dirty="0" smtClean="0"/>
              <a:t>--- </a:t>
            </a:r>
            <a:r>
              <a:rPr lang="zh-CN" altLang="en-US" dirty="0"/>
              <a:t>面包</a:t>
            </a:r>
            <a:endParaRPr lang="en-US" altLang="zh-CN" dirty="0" smtClean="0"/>
          </a:p>
          <a:p>
            <a:r>
              <a:rPr lang="zh-CN" altLang="en-US" dirty="0" smtClean="0"/>
              <a:t>成员结构</a:t>
            </a:r>
            <a:endParaRPr lang="en-US" altLang="zh-CN" dirty="0" smtClean="0"/>
          </a:p>
          <a:p>
            <a:r>
              <a:rPr lang="zh-CN" altLang="en-US" dirty="0"/>
              <a:t>资</a:t>
            </a:r>
            <a:r>
              <a:rPr lang="zh-CN" altLang="en-US" dirty="0" smtClean="0"/>
              <a:t>金股权结构</a:t>
            </a:r>
            <a:endParaRPr lang="en-US" altLang="zh-CN" dirty="0" smtClean="0"/>
          </a:p>
        </p:txBody>
      </p:sp>
      <p:pic>
        <p:nvPicPr>
          <p:cNvPr id="4" name="Picture 2" descr="C:\Sites\lunch_box_pro\app\assets\images\happy.c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29622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2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--- </a:t>
            </a:r>
            <a:r>
              <a:rPr lang="en-US" altLang="zh-CN" dirty="0" err="1" smtClean="0"/>
              <a:t>Happy.cd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乐活成都是</a:t>
            </a:r>
            <a:r>
              <a:rPr lang="zh-CN" altLang="en-US" dirty="0" smtClean="0"/>
              <a:t>一个在线外卖订餐服务网站</a:t>
            </a:r>
            <a:endParaRPr lang="en-US" altLang="zh-CN" dirty="0" smtClean="0"/>
          </a:p>
          <a:p>
            <a:r>
              <a:rPr lang="zh-CN" altLang="en-US" dirty="0" smtClean="0"/>
              <a:t>网站主要服务对象：</a:t>
            </a:r>
            <a:endParaRPr lang="en-US" altLang="zh-CN" dirty="0" smtClean="0"/>
          </a:p>
          <a:p>
            <a:pPr lvl="1"/>
            <a:r>
              <a:rPr lang="zh-CN" altLang="en-US" dirty="0"/>
              <a:t>餐</a:t>
            </a:r>
            <a:r>
              <a:rPr lang="zh-CN" altLang="en-US" dirty="0" smtClean="0"/>
              <a:t>厅：为提供外卖的餐厅提供源源不断的客源，增长餐厅业务时间，增加外卖收入；减少宣传成本，降低餐桌容纳量。</a:t>
            </a:r>
            <a:endParaRPr lang="en-US" altLang="zh-CN" dirty="0" smtClean="0"/>
          </a:p>
          <a:p>
            <a:pPr lvl="1"/>
            <a:r>
              <a:rPr lang="zh-CN" altLang="en-US" dirty="0"/>
              <a:t>订</a:t>
            </a:r>
            <a:r>
              <a:rPr lang="zh-CN" altLang="en-US" dirty="0" smtClean="0"/>
              <a:t>餐消费者：主要商圈的中大型写字楼上班族，人群聚居的学校、医院等社区。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5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时</a:t>
            </a:r>
            <a:r>
              <a:rPr lang="zh-CN" altLang="en-US" dirty="0" smtClean="0"/>
              <a:t>机到了</a:t>
            </a:r>
            <a:endParaRPr lang="en-US" altLang="zh-CN" dirty="0" smtClean="0"/>
          </a:p>
          <a:p>
            <a:pPr lvl="1"/>
            <a:r>
              <a:rPr lang="zh-CN" altLang="en-US" dirty="0"/>
              <a:t>区域</a:t>
            </a:r>
            <a:r>
              <a:rPr lang="zh-CN" altLang="en-US" dirty="0" smtClean="0"/>
              <a:t>化电子商务的新兴（</a:t>
            </a:r>
            <a:r>
              <a:rPr lang="en-US" altLang="zh-CN" dirty="0" err="1" smtClean="0"/>
              <a:t>O2O</a:t>
            </a:r>
            <a:r>
              <a:rPr lang="zh-CN" altLang="en-US" dirty="0" smtClean="0"/>
              <a:t>解决了技术难题、智能手机的普及）</a:t>
            </a:r>
            <a:endParaRPr lang="en-US" altLang="zh-CN" dirty="0" smtClean="0"/>
          </a:p>
          <a:p>
            <a:pPr lvl="1"/>
            <a:r>
              <a:rPr lang="zh-CN" altLang="en-US" dirty="0"/>
              <a:t>餐</a:t>
            </a:r>
            <a:r>
              <a:rPr lang="zh-CN" altLang="en-US" dirty="0" smtClean="0"/>
              <a:t>饮行业缺少“淘宝网”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新生代崛起，宅文化盛行</a:t>
            </a:r>
            <a:endParaRPr lang="en-US" altLang="zh-CN" dirty="0" smtClean="0"/>
          </a:p>
          <a:p>
            <a:r>
              <a:rPr lang="zh-CN" altLang="en-US" dirty="0" smtClean="0"/>
              <a:t>网络订餐模式的日益成熟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网络订餐模式风靡全球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2"/>
              </a:rPr>
              <a:t>Just-</a:t>
            </a:r>
            <a:r>
              <a:rPr lang="en-US" altLang="zh-CN" dirty="0" err="1" smtClean="0">
                <a:hlinkClick r:id="rId2"/>
              </a:rPr>
              <a:t>eat.com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轮融资获</a:t>
            </a:r>
            <a:r>
              <a:rPr lang="en-US" altLang="zh-CN" dirty="0"/>
              <a:t>6400</a:t>
            </a:r>
            <a:r>
              <a:rPr lang="zh-CN" altLang="en-US" dirty="0"/>
              <a:t>万美元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hlinkClick r:id="rId3"/>
              </a:rPr>
              <a:t>GrubHub.com</a:t>
            </a:r>
            <a:r>
              <a:rPr lang="zh-CN" altLang="en-US" dirty="0"/>
              <a:t>融资</a:t>
            </a:r>
            <a:r>
              <a:rPr lang="en-US" altLang="zh-CN" dirty="0"/>
              <a:t>1100</a:t>
            </a:r>
            <a:r>
              <a:rPr lang="zh-CN" altLang="en-US" dirty="0"/>
              <a:t>万美元 </a:t>
            </a:r>
            <a:endParaRPr lang="en-US" altLang="zh-CN" dirty="0" smtClean="0"/>
          </a:p>
          <a:p>
            <a:pPr lvl="2"/>
            <a:r>
              <a:rPr lang="en-US" altLang="zh-CN" dirty="0" err="1">
                <a:hlinkClick r:id="rId4"/>
              </a:rPr>
              <a:t>Livebooking</a:t>
            </a:r>
            <a:r>
              <a:rPr lang="zh-CN" altLang="en-US" dirty="0"/>
              <a:t>融资</a:t>
            </a:r>
            <a:r>
              <a:rPr lang="en-US" altLang="zh-CN" dirty="0"/>
              <a:t>2400</a:t>
            </a:r>
            <a:r>
              <a:rPr lang="zh-CN" altLang="en-US" dirty="0"/>
              <a:t>万美元</a:t>
            </a:r>
            <a:endParaRPr lang="en-US" altLang="zh-CN" dirty="0" smtClean="0"/>
          </a:p>
          <a:p>
            <a:pPr lvl="1"/>
            <a:r>
              <a:rPr lang="zh-CN" altLang="en-US" dirty="0"/>
              <a:t>国</a:t>
            </a:r>
            <a:r>
              <a:rPr lang="zh-CN" altLang="en-US" dirty="0" smtClean="0"/>
              <a:t>内大型城市如火如荼</a:t>
            </a:r>
            <a:endParaRPr lang="en-US" altLang="zh-CN" dirty="0" smtClean="0"/>
          </a:p>
          <a:p>
            <a:pPr lvl="2"/>
            <a:r>
              <a:rPr lang="zh-CN" altLang="en-US" dirty="0"/>
              <a:t>美</a:t>
            </a:r>
            <a:r>
              <a:rPr lang="zh-CN" altLang="en-US" dirty="0" smtClean="0"/>
              <a:t>餐网、飞饭、外卖库、爱米饭、小叶子</a:t>
            </a:r>
            <a:endParaRPr lang="en-US" altLang="zh-CN" dirty="0" smtClean="0"/>
          </a:p>
          <a:p>
            <a:pPr lvl="2"/>
            <a:r>
              <a:rPr lang="zh-CN" altLang="en-US" dirty="0"/>
              <a:t>饿了</a:t>
            </a:r>
            <a:r>
              <a:rPr lang="zh-CN" altLang="en-US" dirty="0" smtClean="0"/>
              <a:t>么</a:t>
            </a:r>
            <a:r>
              <a:rPr lang="en-US" altLang="zh-CN" dirty="0" smtClean="0"/>
              <a:t>: </a:t>
            </a:r>
            <a:r>
              <a:rPr lang="zh-CN" altLang="en-US" dirty="0" smtClean="0"/>
              <a:t>运营</a:t>
            </a:r>
            <a:r>
              <a:rPr lang="en-US" altLang="zh-CN" dirty="0" smtClean="0"/>
              <a:t>3</a:t>
            </a:r>
            <a:r>
              <a:rPr lang="zh-CN" altLang="en-US" dirty="0" smtClean="0"/>
              <a:t>年，年交易额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万元，主营上海</a:t>
            </a:r>
            <a:endParaRPr lang="en-US" altLang="zh-CN" dirty="0" smtClean="0"/>
          </a:p>
          <a:p>
            <a:r>
              <a:rPr lang="zh-CN" altLang="en-US" dirty="0"/>
              <a:t>消</a:t>
            </a:r>
            <a:r>
              <a:rPr lang="zh-CN" altLang="en-US" dirty="0" smtClean="0"/>
              <a:t>费群体的集体需求</a:t>
            </a:r>
            <a:endParaRPr lang="en-US" altLang="zh-CN" dirty="0" smtClean="0"/>
          </a:p>
          <a:p>
            <a:pPr lvl="1"/>
            <a:r>
              <a:rPr lang="zh-CN" altLang="en-US" dirty="0"/>
              <a:t>新生</a:t>
            </a:r>
            <a:r>
              <a:rPr lang="zh-CN" altLang="en-US" dirty="0" smtClean="0"/>
              <a:t>代上班族对消费的需求、要求越来越高</a:t>
            </a:r>
            <a:endParaRPr lang="en-US" altLang="zh-CN" dirty="0" smtClean="0"/>
          </a:p>
          <a:p>
            <a:pPr lvl="1"/>
            <a:r>
              <a:rPr lang="zh-CN" altLang="en-US" dirty="0"/>
              <a:t>挑</a:t>
            </a:r>
            <a:r>
              <a:rPr lang="zh-CN" altLang="en-US" dirty="0" smtClean="0"/>
              <a:t>选、口味、便捷、速度都有更高的要求</a:t>
            </a:r>
            <a:endParaRPr lang="en-US" altLang="zh-CN" dirty="0" smtClean="0"/>
          </a:p>
          <a:p>
            <a:r>
              <a:rPr lang="zh-CN" altLang="en-US" dirty="0"/>
              <a:t>餐</a:t>
            </a:r>
            <a:r>
              <a:rPr lang="zh-CN" altLang="en-US" dirty="0" smtClean="0"/>
              <a:t>厅利润增长的壁垒</a:t>
            </a:r>
            <a:endParaRPr lang="en-US" altLang="zh-CN" dirty="0" smtClean="0"/>
          </a:p>
          <a:p>
            <a:pPr lvl="1"/>
            <a:r>
              <a:rPr lang="zh-CN" altLang="en-US" dirty="0"/>
              <a:t>拉</a:t>
            </a:r>
            <a:r>
              <a:rPr lang="zh-CN" altLang="en-US" dirty="0" smtClean="0"/>
              <a:t>长营业时间，减少客户排队等待时间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1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域名： </a:t>
            </a:r>
            <a:r>
              <a:rPr lang="en-US" altLang="zh-CN" dirty="0" err="1" smtClean="0">
                <a:hlinkClick r:id="rId2"/>
              </a:rPr>
              <a:t>www.happy.cd</a:t>
            </a:r>
            <a:r>
              <a:rPr lang="en-US" altLang="zh-CN" dirty="0" smtClean="0"/>
              <a:t>  </a:t>
            </a:r>
            <a:r>
              <a:rPr lang="zh-CN" altLang="en-US" dirty="0" smtClean="0"/>
              <a:t>针对成都大区域</a:t>
            </a:r>
            <a:endParaRPr lang="en-US" altLang="zh-CN" dirty="0" smtClean="0"/>
          </a:p>
          <a:p>
            <a:r>
              <a:rPr lang="zh-CN" altLang="en-US" dirty="0"/>
              <a:t>区</a:t>
            </a:r>
            <a:r>
              <a:rPr lang="zh-CN" altLang="en-US" dirty="0" smtClean="0"/>
              <a:t>域划分：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成都各大写字楼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大学、医院、社区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--- </a:t>
            </a:r>
            <a:r>
              <a:rPr lang="zh-CN" altLang="en-US" dirty="0" smtClean="0"/>
              <a:t>运作流程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分区域运作</a:t>
            </a:r>
            <a:endParaRPr lang="en-US" altLang="zh-CN" dirty="0" smtClean="0"/>
          </a:p>
          <a:p>
            <a:r>
              <a:rPr lang="zh-CN" altLang="en-US" dirty="0" smtClean="0"/>
              <a:t>每个区域一个代理团队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跟餐厅谈判协定</a:t>
            </a:r>
            <a:endParaRPr lang="en-US" altLang="zh-CN" dirty="0" smtClean="0"/>
          </a:p>
          <a:p>
            <a:pPr lvl="1"/>
            <a:r>
              <a:rPr lang="zh-CN" altLang="en-US" dirty="0"/>
              <a:t>收</a:t>
            </a:r>
            <a:r>
              <a:rPr lang="zh-CN" altLang="en-US" dirty="0" smtClean="0"/>
              <a:t>取</a:t>
            </a:r>
            <a:r>
              <a:rPr lang="en-US" altLang="zh-CN" dirty="0" smtClean="0"/>
              <a:t>8%---15%</a:t>
            </a:r>
            <a:r>
              <a:rPr lang="zh-CN" altLang="en-US" dirty="0" smtClean="0"/>
              <a:t>的提成</a:t>
            </a:r>
            <a:endParaRPr lang="en-US" altLang="zh-CN" dirty="0" smtClean="0"/>
          </a:p>
          <a:p>
            <a:r>
              <a:rPr lang="zh-CN" altLang="en-US" dirty="0"/>
              <a:t>周</a:t>
            </a:r>
            <a:r>
              <a:rPr lang="zh-CN" altLang="en-US" dirty="0" smtClean="0"/>
              <a:t>边写字楼宣传推广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定点定向投放，成本降低</a:t>
            </a:r>
            <a:endParaRPr lang="en-US" altLang="zh-CN" dirty="0" smtClean="0"/>
          </a:p>
          <a:p>
            <a:r>
              <a:rPr lang="zh-CN" altLang="en-US" dirty="0"/>
              <a:t>网</a:t>
            </a:r>
            <a:r>
              <a:rPr lang="zh-CN" altLang="en-US" dirty="0" smtClean="0"/>
              <a:t>站</a:t>
            </a:r>
            <a:r>
              <a:rPr lang="zh-CN" altLang="en-US" dirty="0"/>
              <a:t>客服</a:t>
            </a:r>
            <a:r>
              <a:rPr lang="en-US" altLang="zh-CN" dirty="0" smtClean="0"/>
              <a:t>Call Center</a:t>
            </a:r>
          </a:p>
          <a:p>
            <a:pPr lvl="1"/>
            <a:r>
              <a:rPr lang="zh-CN" altLang="en-US" dirty="0"/>
              <a:t>保</a:t>
            </a:r>
            <a:r>
              <a:rPr lang="zh-CN" altLang="en-US" dirty="0" smtClean="0"/>
              <a:t>障售后流程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--- </a:t>
            </a:r>
            <a:r>
              <a:rPr lang="zh-CN" altLang="en-US" dirty="0" smtClean="0"/>
              <a:t>订餐流程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381442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4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愿景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大饼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业务覆盖成都所有大型写字楼集中区域</a:t>
            </a:r>
            <a:endParaRPr lang="en-US" altLang="zh-CN" dirty="0" smtClean="0"/>
          </a:p>
          <a:p>
            <a:r>
              <a:rPr lang="zh-CN" altLang="en-US" dirty="0" smtClean="0"/>
              <a:t>合作餐厅数</a:t>
            </a:r>
            <a:endParaRPr lang="en-US" altLang="zh-CN" dirty="0"/>
          </a:p>
          <a:p>
            <a:r>
              <a:rPr lang="zh-CN" altLang="en-US" dirty="0" smtClean="0"/>
              <a:t>日交易单</a:t>
            </a:r>
            <a:endParaRPr lang="en-US" altLang="zh-CN" dirty="0" smtClean="0"/>
          </a:p>
          <a:p>
            <a:r>
              <a:rPr lang="zh-CN" altLang="en-US" dirty="0" smtClean="0"/>
              <a:t>年交易额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6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愿景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面包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一个区域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个人</a:t>
            </a:r>
            <a:endParaRPr lang="en-US" altLang="zh-CN" dirty="0" smtClean="0"/>
          </a:p>
          <a:p>
            <a:r>
              <a:rPr lang="en-US" altLang="zh-CN" dirty="0" smtClean="0"/>
              <a:t>10-20</a:t>
            </a:r>
            <a:r>
              <a:rPr lang="zh-CN" altLang="en-US" dirty="0" smtClean="0"/>
              <a:t>家餐厅</a:t>
            </a:r>
            <a:endParaRPr lang="en-US" altLang="zh-CN" dirty="0" smtClean="0"/>
          </a:p>
          <a:p>
            <a:r>
              <a:rPr lang="en-US" altLang="zh-CN" dirty="0" smtClean="0"/>
              <a:t>5-8</a:t>
            </a:r>
            <a:r>
              <a:rPr lang="zh-CN" altLang="en-US" dirty="0" smtClean="0"/>
              <a:t>个写字楼（</a:t>
            </a:r>
            <a:r>
              <a:rPr lang="en-US" altLang="zh-CN" dirty="0"/>
              <a:t>3</a:t>
            </a:r>
            <a:r>
              <a:rPr lang="en-US" altLang="zh-CN" dirty="0" smtClean="0"/>
              <a:t>000</a:t>
            </a:r>
            <a:r>
              <a:rPr lang="zh-CN" altLang="en-US" dirty="0" smtClean="0"/>
              <a:t>多消费群）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r>
              <a:rPr lang="zh-CN" altLang="en-US" dirty="0" smtClean="0"/>
              <a:t>个订单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2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1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00000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201</TotalTime>
  <Words>548</Words>
  <Application>Microsoft Office PowerPoint</Application>
  <PresentationFormat>On-screen Show (4:3)</PresentationFormat>
  <Paragraphs>82</Paragraphs>
  <Slides>11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乐活成都</vt:lpstr>
      <vt:lpstr>PowerPoint Presentation</vt:lpstr>
      <vt:lpstr>What --- Happy.cd</vt:lpstr>
      <vt:lpstr>Why</vt:lpstr>
      <vt:lpstr>Where</vt:lpstr>
      <vt:lpstr>How --- 运作流程</vt:lpstr>
      <vt:lpstr>How --- 订餐流程</vt:lpstr>
      <vt:lpstr>愿景 --- 大饼</vt:lpstr>
      <vt:lpstr>愿景 --- 面包</vt:lpstr>
      <vt:lpstr>组织结构</vt:lpstr>
      <vt:lpstr>资金股权结构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欢乐外卖送</dc:title>
  <dc:creator>song</dc:creator>
  <cp:lastModifiedBy>ZC</cp:lastModifiedBy>
  <cp:revision>48</cp:revision>
  <dcterms:created xsi:type="dcterms:W3CDTF">2012-06-08T15:29:36Z</dcterms:created>
  <dcterms:modified xsi:type="dcterms:W3CDTF">2012-07-19T10:51:56Z</dcterms:modified>
</cp:coreProperties>
</file>