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858FB-A021-BA9C-986D-59BC709A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581"/>
            <a:ext cx="7833360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5F359-2E6C-9956-7B9A-7FA3D607F9B5}"/>
              </a:ext>
            </a:extLst>
          </p:cNvPr>
          <p:cNvSpPr txBox="1"/>
          <p:nvPr/>
        </p:nvSpPr>
        <p:spPr>
          <a:xfrm>
            <a:off x="3309660" y="406400"/>
            <a:ext cx="309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Flex-Direction: Column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FEBA08-6B68-72E4-24A1-6E4931EE6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3190"/>
              </p:ext>
            </p:extLst>
          </p:nvPr>
        </p:nvGraphicFramePr>
        <p:xfrm>
          <a:off x="8172994" y="1388581"/>
          <a:ext cx="306251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62514">
                  <a:extLst>
                    <a:ext uri="{9D8B030D-6E8A-4147-A177-3AD203B41FA5}">
                      <a16:colId xmlns:a16="http://schemas.microsoft.com/office/drawing/2014/main" val="360001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Navigation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96881"/>
                  </a:ext>
                </a:extLst>
              </a:tr>
            </a:tbl>
          </a:graphicData>
        </a:graphic>
      </p:graphicFrame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8D55942D-AEBF-A8B7-4C2E-D2D86F003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3AF29F-5240-BBEF-9CD1-15545BB41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0146"/>
              </p:ext>
            </p:extLst>
          </p:nvPr>
        </p:nvGraphicFramePr>
        <p:xfrm>
          <a:off x="8172994" y="1759420"/>
          <a:ext cx="3062514" cy="151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14">
                  <a:extLst>
                    <a:ext uri="{9D8B030D-6E8A-4147-A177-3AD203B41FA5}">
                      <a16:colId xmlns:a16="http://schemas.microsoft.com/office/drawing/2014/main" val="379290161"/>
                    </a:ext>
                  </a:extLst>
                </a:gridCol>
              </a:tblGrid>
              <a:tr h="1517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634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7D3180-6B7A-C647-4C1A-35EF170DD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411"/>
              </p:ext>
            </p:extLst>
          </p:nvPr>
        </p:nvGraphicFramePr>
        <p:xfrm>
          <a:off x="8172994" y="3276600"/>
          <a:ext cx="3062514" cy="253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14">
                  <a:extLst>
                    <a:ext uri="{9D8B030D-6E8A-4147-A177-3AD203B41FA5}">
                      <a16:colId xmlns:a16="http://schemas.microsoft.com/office/drawing/2014/main" val="379290161"/>
                    </a:ext>
                  </a:extLst>
                </a:gridCol>
              </a:tblGrid>
              <a:tr h="2532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7634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AF64B9A-15C0-AC73-AEAC-F1863E03DB62}"/>
              </a:ext>
            </a:extLst>
          </p:cNvPr>
          <p:cNvSpPr/>
          <p:nvPr/>
        </p:nvSpPr>
        <p:spPr>
          <a:xfrm>
            <a:off x="0" y="1343168"/>
            <a:ext cx="7833360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C167A-65F5-97F1-B1C5-F41C177CDBB1}"/>
              </a:ext>
            </a:extLst>
          </p:cNvPr>
          <p:cNvSpPr/>
          <p:nvPr/>
        </p:nvSpPr>
        <p:spPr>
          <a:xfrm>
            <a:off x="0" y="1861532"/>
            <a:ext cx="7833360" cy="12982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63166-DF46-D0F1-B9E6-3F0E910A7594}"/>
              </a:ext>
            </a:extLst>
          </p:cNvPr>
          <p:cNvSpPr/>
          <p:nvPr/>
        </p:nvSpPr>
        <p:spPr>
          <a:xfrm>
            <a:off x="0" y="3198167"/>
            <a:ext cx="7833360" cy="261074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194B-FF01-8AA5-EECF-2E0C0816A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B9801-DB16-624A-0330-5D3B308C4106}"/>
              </a:ext>
            </a:extLst>
          </p:cNvPr>
          <p:cNvSpPr txBox="1"/>
          <p:nvPr/>
        </p:nvSpPr>
        <p:spPr>
          <a:xfrm>
            <a:off x="5423430" y="374368"/>
            <a:ext cx="15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Navigation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02F79-1518-3820-1C94-3125CD95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627"/>
          <a:stretch/>
        </p:blipFill>
        <p:spPr>
          <a:xfrm>
            <a:off x="1138441" y="1530821"/>
            <a:ext cx="10128738" cy="461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669BB0-836D-3C17-A681-0F8C075E7C84}"/>
              </a:ext>
            </a:extLst>
          </p:cNvPr>
          <p:cNvGraphicFramePr>
            <a:graphicFrameLocks noGrp="1"/>
          </p:cNvGraphicFramePr>
          <p:nvPr/>
        </p:nvGraphicFramePr>
        <p:xfrm>
          <a:off x="1138441" y="2584595"/>
          <a:ext cx="2712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199">
                  <a:extLst>
                    <a:ext uri="{9D8B030D-6E8A-4147-A177-3AD203B41FA5}">
                      <a16:colId xmlns:a16="http://schemas.microsoft.com/office/drawing/2014/main" val="334034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Navigation Left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723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CD66AC-2678-075A-70B4-F1C56CD89792}"/>
              </a:ext>
            </a:extLst>
          </p:cNvPr>
          <p:cNvGraphicFramePr>
            <a:graphicFrameLocks noGrp="1"/>
          </p:cNvGraphicFramePr>
          <p:nvPr/>
        </p:nvGraphicFramePr>
        <p:xfrm>
          <a:off x="8554980" y="2580930"/>
          <a:ext cx="2712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199">
                  <a:extLst>
                    <a:ext uri="{9D8B030D-6E8A-4147-A177-3AD203B41FA5}">
                      <a16:colId xmlns:a16="http://schemas.microsoft.com/office/drawing/2014/main" val="334034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Navigation Right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723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60A20A-44F6-CB71-33F9-C0B6F52BD581}"/>
              </a:ext>
            </a:extLst>
          </p:cNvPr>
          <p:cNvGraphicFramePr>
            <a:graphicFrameLocks noGrp="1"/>
          </p:cNvGraphicFramePr>
          <p:nvPr/>
        </p:nvGraphicFramePr>
        <p:xfrm>
          <a:off x="4739900" y="2576140"/>
          <a:ext cx="2712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199">
                  <a:extLst>
                    <a:ext uri="{9D8B030D-6E8A-4147-A177-3AD203B41FA5}">
                      <a16:colId xmlns:a16="http://schemas.microsoft.com/office/drawing/2014/main" val="334034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Navigation Center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7239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8F0BF3F-F82E-CD86-EBC6-C06CBF946FDB}"/>
              </a:ext>
            </a:extLst>
          </p:cNvPr>
          <p:cNvSpPr/>
          <p:nvPr/>
        </p:nvSpPr>
        <p:spPr>
          <a:xfrm>
            <a:off x="1138441" y="1530821"/>
            <a:ext cx="2712199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B6925-D8D8-DCB1-0AA4-66E37B25ADC5}"/>
              </a:ext>
            </a:extLst>
          </p:cNvPr>
          <p:cNvSpPr/>
          <p:nvPr/>
        </p:nvSpPr>
        <p:spPr>
          <a:xfrm>
            <a:off x="8554980" y="1510501"/>
            <a:ext cx="2712199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4D7A8-52D7-7B58-1F24-1F5437A4B923}"/>
              </a:ext>
            </a:extLst>
          </p:cNvPr>
          <p:cNvSpPr/>
          <p:nvPr/>
        </p:nvSpPr>
        <p:spPr>
          <a:xfrm>
            <a:off x="4739900" y="1542107"/>
            <a:ext cx="2712199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6202-2D56-BB9B-D1BA-07A77253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49C04-1E22-DA5A-6499-CACE5E1E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5" t="40254" r="22781"/>
          <a:stretch/>
        </p:blipFill>
        <p:spPr>
          <a:xfrm>
            <a:off x="1749527" y="2387600"/>
            <a:ext cx="4307840" cy="2659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AFF5AB-042C-C27A-6078-84B8C2F7001F}"/>
              </a:ext>
            </a:extLst>
          </p:cNvPr>
          <p:cNvSpPr txBox="1"/>
          <p:nvPr/>
        </p:nvSpPr>
        <p:spPr>
          <a:xfrm>
            <a:off x="3309660" y="406400"/>
            <a:ext cx="441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Container Flex-Direction: Column</a:t>
            </a:r>
            <a:endParaRPr lang="en-US" sz="2400" dirty="0"/>
          </a:p>
        </p:txBody>
      </p:sp>
      <p:sp>
        <p:nvSpPr>
          <p:cNvPr id="6" name="AutoShape 2" descr="Uploaded image">
            <a:extLst>
              <a:ext uri="{FF2B5EF4-FFF2-40B4-BE49-F238E27FC236}">
                <a16:creationId xmlns:a16="http://schemas.microsoft.com/office/drawing/2014/main" id="{127197DD-9E11-34F4-CC0C-7F850D0951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208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8EB2D6-97A4-861C-D534-B6F257370E03}"/>
              </a:ext>
            </a:extLst>
          </p:cNvPr>
          <p:cNvGraphicFramePr>
            <a:graphicFrameLocks noGrp="1"/>
          </p:cNvGraphicFramePr>
          <p:nvPr/>
        </p:nvGraphicFramePr>
        <p:xfrm>
          <a:off x="7067008" y="2357120"/>
          <a:ext cx="3062514" cy="268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514">
                  <a:extLst>
                    <a:ext uri="{9D8B030D-6E8A-4147-A177-3AD203B41FA5}">
                      <a16:colId xmlns:a16="http://schemas.microsoft.com/office/drawing/2014/main" val="379290161"/>
                    </a:ext>
                  </a:extLst>
                </a:gridCol>
              </a:tblGrid>
              <a:tr h="26894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Content</a:t>
                      </a:r>
                    </a:p>
                  </a:txBody>
                  <a:tcPr marL="1188720" anchor="ctr"/>
                </a:tc>
                <a:extLst>
                  <a:ext uri="{0D108BD9-81ED-4DB2-BD59-A6C34878D82A}">
                    <a16:rowId xmlns:a16="http://schemas.microsoft.com/office/drawing/2014/main" val="34587634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38D523-45BA-C35D-6015-F31783D28D6D}"/>
              </a:ext>
            </a:extLst>
          </p:cNvPr>
          <p:cNvGraphicFramePr>
            <a:graphicFrameLocks noGrp="1"/>
          </p:cNvGraphicFramePr>
          <p:nvPr/>
        </p:nvGraphicFramePr>
        <p:xfrm>
          <a:off x="7067008" y="2357120"/>
          <a:ext cx="1091472" cy="268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72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26894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</a:p>
                    <a:p>
                      <a:pPr algn="ctr"/>
                      <a:r>
                        <a:rPr lang="en-US" dirty="0"/>
                        <a:t>Sidebar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6D74936-E6A4-373C-614E-1C33B28CF055}"/>
              </a:ext>
            </a:extLst>
          </p:cNvPr>
          <p:cNvSpPr/>
          <p:nvPr/>
        </p:nvSpPr>
        <p:spPr>
          <a:xfrm>
            <a:off x="1749527" y="2387599"/>
            <a:ext cx="953033" cy="265900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3AFB0-A0BF-EC49-3DF7-DC48EC2B2337}"/>
              </a:ext>
            </a:extLst>
          </p:cNvPr>
          <p:cNvSpPr/>
          <p:nvPr/>
        </p:nvSpPr>
        <p:spPr>
          <a:xfrm>
            <a:off x="2728687" y="2387597"/>
            <a:ext cx="3328680" cy="2659006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A3E6F-D197-D468-4B94-582DBAE6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B1F3A-6D74-8870-EE79-09549555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5" t="40254" r="65868"/>
          <a:stretch/>
        </p:blipFill>
        <p:spPr>
          <a:xfrm>
            <a:off x="4306932" y="1312872"/>
            <a:ext cx="1789067" cy="5100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D4A2D9-1DF1-A053-40B9-99DFCEBEC337}"/>
              </a:ext>
            </a:extLst>
          </p:cNvPr>
          <p:cNvSpPr txBox="1"/>
          <p:nvPr/>
        </p:nvSpPr>
        <p:spPr>
          <a:xfrm>
            <a:off x="3309660" y="406400"/>
            <a:ext cx="486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Sidebar Flex-Direction: Column</a:t>
            </a:r>
            <a:endParaRPr lang="en-US" sz="2400" dirty="0"/>
          </a:p>
        </p:txBody>
      </p:sp>
      <p:sp>
        <p:nvSpPr>
          <p:cNvPr id="6" name="AutoShape 2" descr="Uploaded image">
            <a:extLst>
              <a:ext uri="{FF2B5EF4-FFF2-40B4-BE49-F238E27FC236}">
                <a16:creationId xmlns:a16="http://schemas.microsoft.com/office/drawing/2014/main" id="{9814501D-D195-D08D-EBEB-A90FA1D16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22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08B72-2986-8583-D7B6-A238E466FC04}"/>
              </a:ext>
            </a:extLst>
          </p:cNvPr>
          <p:cNvGraphicFramePr>
            <a:graphicFrameLocks noGrp="1"/>
          </p:cNvGraphicFramePr>
          <p:nvPr/>
        </p:nvGraphicFramePr>
        <p:xfrm>
          <a:off x="6792688" y="1320800"/>
          <a:ext cx="1091472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72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123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Sidebar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03DA18-E015-4192-7819-4DBC5F01ED73}"/>
              </a:ext>
            </a:extLst>
          </p:cNvPr>
          <p:cNvGraphicFramePr>
            <a:graphicFrameLocks noGrp="1"/>
          </p:cNvGraphicFramePr>
          <p:nvPr/>
        </p:nvGraphicFramePr>
        <p:xfrm>
          <a:off x="6792688" y="2656840"/>
          <a:ext cx="1091472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72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123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Sidebar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B01804-B73B-0DDA-ABEA-754D394BA671}"/>
              </a:ext>
            </a:extLst>
          </p:cNvPr>
          <p:cNvGraphicFramePr>
            <a:graphicFrameLocks noGrp="1"/>
          </p:cNvGraphicFramePr>
          <p:nvPr/>
        </p:nvGraphicFramePr>
        <p:xfrm>
          <a:off x="6792688" y="3992880"/>
          <a:ext cx="1091472" cy="229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72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2291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Sidebar 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22A9FF9E-9309-B36A-8197-10BADB388BC4}"/>
              </a:ext>
            </a:extLst>
          </p:cNvPr>
          <p:cNvSpPr/>
          <p:nvPr/>
        </p:nvSpPr>
        <p:spPr>
          <a:xfrm>
            <a:off x="4306933" y="1312872"/>
            <a:ext cx="1789067" cy="134396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C4A4A5-2AA7-9D5F-24A3-53505A113824}"/>
              </a:ext>
            </a:extLst>
          </p:cNvPr>
          <p:cNvSpPr/>
          <p:nvPr/>
        </p:nvSpPr>
        <p:spPr>
          <a:xfrm>
            <a:off x="4306932" y="2730193"/>
            <a:ext cx="1789067" cy="11661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5821B-79AD-CB58-E7B0-4A3627C93E2C}"/>
              </a:ext>
            </a:extLst>
          </p:cNvPr>
          <p:cNvSpPr/>
          <p:nvPr/>
        </p:nvSpPr>
        <p:spPr>
          <a:xfrm>
            <a:off x="4306933" y="3992880"/>
            <a:ext cx="1789067" cy="242824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71200-1CBD-3C9A-E96B-C8888063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96203-4913-0C72-C9CF-85B24A94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59" t="40254" r="22781"/>
          <a:stretch/>
        </p:blipFill>
        <p:spPr>
          <a:xfrm>
            <a:off x="323845" y="1483360"/>
            <a:ext cx="6029588" cy="46772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665640-0C00-3F93-E8AD-B3936DCB0530}"/>
              </a:ext>
            </a:extLst>
          </p:cNvPr>
          <p:cNvSpPr txBox="1"/>
          <p:nvPr/>
        </p:nvSpPr>
        <p:spPr>
          <a:xfrm>
            <a:off x="4504962" y="466584"/>
            <a:ext cx="367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Main-Content Flex: Column</a:t>
            </a:r>
            <a:endParaRPr lang="en-US" sz="2400" dirty="0"/>
          </a:p>
        </p:txBody>
      </p:sp>
      <p:sp>
        <p:nvSpPr>
          <p:cNvPr id="6" name="AutoShape 2" descr="Uploaded image">
            <a:extLst>
              <a:ext uri="{FF2B5EF4-FFF2-40B4-BE49-F238E27FC236}">
                <a16:creationId xmlns:a16="http://schemas.microsoft.com/office/drawing/2014/main" id="{FCDC0797-4CCF-F66D-0E75-4257D2D9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12581-DCB7-372A-81E0-311F405823E3}"/>
              </a:ext>
            </a:extLst>
          </p:cNvPr>
          <p:cNvGraphicFramePr>
            <a:graphicFrameLocks noGrp="1"/>
          </p:cNvGraphicFramePr>
          <p:nvPr/>
        </p:nvGraphicFramePr>
        <p:xfrm>
          <a:off x="7182377" y="1483361"/>
          <a:ext cx="441845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455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bar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3AB58E5-1AEE-DF85-D3EF-316D5AC61A39}"/>
              </a:ext>
            </a:extLst>
          </p:cNvPr>
          <p:cNvSpPr/>
          <p:nvPr/>
        </p:nvSpPr>
        <p:spPr>
          <a:xfrm>
            <a:off x="344715" y="1493517"/>
            <a:ext cx="6008718" cy="101600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B8007-0102-4655-CBD8-AB226EC6E8F7}"/>
              </a:ext>
            </a:extLst>
          </p:cNvPr>
          <p:cNvSpPr/>
          <p:nvPr/>
        </p:nvSpPr>
        <p:spPr>
          <a:xfrm>
            <a:off x="344715" y="2519677"/>
            <a:ext cx="6008718" cy="75692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ABB14-6F43-9173-D3E5-8FF42B4B234D}"/>
              </a:ext>
            </a:extLst>
          </p:cNvPr>
          <p:cNvSpPr/>
          <p:nvPr/>
        </p:nvSpPr>
        <p:spPr>
          <a:xfrm>
            <a:off x="334280" y="3419449"/>
            <a:ext cx="6008718" cy="75692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38A06-4D15-0D3C-F0DD-0F3BA864CFA2}"/>
              </a:ext>
            </a:extLst>
          </p:cNvPr>
          <p:cNvSpPr/>
          <p:nvPr/>
        </p:nvSpPr>
        <p:spPr>
          <a:xfrm>
            <a:off x="344715" y="5248252"/>
            <a:ext cx="6008718" cy="75692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0BB10-873F-761B-417F-0BB32B9F6976}"/>
              </a:ext>
            </a:extLst>
          </p:cNvPr>
          <p:cNvSpPr/>
          <p:nvPr/>
        </p:nvSpPr>
        <p:spPr>
          <a:xfrm>
            <a:off x="344715" y="4348480"/>
            <a:ext cx="6008718" cy="75692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9EB6CF-544D-D570-71FA-BF2BE35D44C4}"/>
              </a:ext>
            </a:extLst>
          </p:cNvPr>
          <p:cNvGraphicFramePr>
            <a:graphicFrameLocks noGrp="1"/>
          </p:cNvGraphicFramePr>
          <p:nvPr/>
        </p:nvGraphicFramePr>
        <p:xfrm>
          <a:off x="7182376" y="2456183"/>
          <a:ext cx="4418455" cy="82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455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820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bar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D6645C-28D3-59DD-F984-268352FF6605}"/>
              </a:ext>
            </a:extLst>
          </p:cNvPr>
          <p:cNvGraphicFramePr>
            <a:graphicFrameLocks noGrp="1"/>
          </p:cNvGraphicFramePr>
          <p:nvPr/>
        </p:nvGraphicFramePr>
        <p:xfrm>
          <a:off x="7182375" y="5238092"/>
          <a:ext cx="441845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455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bar 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8DC6411-87D4-A17A-C992-E7D2F578FB96}"/>
              </a:ext>
            </a:extLst>
          </p:cNvPr>
          <p:cNvGraphicFramePr>
            <a:graphicFrameLocks noGrp="1"/>
          </p:cNvGraphicFramePr>
          <p:nvPr/>
        </p:nvGraphicFramePr>
        <p:xfrm>
          <a:off x="7182376" y="3370583"/>
          <a:ext cx="4418455" cy="82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455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820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bar 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5620CB-10F1-AF0C-28C4-FB996D4DFDBC}"/>
              </a:ext>
            </a:extLst>
          </p:cNvPr>
          <p:cNvGraphicFramePr>
            <a:graphicFrameLocks noGrp="1"/>
          </p:cNvGraphicFramePr>
          <p:nvPr/>
        </p:nvGraphicFramePr>
        <p:xfrm>
          <a:off x="7182375" y="4284984"/>
          <a:ext cx="4418455" cy="82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455">
                  <a:extLst>
                    <a:ext uri="{9D8B030D-6E8A-4147-A177-3AD203B41FA5}">
                      <a16:colId xmlns:a16="http://schemas.microsoft.com/office/drawing/2014/main" val="2465683853"/>
                    </a:ext>
                  </a:extLst>
                </a:gridCol>
              </a:tblGrid>
              <a:tr h="820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bar 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0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Chum Phalla</cp:lastModifiedBy>
  <cp:revision>2</cp:revision>
  <dcterms:created xsi:type="dcterms:W3CDTF">2024-08-04T11:27:57Z</dcterms:created>
  <dcterms:modified xsi:type="dcterms:W3CDTF">2024-11-07T01:31:35Z</dcterms:modified>
</cp:coreProperties>
</file>