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099F7B1E-EC09-4D03-90A3-49BD8BFF18AA}"/>
    <pc:docChg chg="modSld">
      <pc:chgData name="Andrew Beatty" userId="ddf183e3-d1da-49e1-9619-81ceb6b4ef92" providerId="ADAL" clId="{099F7B1E-EC09-4D03-90A3-49BD8BFF18AA}" dt="2024-01-31T19:42:46.589" v="30" actId="20577"/>
      <pc:docMkLst>
        <pc:docMk/>
      </pc:docMkLst>
      <pc:sldChg chg="modSp mod">
        <pc:chgData name="Andrew Beatty" userId="ddf183e3-d1da-49e1-9619-81ceb6b4ef92" providerId="ADAL" clId="{099F7B1E-EC09-4D03-90A3-49BD8BFF18AA}" dt="2024-01-31T19:42:46.589" v="30" actId="20577"/>
        <pc:sldMkLst>
          <pc:docMk/>
          <pc:sldMk cId="1241510133" sldId="256"/>
        </pc:sldMkLst>
        <pc:spChg chg="mod">
          <ac:chgData name="Andrew Beatty" userId="ddf183e3-d1da-49e1-9619-81ceb6b4ef92" providerId="ADAL" clId="{099F7B1E-EC09-4D03-90A3-49BD8BFF18AA}" dt="2024-01-31T19:42:32.846" v="1" actId="20577"/>
          <ac:spMkLst>
            <pc:docMk/>
            <pc:sldMk cId="1241510133" sldId="256"/>
            <ac:spMk id="2" creationId="{62640664-1E45-4B9A-9CBD-B4F742877CD4}"/>
          </ac:spMkLst>
        </pc:spChg>
        <pc:spChg chg="mod">
          <ac:chgData name="Andrew Beatty" userId="ddf183e3-d1da-49e1-9619-81ceb6b4ef92" providerId="ADAL" clId="{099F7B1E-EC09-4D03-90A3-49BD8BFF18AA}" dt="2024-01-31T19:42:46.589" v="30" actId="20577"/>
          <ac:spMkLst>
            <pc:docMk/>
            <pc:sldMk cId="1241510133" sldId="256"/>
            <ac:spMk id="3" creationId="{6985B478-DD2A-41DD-823E-6F42C089D89E}"/>
          </ac:spMkLst>
        </pc:spChg>
      </pc:sldChg>
    </pc:docChg>
  </pc:docChgLst>
  <pc:docChgLst>
    <pc:chgData name="Andrew Beatty" userId="ddf183e3-d1da-49e1-9619-81ceb6b4ef92" providerId="ADAL" clId="{62877F42-5BBA-43B3-A81D-7B85A0D9D81C}"/>
    <pc:docChg chg="custSel modSld">
      <pc:chgData name="Andrew Beatty" userId="ddf183e3-d1da-49e1-9619-81ceb6b4ef92" providerId="ADAL" clId="{62877F42-5BBA-43B3-A81D-7B85A0D9D81C}" dt="2023-09-26T20:58:59.221" v="4" actId="20577"/>
      <pc:docMkLst>
        <pc:docMk/>
      </pc:docMkLst>
      <pc:sldChg chg="modSp mod">
        <pc:chgData name="Andrew Beatty" userId="ddf183e3-d1da-49e1-9619-81ceb6b4ef92" providerId="ADAL" clId="{62877F42-5BBA-43B3-A81D-7B85A0D9D81C}" dt="2023-09-26T20:58:31.829" v="0" actId="313"/>
        <pc:sldMkLst>
          <pc:docMk/>
          <pc:sldMk cId="4062039123" sldId="257"/>
        </pc:sldMkLst>
        <pc:spChg chg="mod">
          <ac:chgData name="Andrew Beatty" userId="ddf183e3-d1da-49e1-9619-81ceb6b4ef92" providerId="ADAL" clId="{62877F42-5BBA-43B3-A81D-7B85A0D9D81C}" dt="2023-09-26T20:58:31.829" v="0" actId="313"/>
          <ac:spMkLst>
            <pc:docMk/>
            <pc:sldMk cId="4062039123" sldId="257"/>
            <ac:spMk id="3" creationId="{89D1CD1F-7676-49E9-8AB6-C296265CEA75}"/>
          </ac:spMkLst>
        </pc:spChg>
      </pc:sldChg>
      <pc:sldChg chg="modSp mod">
        <pc:chgData name="Andrew Beatty" userId="ddf183e3-d1da-49e1-9619-81ceb6b4ef92" providerId="ADAL" clId="{62877F42-5BBA-43B3-A81D-7B85A0D9D81C}" dt="2023-09-26T20:58:59.221" v="4" actId="20577"/>
        <pc:sldMkLst>
          <pc:docMk/>
          <pc:sldMk cId="1848054948" sldId="263"/>
        </pc:sldMkLst>
        <pc:spChg chg="mod">
          <ac:chgData name="Andrew Beatty" userId="ddf183e3-d1da-49e1-9619-81ceb6b4ef92" providerId="ADAL" clId="{62877F42-5BBA-43B3-A81D-7B85A0D9D81C}" dt="2023-09-26T20:58:59.221" v="4" actId="20577"/>
          <ac:spMkLst>
            <pc:docMk/>
            <pc:sldMk cId="1848054948" sldId="263"/>
            <ac:spMk id="5" creationId="{D72F1141-CA4E-452C-A156-8338CB6B9FA4}"/>
          </ac:spMkLst>
        </pc:spChg>
      </pc:sldChg>
    </pc:docChg>
  </pc:docChgLst>
  <pc:docChgLst>
    <pc:chgData name="Andrew Beatty" userId="ddf183e3-d1da-49e1-9619-81ceb6b4ef92" providerId="ADAL" clId="{50824650-81DD-4B9B-A14B-B70937A242F0}"/>
    <pc:docChg chg="delSld modSld">
      <pc:chgData name="Andrew Beatty" userId="ddf183e3-d1da-49e1-9619-81ceb6b4ef92" providerId="ADAL" clId="{50824650-81DD-4B9B-A14B-B70937A242F0}" dt="2022-10-17T18:53:25.717" v="1" actId="2696"/>
      <pc:docMkLst>
        <pc:docMk/>
      </pc:docMkLst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1510133" sldId="25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1510133" sldId="256"/>
            <ac:picMk id="4" creationId="{A6833DFE-7A5D-B004-60ED-F95CAD76358F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062039123" sldId="25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062039123" sldId="257"/>
            <ac:picMk id="4" creationId="{5354FA25-E6F4-2ACC-65BD-E1DD0DC4C9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4194769095" sldId="258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4194769095" sldId="258"/>
            <ac:picMk id="5" creationId="{2189CABE-FCE3-50BE-03BA-8CD0D814C2D1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267222576" sldId="259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267222576" sldId="259"/>
            <ac:picMk id="5" creationId="{B1C235E6-9E37-35F8-DDA9-A1B6950CBA3D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098296142" sldId="261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098296142" sldId="261"/>
            <ac:picMk id="7" creationId="{1A865A21-69AD-B9D5-A2BC-9BFA16A11AB6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249018131" sldId="262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249018131" sldId="262"/>
            <ac:picMk id="4" creationId="{C4B3DF4F-DDB8-D674-BF61-827CB808EF44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1848054948" sldId="263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1848054948" sldId="263"/>
            <ac:picMk id="6" creationId="{AD6B151E-622F-FD5B-E26C-80FB6EC14C90}"/>
          </ac:picMkLst>
        </pc:picChg>
      </pc:sldChg>
      <pc:sldChg chg="del modTransition">
        <pc:chgData name="Andrew Beatty" userId="ddf183e3-d1da-49e1-9619-81ceb6b4ef92" providerId="ADAL" clId="{50824650-81DD-4B9B-A14B-B70937A242F0}" dt="2022-10-17T18:53:25.717" v="1" actId="2696"/>
        <pc:sldMkLst>
          <pc:docMk/>
          <pc:sldMk cId="3038706050" sldId="264"/>
        </pc:sldMkLst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473391794" sldId="265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473391794" sldId="265"/>
            <ac:picMk id="6" creationId="{1EC674E6-845C-4159-2B15-8A05377307BB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3329453288" sldId="266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3329453288" sldId="266"/>
            <ac:picMk id="6" creationId="{5C9644CD-9B7B-5BE9-C0AC-5A125D4F37FA}"/>
          </ac:picMkLst>
        </pc:picChg>
      </pc:sldChg>
      <pc:sldChg chg="delSp modTransition modAnim">
        <pc:chgData name="Andrew Beatty" userId="ddf183e3-d1da-49e1-9619-81ceb6b4ef92" providerId="ADAL" clId="{50824650-81DD-4B9B-A14B-B70937A242F0}" dt="2022-10-17T18:53:09.402" v="0"/>
        <pc:sldMkLst>
          <pc:docMk/>
          <pc:sldMk cId="2542320489" sldId="267"/>
        </pc:sldMkLst>
        <pc:picChg chg="del">
          <ac:chgData name="Andrew Beatty" userId="ddf183e3-d1da-49e1-9619-81ceb6b4ef92" providerId="ADAL" clId="{50824650-81DD-4B9B-A14B-B70937A242F0}" dt="2022-10-17T18:53:09.402" v="0"/>
          <ac:picMkLst>
            <pc:docMk/>
            <pc:sldMk cId="2542320489" sldId="267"/>
            <ac:picMk id="4" creationId="{8ED2EDC3-7172-A2F4-3A3D-B937C3A562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desk.com/v1/bpi/currentprice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0664-1E45-4B9A-9CBD-B4F742877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5B478-DD2A-41DD-823E-6F42C089D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151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59D3-A52C-1EEE-590C-F6B3157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768" y="2384552"/>
            <a:ext cx="10058400" cy="1609344"/>
          </a:xfrm>
        </p:spPr>
        <p:txBody>
          <a:bodyPr/>
          <a:lstStyle/>
          <a:p>
            <a:r>
              <a:rPr lang="en-GB" dirty="0"/>
              <a:t>That it for this week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23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7076-D674-428B-AECC-45BB5799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D1F-7676-49E9-8AB6-C296265C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JavaScript Object Notation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JavaScript</a:t>
            </a:r>
            <a:r>
              <a:rPr lang="en-IE" dirty="0"/>
              <a:t> 	A scripting/programming language.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Object</a:t>
            </a:r>
            <a:r>
              <a:rPr lang="en-IE" dirty="0"/>
              <a:t> 	Groups of name-value pairs. </a:t>
            </a:r>
          </a:p>
          <a:p>
            <a:pPr marL="548640" lvl="2" indent="0">
              <a:buNone/>
            </a:pPr>
            <a:r>
              <a:rPr lang="en-IE" dirty="0">
                <a:solidFill>
                  <a:srgbClr val="0070C0"/>
                </a:solidFill>
              </a:rPr>
              <a:t>Notation</a:t>
            </a:r>
            <a:r>
              <a:rPr lang="en-IE" dirty="0"/>
              <a:t> 	Set of rules for representing objects.</a:t>
            </a:r>
          </a:p>
          <a:p>
            <a:r>
              <a:rPr lang="en-IE" dirty="0"/>
              <a:t>Human readable.</a:t>
            </a:r>
          </a:p>
          <a:p>
            <a:r>
              <a:rPr lang="en-IE" dirty="0"/>
              <a:t>Is just text.</a:t>
            </a:r>
          </a:p>
          <a:p>
            <a:r>
              <a:rPr lang="en-IE" dirty="0"/>
              <a:t>Open standard.</a:t>
            </a:r>
          </a:p>
          <a:p>
            <a:r>
              <a:rPr lang="en-IE" dirty="0"/>
              <a:t>Data interchange format.</a:t>
            </a:r>
          </a:p>
        </p:txBody>
      </p:sp>
    </p:spTree>
    <p:extLst>
      <p:ext uri="{BB962C8B-B14F-4D97-AF65-F5344CB8AC3E}">
        <p14:creationId xmlns:p14="http://schemas.microsoft.com/office/powerpoint/2010/main" val="406203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84CC-1227-4946-907D-E7937720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2800" dirty="0"/>
              <a:t>{ </a:t>
            </a:r>
          </a:p>
          <a:p>
            <a:pPr marL="274320" lvl="1" indent="0">
              <a:buNone/>
            </a:pPr>
            <a:r>
              <a:rPr lang="en-IE" sz="2800" dirty="0"/>
              <a:t>"employees": [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":"John", "</a:t>
            </a:r>
            <a:r>
              <a:rPr lang="en-IE" sz="2800" dirty="0" err="1"/>
              <a:t>lastName</a:t>
            </a:r>
            <a:r>
              <a:rPr lang="en-IE" sz="2800" dirty="0"/>
              <a:t>":"Doe"},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":"Anna", "</a:t>
            </a:r>
            <a:r>
              <a:rPr lang="en-IE" sz="2800" dirty="0" err="1"/>
              <a:t>lastName</a:t>
            </a:r>
            <a:r>
              <a:rPr lang="en-IE" sz="2800" dirty="0"/>
              <a:t>":"Smith"}, </a:t>
            </a:r>
          </a:p>
          <a:p>
            <a:pPr marL="548640" lvl="2" indent="0">
              <a:buNone/>
            </a:pPr>
            <a:r>
              <a:rPr lang="en-IE" sz="2800" dirty="0"/>
              <a:t>{"</a:t>
            </a:r>
            <a:r>
              <a:rPr lang="en-IE" sz="2800" dirty="0" err="1"/>
              <a:t>firstName</a:t>
            </a:r>
            <a:r>
              <a:rPr lang="en-IE" sz="2800" dirty="0"/>
              <a:t>":"Peter", "</a:t>
            </a:r>
            <a:r>
              <a:rPr lang="en-IE" sz="2800" dirty="0" err="1"/>
              <a:t>lastName</a:t>
            </a:r>
            <a:r>
              <a:rPr lang="en-IE" sz="2800" dirty="0"/>
              <a:t>":"Jones"} </a:t>
            </a:r>
          </a:p>
          <a:p>
            <a:pPr marL="274320" lvl="1" indent="0">
              <a:buNone/>
            </a:pPr>
            <a:r>
              <a:rPr lang="en-IE" sz="2800" dirty="0"/>
              <a:t>] </a:t>
            </a:r>
          </a:p>
          <a:p>
            <a:pPr marL="0" indent="0">
              <a:buNone/>
            </a:pPr>
            <a:r>
              <a:rPr lang="en-IE" sz="2800" dirty="0"/>
              <a:t>}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476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9AEC-9803-4F6C-9442-0ADF42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01839-8D2D-4C42-9BAF-8EBD8D0E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8128"/>
            <a:ext cx="10058400" cy="2165366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• Name/Value pairs separated by a colon. "name": "Martin"</a:t>
            </a:r>
          </a:p>
          <a:p>
            <a:pPr marL="0" indent="0">
              <a:buNone/>
            </a:pPr>
            <a:r>
              <a:rPr lang="en-IE" dirty="0"/>
              <a:t>• Objects identified by curly braces. { }</a:t>
            </a:r>
          </a:p>
          <a:p>
            <a:pPr marL="0" indent="0">
              <a:buNone/>
            </a:pPr>
            <a:r>
              <a:rPr lang="en-IE" dirty="0"/>
              <a:t>• Lists identified by square brackets. []</a:t>
            </a:r>
          </a:p>
          <a:p>
            <a:pPr marL="0" indent="0">
              <a:buNone/>
            </a:pPr>
            <a:r>
              <a:rPr lang="en-IE" dirty="0"/>
              <a:t>• All strings (names if space in it) use double quotes (not single). "Martin"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B75D-2BC4-49BF-8071-292CED525A51}"/>
              </a:ext>
            </a:extLst>
          </p:cNvPr>
          <p:cNvSpPr txBox="1"/>
          <p:nvPr/>
        </p:nvSpPr>
        <p:spPr>
          <a:xfrm>
            <a:off x="1063752" y="4422972"/>
            <a:ext cx="8363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• Numbers	123.456				• Strings 	"Hello, world!"</a:t>
            </a:r>
          </a:p>
          <a:p>
            <a:r>
              <a:rPr lang="en-IE" dirty="0"/>
              <a:t>• Boolean 	true					• Arrays 		[1,2,3]</a:t>
            </a:r>
          </a:p>
          <a:p>
            <a:r>
              <a:rPr lang="en-IE" dirty="0"/>
              <a:t>• Objects 	{"name": "Ian"}		• null </a:t>
            </a:r>
            <a:r>
              <a:rPr lang="en-IE" dirty="0" err="1"/>
              <a:t>null</a:t>
            </a:r>
            <a:endParaRPr lang="en-IE" dirty="0"/>
          </a:p>
          <a:p>
            <a:r>
              <a:rPr lang="en-IE" dirty="0"/>
              <a:t>• Functions 	function(){//commands}</a:t>
            </a:r>
          </a:p>
          <a:p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9D8D-4D61-4A3A-B774-9D52FF3BFA26}"/>
              </a:ext>
            </a:extLst>
          </p:cNvPr>
          <p:cNvSpPr txBox="1"/>
          <p:nvPr/>
        </p:nvSpPr>
        <p:spPr>
          <a:xfrm>
            <a:off x="1063752" y="3812472"/>
            <a:ext cx="386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309829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443F-A99D-43E3-8CAA-A0B5B340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09944"/>
          </a:xfrm>
        </p:spPr>
        <p:txBody>
          <a:bodyPr/>
          <a:lstStyle/>
          <a:p>
            <a:r>
              <a:rPr lang="en-IE" dirty="0"/>
              <a:t>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EF52-8D06-4066-81E7-530CE255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"employees":[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":"John", "</a:t>
            </a:r>
            <a:r>
              <a:rPr lang="en-IE" sz="2000" dirty="0" err="1"/>
              <a:t>lastName</a:t>
            </a:r>
            <a:r>
              <a:rPr lang="en-IE" sz="2000" dirty="0"/>
              <a:t>":"Doe"},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":"Anna", "</a:t>
            </a:r>
            <a:r>
              <a:rPr lang="en-IE" sz="2000" dirty="0" err="1"/>
              <a:t>lastName</a:t>
            </a:r>
            <a:r>
              <a:rPr lang="en-IE" sz="2000" dirty="0"/>
              <a:t>":"Smith"}, </a:t>
            </a:r>
          </a:p>
          <a:p>
            <a:pPr marL="274320" lvl="1" indent="0">
              <a:buNone/>
            </a:pPr>
            <a:r>
              <a:rPr lang="en-IE" sz="2000" dirty="0"/>
              <a:t>{"</a:t>
            </a:r>
            <a:r>
              <a:rPr lang="en-IE" sz="2000" dirty="0" err="1"/>
              <a:t>firstName</a:t>
            </a:r>
            <a:r>
              <a:rPr lang="en-IE" sz="2000" dirty="0"/>
              <a:t>":"Peter", "</a:t>
            </a:r>
            <a:r>
              <a:rPr lang="en-IE" sz="2000" dirty="0" err="1"/>
              <a:t>lastName</a:t>
            </a:r>
            <a:r>
              <a:rPr lang="en-IE" sz="2000" dirty="0"/>
              <a:t>":"Jones"} </a:t>
            </a:r>
          </a:p>
          <a:p>
            <a:pPr marL="0" indent="0">
              <a:buNone/>
            </a:pPr>
            <a:r>
              <a:rPr lang="en-IE" dirty="0"/>
              <a:t>]</a:t>
            </a:r>
          </a:p>
          <a:p>
            <a:pPr marL="0" indent="0">
              <a:buNone/>
            </a:pPr>
            <a:r>
              <a:rPr lang="en-IE" dirty="0"/>
              <a:t>Exercise (not an assignment!):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Add two New employees to the above JSON?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to include address? 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Extend the JSON object to include age?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90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550-8EBF-49E6-9729-44FC451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JSON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D97F1-B285-4213-A8D6-CAD2BEE5A2D7}"/>
              </a:ext>
            </a:extLst>
          </p:cNvPr>
          <p:cNvSpPr txBox="1"/>
          <p:nvPr/>
        </p:nvSpPr>
        <p:spPr>
          <a:xfrm>
            <a:off x="5883387" y="1566160"/>
            <a:ext cx="5408590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{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name'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'joe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#print(data)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"simple.</a:t>
            </a:r>
            <a:r>
              <a:rPr lang="en-I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'w’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dirty="0">
                <a:solidFill>
                  <a:srgbClr val="7CA668"/>
                </a:solidFill>
                <a:latin typeface="Consolas" panose="020B0609020204030204" pitchFamily="49" charset="0"/>
              </a:rPr>
              <a:t>	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(data,file, indent=4)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jsonString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2E07F-8313-3281-D118-7CF7096DE1E4}"/>
              </a:ext>
            </a:extLst>
          </p:cNvPr>
          <p:cNvSpPr txBox="1"/>
          <p:nvPr/>
        </p:nvSpPr>
        <p:spPr>
          <a:xfrm>
            <a:off x="974785" y="1843810"/>
            <a:ext cx="4528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Json</a:t>
            </a:r>
            <a:r>
              <a:rPr lang="en-IE" dirty="0"/>
              <a:t> package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dumps()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load()</a:t>
            </a:r>
          </a:p>
          <a:p>
            <a:pPr lvl="1"/>
            <a:r>
              <a:rPr lang="en-IE" dirty="0">
                <a:solidFill>
                  <a:srgbClr val="92D050"/>
                </a:solidFill>
                <a:highlight>
                  <a:srgbClr val="000000"/>
                </a:highlight>
              </a:rPr>
              <a:t>loads()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Loads and dumps into </a:t>
            </a:r>
            <a:r>
              <a:rPr lang="en-IE" dirty="0" err="1"/>
              <a:t>dict</a:t>
            </a:r>
            <a:r>
              <a:rPr lang="en-IE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26722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2E8C-D53A-F8A9-7802-3E0FC633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4949F-F28F-AA3D-B406-0F1A2ED8F1D8}"/>
              </a:ext>
            </a:extLst>
          </p:cNvPr>
          <p:cNvSpPr txBox="1"/>
          <p:nvPr/>
        </p:nvSpPr>
        <p:spPr>
          <a:xfrm>
            <a:off x="1147485" y="1609292"/>
            <a:ext cx="5408590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"dr2.4-json.json"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#print (</a:t>
            </a:r>
            <a:r>
              <a:rPr lang="en-IE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9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313C-A30D-212B-39CF-6B000E50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from the </a:t>
            </a:r>
            <a:r>
              <a:rPr lang="en-IE" dirty="0" err="1"/>
              <a:t>cLoud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EFCFA-5535-0026-1AB4-9E82F1890822}"/>
              </a:ext>
            </a:extLst>
          </p:cNvPr>
          <p:cNvSpPr txBox="1"/>
          <p:nvPr/>
        </p:nvSpPr>
        <p:spPr>
          <a:xfrm>
            <a:off x="2156775" y="2635835"/>
            <a:ext cx="540859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"https://someurl.com"</a:t>
            </a:r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E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669D-65F2-4819-AC4E-603BE32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JSOn</a:t>
            </a:r>
            <a:r>
              <a:rPr lang="en-IE" dirty="0"/>
              <a:t>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57B2-8798-4FBF-9B4C-0DE28C98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954" y="1836736"/>
            <a:ext cx="10058400" cy="974130"/>
          </a:xfrm>
        </p:spPr>
        <p:txBody>
          <a:bodyPr/>
          <a:lstStyle/>
          <a:p>
            <a:r>
              <a:rPr lang="en-IE" dirty="0"/>
              <a:t>Look at</a:t>
            </a:r>
          </a:p>
          <a:p>
            <a:pPr marL="0" indent="0">
              <a:buNone/>
            </a:pPr>
            <a:r>
              <a:rPr lang="en-IE" dirty="0">
                <a:hlinkClick r:id="rId2"/>
              </a:rPr>
              <a:t>https://api.coindesk.com/v1/bpi/currentprice.json</a:t>
            </a:r>
            <a:r>
              <a:rPr lang="en-IE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F1141-CA4E-452C-A156-8338CB6B9FA4}"/>
              </a:ext>
            </a:extLst>
          </p:cNvPr>
          <p:cNvSpPr txBox="1"/>
          <p:nvPr/>
        </p:nvSpPr>
        <p:spPr>
          <a:xfrm>
            <a:off x="796954" y="2919368"/>
            <a:ext cx="10435905" cy="3631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000" dirty="0"/>
              <a:t>{</a:t>
            </a:r>
          </a:p>
          <a:p>
            <a:r>
              <a:rPr lang="en-IE" sz="1000" dirty="0"/>
              <a:t>    "time": {</a:t>
            </a:r>
          </a:p>
          <a:p>
            <a:r>
              <a:rPr lang="en-IE" sz="1000" dirty="0"/>
              <a:t>        "updated": "Oct 16</a:t>
            </a:r>
            <a:r>
              <a:rPr lang="en-IE" sz="1000"/>
              <a:t>, 2023 </a:t>
            </a:r>
            <a:r>
              <a:rPr lang="en-IE" sz="1000" dirty="0"/>
              <a:t>15:03:00 UTC",</a:t>
            </a:r>
          </a:p>
          <a:p>
            <a:r>
              <a:rPr lang="en-IE" sz="1000" dirty="0"/>
              <a:t>     },</a:t>
            </a:r>
          </a:p>
          <a:p>
            <a:r>
              <a:rPr lang="en-IE" sz="1000" dirty="0"/>
              <a:t>    "disclaimer": "This data was produced from the CoinDesk Bitcoin Price Index (USD). ",</a:t>
            </a:r>
          </a:p>
          <a:p>
            <a:r>
              <a:rPr lang="en-IE" sz="1000" dirty="0"/>
              <a:t>    "</a:t>
            </a:r>
            <a:r>
              <a:rPr lang="en-IE" sz="1000" dirty="0" err="1"/>
              <a:t>chartName</a:t>
            </a:r>
            <a:r>
              <a:rPr lang="en-IE" sz="1000" dirty="0"/>
              <a:t>": "Bitcoin",</a:t>
            </a:r>
          </a:p>
          <a:p>
            <a:r>
              <a:rPr lang="en-IE" sz="1000" dirty="0"/>
              <a:t>    "bpi": {</a:t>
            </a:r>
          </a:p>
          <a:p>
            <a:r>
              <a:rPr lang="en-IE" sz="1000" dirty="0"/>
              <a:t>        "USD": {</a:t>
            </a:r>
          </a:p>
          <a:p>
            <a:r>
              <a:rPr lang="en-IE" sz="1000" dirty="0"/>
              <a:t>            "code": "USD",</a:t>
            </a:r>
          </a:p>
          <a:p>
            <a:r>
              <a:rPr lang="en-IE" sz="1000" dirty="0"/>
              <a:t>            "symbol": "&amp;#36;",</a:t>
            </a:r>
          </a:p>
          <a:p>
            <a:r>
              <a:rPr lang="en-IE" sz="1000" dirty="0"/>
              <a:t>            "rate": "7,968.2517",</a:t>
            </a:r>
          </a:p>
          <a:p>
            <a:r>
              <a:rPr lang="en-IE" sz="1000" dirty="0"/>
              <a:t>            "description": "United States Dollar",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7968.2517</a:t>
            </a:r>
          </a:p>
          <a:p>
            <a:r>
              <a:rPr lang="en-IE" sz="1000" dirty="0"/>
              <a:t>        },</a:t>
            </a:r>
          </a:p>
          <a:p>
            <a:r>
              <a:rPr lang="en-IE" sz="1000" dirty="0"/>
              <a:t>             "EUR": {</a:t>
            </a:r>
          </a:p>
          <a:p>
            <a:r>
              <a:rPr lang="en-IE" sz="1000" dirty="0"/>
              <a:t>            "code": "EUR",</a:t>
            </a:r>
          </a:p>
          <a:p>
            <a:r>
              <a:rPr lang="en-IE" sz="1000" dirty="0"/>
              <a:t>            "symbol": "&amp;euro;",</a:t>
            </a:r>
          </a:p>
          <a:p>
            <a:r>
              <a:rPr lang="en-IE" sz="1000" dirty="0"/>
              <a:t>            "rate": "7,209.3474",</a:t>
            </a:r>
          </a:p>
          <a:p>
            <a:r>
              <a:rPr lang="en-IE" sz="1000" dirty="0"/>
              <a:t>            "description": "Euro",</a:t>
            </a:r>
          </a:p>
          <a:p>
            <a:r>
              <a:rPr lang="en-IE" sz="1000" dirty="0"/>
              <a:t>            "</a:t>
            </a:r>
            <a:r>
              <a:rPr lang="en-IE" sz="1000" dirty="0" err="1"/>
              <a:t>rate_float</a:t>
            </a:r>
            <a:r>
              <a:rPr lang="en-IE" sz="1000" dirty="0"/>
              <a:t>": 7209.3474</a:t>
            </a:r>
          </a:p>
          <a:p>
            <a:r>
              <a:rPr lang="en-IE" sz="1000" dirty="0"/>
              <a:t>        }</a:t>
            </a:r>
          </a:p>
          <a:p>
            <a:r>
              <a:rPr lang="en-IE" sz="1000" dirty="0"/>
              <a:t>    }</a:t>
            </a:r>
          </a:p>
          <a:p>
            <a:r>
              <a:rPr lang="en-IE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054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</TotalTime>
  <Words>599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JSON</vt:lpstr>
      <vt:lpstr>JSON</vt:lpstr>
      <vt:lpstr>PowerPoint Presentation</vt:lpstr>
      <vt:lpstr>Syntax</vt:lpstr>
      <vt:lpstr>Consider</vt:lpstr>
      <vt:lpstr>JSON in Python</vt:lpstr>
      <vt:lpstr>Read from a file</vt:lpstr>
      <vt:lpstr>Read from the cLoud</vt:lpstr>
      <vt:lpstr>JSOn in the wild</vt:lpstr>
      <vt:lpstr>That it for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Andrew Beatty</dc:creator>
  <cp:lastModifiedBy>Andrew Beatty</cp:lastModifiedBy>
  <cp:revision>5</cp:revision>
  <dcterms:created xsi:type="dcterms:W3CDTF">2019-10-16T11:42:39Z</dcterms:created>
  <dcterms:modified xsi:type="dcterms:W3CDTF">2024-01-31T19:42:51Z</dcterms:modified>
</cp:coreProperties>
</file>