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351" r:id="rId14"/>
    <p:sldId id="264" r:id="rId15"/>
    <p:sldId id="267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296" r:id="rId43"/>
    <p:sldId id="297" r:id="rId44"/>
    <p:sldId id="298" r:id="rId45"/>
    <p:sldId id="299" r:id="rId46"/>
    <p:sldId id="300" r:id="rId47"/>
    <p:sldId id="352" r:id="rId48"/>
    <p:sldId id="318" r:id="rId49"/>
    <p:sldId id="30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16" r:id="rId75"/>
    <p:sldId id="330" r:id="rId76"/>
    <p:sldId id="353" r:id="rId77"/>
    <p:sldId id="331" r:id="rId78"/>
    <p:sldId id="332" r:id="rId79"/>
    <p:sldId id="333" r:id="rId80"/>
    <p:sldId id="334" r:id="rId81"/>
    <p:sldId id="335" r:id="rId82"/>
    <p:sldId id="336" r:id="rId83"/>
    <p:sldId id="338" r:id="rId84"/>
    <p:sldId id="339" r:id="rId85"/>
    <p:sldId id="343" r:id="rId86"/>
    <p:sldId id="344" r:id="rId87"/>
    <p:sldId id="345" r:id="rId88"/>
    <p:sldId id="346" r:id="rId89"/>
    <p:sldId id="347" r:id="rId90"/>
    <p:sldId id="348" r:id="rId91"/>
    <p:sldId id="34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7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9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0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0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1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79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7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7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5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7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8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3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10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82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2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3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9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7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5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1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62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68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9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10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9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14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40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6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49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20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83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15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39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73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6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59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6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304800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7432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2004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300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31758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81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56874" y="3789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2954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3622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41508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96453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48326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60358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304800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26168" y="228600"/>
            <a:ext cx="7327232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637</Words>
  <Application>Microsoft Office PowerPoint</Application>
  <PresentationFormat>On-screen Show (4:3)</PresentationFormat>
  <Paragraphs>269</Paragraphs>
  <Slides>91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pham phat</cp:lastModifiedBy>
  <cp:revision>37</cp:revision>
  <dcterms:created xsi:type="dcterms:W3CDTF">2015-05-18T02:29:38Z</dcterms:created>
  <dcterms:modified xsi:type="dcterms:W3CDTF">2023-02-11T02:09:35Z</dcterms:modified>
</cp:coreProperties>
</file>