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 bookmarkIdSeed="4">
  <p:sldMasterIdLst>
    <p:sldMasterId id="2147483672" r:id="rId1"/>
  </p:sldMasterIdLst>
  <p:notesMasterIdLst>
    <p:notesMasterId r:id="rId16"/>
  </p:notesMasterIdLst>
  <p:sldIdLst>
    <p:sldId id="256" r:id="rId2"/>
    <p:sldId id="258" r:id="rId3"/>
    <p:sldId id="259" r:id="rId4"/>
    <p:sldId id="300" r:id="rId5"/>
    <p:sldId id="301" r:id="rId6"/>
    <p:sldId id="302" r:id="rId7"/>
    <p:sldId id="304" r:id="rId8"/>
    <p:sldId id="305" r:id="rId9"/>
    <p:sldId id="306" r:id="rId10"/>
    <p:sldId id="323" r:id="rId11"/>
    <p:sldId id="309" r:id="rId12"/>
    <p:sldId id="310" r:id="rId13"/>
    <p:sldId id="322" r:id="rId14"/>
    <p:sldId id="260" r:id="rId15"/>
  </p:sldIdLst>
  <p:sldSz cx="9144000" cy="5143500" type="screen16x9"/>
  <p:notesSz cx="6858000" cy="9144000"/>
  <p:embeddedFontLst>
    <p:embeddedFont>
      <p:font typeface="Calibri Light" panose="020F0302020204030204" pitchFamily="34" charset="0"/>
      <p:regular r:id="rId17"/>
      <p:italic r:id="rId18"/>
    </p:embeddedFont>
    <p:embeddedFont>
      <p:font typeface="Didact Gothic" panose="020B0604020202020204" charset="0"/>
      <p:regular r:id="rId19"/>
    </p:embeddedFont>
    <p:embeddedFont>
      <p:font typeface="Aldrich" panose="020B0604020202020204" charset="0"/>
      <p:regular r:id="rId20"/>
    </p:embeddedFont>
    <p:embeddedFont>
      <p:font typeface="Century Gothic" panose="020B0502020202020204" pitchFamily="34" charset="0"/>
      <p:regular r:id="rId21"/>
      <p:bold r:id="rId22"/>
      <p:italic r:id="rId23"/>
      <p:boldItalic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C9D8F81-A59C-41B0-8CF9-65A592B5AA25}">
  <a:tblStyle styleId="{0C9D8F81-A59C-41B0-8CF9-65A592B5AA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3de5052a6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3de5052a6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a745d1862b_0_8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a745d1862b_0_8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86527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a745d1862b_0_8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a745d1862b_0_8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32121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a745d1862b_0_8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a745d1862b_0_8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58459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a745d1862b_0_8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a745d1862b_0_8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16231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9fa85cf4f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9fa85cf4f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a71291a826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a71291a826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a745d1862b_0_8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a745d1862b_0_8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a745d1862b_0_8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a745d1862b_0_8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633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a745d1862b_0_8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a745d1862b_0_8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5643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a745d1862b_0_8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a745d1862b_0_8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7177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a745d1862b_0_8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a745d1862b_0_8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2265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a745d1862b_0_8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a745d1862b_0_8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6903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a745d1862b_0_8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a745d1862b_0_8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4577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55151" y="2785291"/>
            <a:ext cx="2526614" cy="874564"/>
            <a:chOff x="3457434" y="4469778"/>
            <a:chExt cx="1572451" cy="544289"/>
          </a:xfrm>
        </p:grpSpPr>
        <p:sp>
          <p:nvSpPr>
            <p:cNvPr id="10" name="Google Shape;10;p2"/>
            <p:cNvSpPr/>
            <p:nvPr/>
          </p:nvSpPr>
          <p:spPr>
            <a:xfrm>
              <a:off x="3457434" y="4667694"/>
              <a:ext cx="1467538" cy="346372"/>
            </a:xfrm>
            <a:custGeom>
              <a:avLst/>
              <a:gdLst/>
              <a:ahLst/>
              <a:cxnLst/>
              <a:rect l="l" t="t" r="r" b="b"/>
              <a:pathLst>
                <a:path w="60617" h="14307" extrusionOk="0">
                  <a:moveTo>
                    <a:pt x="7848" y="0"/>
                  </a:moveTo>
                  <a:cubicBezTo>
                    <a:pt x="3393" y="0"/>
                    <a:pt x="1" y="3229"/>
                    <a:pt x="1" y="7153"/>
                  </a:cubicBezTo>
                  <a:cubicBezTo>
                    <a:pt x="1" y="11077"/>
                    <a:pt x="3393" y="14306"/>
                    <a:pt x="7848" y="14306"/>
                  </a:cubicBezTo>
                  <a:lnTo>
                    <a:pt x="60617" y="14306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531662" y="4713209"/>
              <a:ext cx="1393310" cy="255319"/>
            </a:xfrm>
            <a:custGeom>
              <a:avLst/>
              <a:gdLst/>
              <a:ahLst/>
              <a:cxnLst/>
              <a:rect l="l" t="t" r="r" b="b"/>
              <a:pathLst>
                <a:path w="57551" h="10546" extrusionOk="0">
                  <a:moveTo>
                    <a:pt x="7480" y="0"/>
                  </a:moveTo>
                  <a:cubicBezTo>
                    <a:pt x="3393" y="0"/>
                    <a:pt x="0" y="2371"/>
                    <a:pt x="0" y="5273"/>
                  </a:cubicBezTo>
                  <a:cubicBezTo>
                    <a:pt x="0" y="8175"/>
                    <a:pt x="3393" y="10546"/>
                    <a:pt x="7480" y="10546"/>
                  </a:cubicBezTo>
                  <a:lnTo>
                    <a:pt x="57551" y="10546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531662" y="475080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598337" y="4741898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531662" y="4812156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531662" y="4804239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531662" y="486955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531662" y="486164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531662" y="4931898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607862" y="4923982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0"/>
                  </a:moveTo>
                  <a:lnTo>
                    <a:pt x="0" y="654"/>
                  </a:lnTo>
                  <a:lnTo>
                    <a:pt x="58736" y="654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457434" y="4469778"/>
              <a:ext cx="1467538" cy="197941"/>
            </a:xfrm>
            <a:custGeom>
              <a:avLst/>
              <a:gdLst/>
              <a:ahLst/>
              <a:cxnLst/>
              <a:rect l="l" t="t" r="r" b="b"/>
              <a:pathLst>
                <a:path w="60617" h="8176" extrusionOk="0">
                  <a:moveTo>
                    <a:pt x="7848" y="0"/>
                  </a:moveTo>
                  <a:cubicBezTo>
                    <a:pt x="3393" y="0"/>
                    <a:pt x="1" y="1881"/>
                    <a:pt x="1" y="4088"/>
                  </a:cubicBezTo>
                  <a:cubicBezTo>
                    <a:pt x="1" y="6295"/>
                    <a:pt x="3393" y="8175"/>
                    <a:pt x="7848" y="8175"/>
                  </a:cubicBezTo>
                  <a:lnTo>
                    <a:pt x="60617" y="8175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531662" y="4494520"/>
              <a:ext cx="1393310" cy="144485"/>
            </a:xfrm>
            <a:custGeom>
              <a:avLst/>
              <a:gdLst/>
              <a:ahLst/>
              <a:cxnLst/>
              <a:rect l="l" t="t" r="r" b="b"/>
              <a:pathLst>
                <a:path w="57551" h="5968" extrusionOk="0">
                  <a:moveTo>
                    <a:pt x="7480" y="0"/>
                  </a:moveTo>
                  <a:cubicBezTo>
                    <a:pt x="3393" y="0"/>
                    <a:pt x="0" y="1390"/>
                    <a:pt x="0" y="3066"/>
                  </a:cubicBezTo>
                  <a:cubicBezTo>
                    <a:pt x="0" y="4782"/>
                    <a:pt x="3393" y="5968"/>
                    <a:pt x="7480" y="5968"/>
                  </a:cubicBezTo>
                  <a:lnTo>
                    <a:pt x="57551" y="5968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531662" y="4515293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607862" y="4507376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531662" y="4552891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541187" y="454398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531662" y="4585550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531662" y="4618209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607862" y="4610293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541187" y="4577633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02751" y="3680641"/>
            <a:ext cx="2526614" cy="874564"/>
            <a:chOff x="3457434" y="4469778"/>
            <a:chExt cx="1572451" cy="544289"/>
          </a:xfrm>
        </p:grpSpPr>
        <p:sp>
          <p:nvSpPr>
            <p:cNvPr id="31" name="Google Shape;31;p2"/>
            <p:cNvSpPr/>
            <p:nvPr/>
          </p:nvSpPr>
          <p:spPr>
            <a:xfrm>
              <a:off x="3457434" y="4667694"/>
              <a:ext cx="1467538" cy="346372"/>
            </a:xfrm>
            <a:custGeom>
              <a:avLst/>
              <a:gdLst/>
              <a:ahLst/>
              <a:cxnLst/>
              <a:rect l="l" t="t" r="r" b="b"/>
              <a:pathLst>
                <a:path w="60617" h="14307" extrusionOk="0">
                  <a:moveTo>
                    <a:pt x="7848" y="0"/>
                  </a:moveTo>
                  <a:cubicBezTo>
                    <a:pt x="3393" y="0"/>
                    <a:pt x="1" y="3229"/>
                    <a:pt x="1" y="7153"/>
                  </a:cubicBezTo>
                  <a:cubicBezTo>
                    <a:pt x="1" y="11077"/>
                    <a:pt x="3393" y="14306"/>
                    <a:pt x="7848" y="14306"/>
                  </a:cubicBezTo>
                  <a:lnTo>
                    <a:pt x="60617" y="14306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531662" y="4713209"/>
              <a:ext cx="1393310" cy="255319"/>
            </a:xfrm>
            <a:custGeom>
              <a:avLst/>
              <a:gdLst/>
              <a:ahLst/>
              <a:cxnLst/>
              <a:rect l="l" t="t" r="r" b="b"/>
              <a:pathLst>
                <a:path w="57551" h="10546" extrusionOk="0">
                  <a:moveTo>
                    <a:pt x="7480" y="0"/>
                  </a:moveTo>
                  <a:cubicBezTo>
                    <a:pt x="3393" y="0"/>
                    <a:pt x="0" y="2371"/>
                    <a:pt x="0" y="5273"/>
                  </a:cubicBezTo>
                  <a:cubicBezTo>
                    <a:pt x="0" y="8175"/>
                    <a:pt x="3393" y="10546"/>
                    <a:pt x="7480" y="10546"/>
                  </a:cubicBezTo>
                  <a:lnTo>
                    <a:pt x="57551" y="10546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531662" y="475080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598337" y="4741898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531662" y="4812156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531662" y="4804239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531662" y="486955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531662" y="486164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531662" y="4931898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607862" y="4923982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0"/>
                  </a:moveTo>
                  <a:lnTo>
                    <a:pt x="0" y="654"/>
                  </a:lnTo>
                  <a:lnTo>
                    <a:pt x="58736" y="654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457434" y="4469778"/>
              <a:ext cx="1467538" cy="197941"/>
            </a:xfrm>
            <a:custGeom>
              <a:avLst/>
              <a:gdLst/>
              <a:ahLst/>
              <a:cxnLst/>
              <a:rect l="l" t="t" r="r" b="b"/>
              <a:pathLst>
                <a:path w="60617" h="8176" extrusionOk="0">
                  <a:moveTo>
                    <a:pt x="7848" y="0"/>
                  </a:moveTo>
                  <a:cubicBezTo>
                    <a:pt x="3393" y="0"/>
                    <a:pt x="1" y="1881"/>
                    <a:pt x="1" y="4088"/>
                  </a:cubicBezTo>
                  <a:cubicBezTo>
                    <a:pt x="1" y="6295"/>
                    <a:pt x="3393" y="8175"/>
                    <a:pt x="7848" y="8175"/>
                  </a:cubicBezTo>
                  <a:lnTo>
                    <a:pt x="60617" y="8175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531662" y="4494520"/>
              <a:ext cx="1393310" cy="144485"/>
            </a:xfrm>
            <a:custGeom>
              <a:avLst/>
              <a:gdLst/>
              <a:ahLst/>
              <a:cxnLst/>
              <a:rect l="l" t="t" r="r" b="b"/>
              <a:pathLst>
                <a:path w="57551" h="5968" extrusionOk="0">
                  <a:moveTo>
                    <a:pt x="7480" y="0"/>
                  </a:moveTo>
                  <a:cubicBezTo>
                    <a:pt x="3393" y="0"/>
                    <a:pt x="0" y="1390"/>
                    <a:pt x="0" y="3066"/>
                  </a:cubicBezTo>
                  <a:cubicBezTo>
                    <a:pt x="0" y="4782"/>
                    <a:pt x="3393" y="5968"/>
                    <a:pt x="7480" y="5968"/>
                  </a:cubicBezTo>
                  <a:lnTo>
                    <a:pt x="57551" y="5968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531662" y="4536065"/>
              <a:ext cx="477978" cy="102941"/>
            </a:xfrm>
            <a:custGeom>
              <a:avLst/>
              <a:gdLst/>
              <a:ahLst/>
              <a:cxnLst/>
              <a:rect l="l" t="t" r="r" b="b"/>
              <a:pathLst>
                <a:path w="19743" h="4252" extrusionOk="0">
                  <a:moveTo>
                    <a:pt x="859" y="1"/>
                  </a:moveTo>
                  <a:cubicBezTo>
                    <a:pt x="327" y="328"/>
                    <a:pt x="0" y="859"/>
                    <a:pt x="0" y="1350"/>
                  </a:cubicBezTo>
                  <a:cubicBezTo>
                    <a:pt x="0" y="3066"/>
                    <a:pt x="3393" y="4252"/>
                    <a:pt x="7480" y="4252"/>
                  </a:cubicBezTo>
                  <a:lnTo>
                    <a:pt x="19742" y="4252"/>
                  </a:lnTo>
                  <a:cubicBezTo>
                    <a:pt x="12753" y="3761"/>
                    <a:pt x="4946" y="2739"/>
                    <a:pt x="8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531662" y="4515293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607862" y="4507376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531662" y="4552891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41187" y="454398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531662" y="4585550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531662" y="4618209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607862" y="4610293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541187" y="4577633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7228313" y="-114309"/>
            <a:ext cx="1915697" cy="4616272"/>
            <a:chOff x="7899913" y="-114309"/>
            <a:chExt cx="1915697" cy="4616272"/>
          </a:xfrm>
        </p:grpSpPr>
        <p:sp>
          <p:nvSpPr>
            <p:cNvPr id="53" name="Google Shape;53;p2"/>
            <p:cNvSpPr/>
            <p:nvPr/>
          </p:nvSpPr>
          <p:spPr>
            <a:xfrm>
              <a:off x="8606186" y="3608365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66430" y="3568608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798589" y="3873900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8758832" y="3834144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899913" y="-114309"/>
              <a:ext cx="1238654" cy="3139619"/>
            </a:xfrm>
            <a:custGeom>
              <a:avLst/>
              <a:gdLst/>
              <a:ahLst/>
              <a:cxnLst/>
              <a:rect l="l" t="t" r="r" b="b"/>
              <a:pathLst>
                <a:path w="31842" h="80710" extrusionOk="0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8119015" y="89647"/>
              <a:ext cx="596298" cy="2776176"/>
            </a:xfrm>
            <a:custGeom>
              <a:avLst/>
              <a:gdLst/>
              <a:ahLst/>
              <a:cxnLst/>
              <a:rect l="l" t="t" r="r" b="b"/>
              <a:pathLst>
                <a:path w="15329" h="71367" extrusionOk="0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424307" y="938692"/>
              <a:ext cx="111332" cy="318046"/>
            </a:xfrm>
            <a:custGeom>
              <a:avLst/>
              <a:gdLst/>
              <a:ahLst/>
              <a:cxnLst/>
              <a:rect l="l" t="t" r="r" b="b"/>
              <a:pathLst>
                <a:path w="2862" h="8176" extrusionOk="0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788417" y="298310"/>
              <a:ext cx="1027193" cy="2682583"/>
            </a:xfrm>
            <a:custGeom>
              <a:avLst/>
              <a:gdLst/>
              <a:ahLst/>
              <a:cxnLst/>
              <a:rect l="l" t="t" r="r" b="b"/>
              <a:pathLst>
                <a:path w="26406" h="68961" extrusionOk="0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179562" y="495109"/>
              <a:ext cx="410278" cy="2370722"/>
            </a:xfrm>
            <a:custGeom>
              <a:avLst/>
              <a:gdLst/>
              <a:ahLst/>
              <a:cxnLst/>
              <a:rect l="l" t="t" r="r" b="b"/>
              <a:pathLst>
                <a:path w="10547" h="60944" extrusionOk="0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476919" y="1275805"/>
              <a:ext cx="179718" cy="225815"/>
            </a:xfrm>
            <a:custGeom>
              <a:avLst/>
              <a:gdLst/>
              <a:ahLst/>
              <a:cxnLst/>
              <a:rect l="l" t="t" r="r" b="b"/>
              <a:pathLst>
                <a:path w="4620" h="5805" extrusionOk="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8106294" y="2865830"/>
              <a:ext cx="1510565" cy="1636134"/>
            </a:xfrm>
            <a:custGeom>
              <a:avLst/>
              <a:gdLst/>
              <a:ahLst/>
              <a:cxnLst/>
              <a:rect l="l" t="t" r="r" b="b"/>
              <a:pathLst>
                <a:path w="38832" h="42060" extrusionOk="0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8522881" y="3144086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8483163" y="3104329"/>
              <a:ext cx="79512" cy="562883"/>
            </a:xfrm>
            <a:custGeom>
              <a:avLst/>
              <a:gdLst/>
              <a:ahLst/>
              <a:cxnLst/>
              <a:rect l="l" t="t" r="r" b="b"/>
              <a:pathLst>
                <a:path w="2044" h="14470" extrusionOk="0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139845" y="3031196"/>
              <a:ext cx="79512" cy="564478"/>
            </a:xfrm>
            <a:custGeom>
              <a:avLst/>
              <a:gdLst/>
              <a:ahLst/>
              <a:cxnLst/>
              <a:rect l="l" t="t" r="r" b="b"/>
              <a:pathLst>
                <a:path w="2044" h="14511" extrusionOk="0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993540" y="3323729"/>
              <a:ext cx="79551" cy="562922"/>
            </a:xfrm>
            <a:custGeom>
              <a:avLst/>
              <a:gdLst/>
              <a:ahLst/>
              <a:cxnLst/>
              <a:rect l="l" t="t" r="r" b="b"/>
              <a:pathLst>
                <a:path w="2045" h="14471" extrusionOk="0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65286" y="3733975"/>
              <a:ext cx="79512" cy="569263"/>
            </a:xfrm>
            <a:custGeom>
              <a:avLst/>
              <a:gdLst/>
              <a:ahLst/>
              <a:cxnLst/>
              <a:rect l="l" t="t" r="r" b="b"/>
              <a:pathLst>
                <a:path w="2044" h="14634" extrusionOk="0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69;p2"/>
          <p:cNvGrpSpPr/>
          <p:nvPr/>
        </p:nvGrpSpPr>
        <p:grpSpPr>
          <a:xfrm>
            <a:off x="-400231" y="71459"/>
            <a:ext cx="9944461" cy="5619869"/>
            <a:chOff x="-1009131" y="114298"/>
            <a:chExt cx="11162264" cy="5619869"/>
          </a:xfrm>
        </p:grpSpPr>
        <p:grpSp>
          <p:nvGrpSpPr>
            <p:cNvPr id="70" name="Google Shape;70;p2"/>
            <p:cNvGrpSpPr/>
            <p:nvPr/>
          </p:nvGrpSpPr>
          <p:grpSpPr>
            <a:xfrm>
              <a:off x="-1009131" y="114298"/>
              <a:ext cx="11162264" cy="5619869"/>
              <a:chOff x="-852900" y="114300"/>
              <a:chExt cx="10849790" cy="6172288"/>
            </a:xfrm>
          </p:grpSpPr>
          <p:sp>
            <p:nvSpPr>
              <p:cNvPr id="71" name="Google Shape;71;p2"/>
              <p:cNvSpPr/>
              <p:nvPr/>
            </p:nvSpPr>
            <p:spPr>
              <a:xfrm>
                <a:off x="-845014" y="129282"/>
                <a:ext cx="10826179" cy="6147915"/>
              </a:xfrm>
              <a:custGeom>
                <a:avLst/>
                <a:gdLst/>
                <a:ahLst/>
                <a:cxnLst/>
                <a:rect l="l" t="t" r="r" b="b"/>
                <a:pathLst>
                  <a:path w="225135" h="134190" extrusionOk="0">
                    <a:moveTo>
                      <a:pt x="41896" y="1"/>
                    </a:moveTo>
                    <a:cubicBezTo>
                      <a:pt x="37114" y="1"/>
                      <a:pt x="33190" y="3924"/>
                      <a:pt x="33190" y="8707"/>
                    </a:cubicBezTo>
                    <a:lnTo>
                      <a:pt x="33190" y="102349"/>
                    </a:lnTo>
                    <a:lnTo>
                      <a:pt x="1676" y="125197"/>
                    </a:lnTo>
                    <a:lnTo>
                      <a:pt x="2044" y="125197"/>
                    </a:lnTo>
                    <a:cubicBezTo>
                      <a:pt x="859" y="126015"/>
                      <a:pt x="0" y="127568"/>
                      <a:pt x="0" y="129081"/>
                    </a:cubicBezTo>
                    <a:cubicBezTo>
                      <a:pt x="0" y="131819"/>
                      <a:pt x="2371" y="134190"/>
                      <a:pt x="5109" y="134190"/>
                    </a:cubicBezTo>
                    <a:lnTo>
                      <a:pt x="220188" y="134190"/>
                    </a:lnTo>
                    <a:cubicBezTo>
                      <a:pt x="222927" y="134190"/>
                      <a:pt x="225134" y="131819"/>
                      <a:pt x="225134" y="129081"/>
                    </a:cubicBezTo>
                    <a:cubicBezTo>
                      <a:pt x="225134" y="127732"/>
                      <a:pt x="224644" y="126383"/>
                      <a:pt x="223622" y="125524"/>
                    </a:cubicBezTo>
                    <a:lnTo>
                      <a:pt x="223785" y="125524"/>
                    </a:lnTo>
                    <a:lnTo>
                      <a:pt x="192762" y="102349"/>
                    </a:lnTo>
                    <a:lnTo>
                      <a:pt x="192762" y="8707"/>
                    </a:lnTo>
                    <a:cubicBezTo>
                      <a:pt x="192762" y="3924"/>
                      <a:pt x="188879" y="1"/>
                      <a:pt x="1840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-852900" y="114300"/>
                <a:ext cx="10849790" cy="6172288"/>
              </a:xfrm>
              <a:custGeom>
                <a:avLst/>
                <a:gdLst/>
                <a:ahLst/>
                <a:cxnLst/>
                <a:rect l="l" t="t" r="r" b="b"/>
                <a:pathLst>
                  <a:path w="225626" h="134722" extrusionOk="0">
                    <a:moveTo>
                      <a:pt x="184261" y="491"/>
                    </a:moveTo>
                    <a:cubicBezTo>
                      <a:pt x="186468" y="491"/>
                      <a:pt x="188675" y="1513"/>
                      <a:pt x="190228" y="3066"/>
                    </a:cubicBezTo>
                    <a:cubicBezTo>
                      <a:pt x="191577" y="4578"/>
                      <a:pt x="192599" y="6622"/>
                      <a:pt x="192599" y="9034"/>
                    </a:cubicBezTo>
                    <a:lnTo>
                      <a:pt x="192599" y="102839"/>
                    </a:lnTo>
                    <a:lnTo>
                      <a:pt x="223381" y="125714"/>
                    </a:lnTo>
                    <a:lnTo>
                      <a:pt x="223581" y="126015"/>
                    </a:lnTo>
                    <a:cubicBezTo>
                      <a:pt x="224440" y="126873"/>
                      <a:pt x="225135" y="128059"/>
                      <a:pt x="225135" y="129408"/>
                    </a:cubicBezTo>
                    <a:cubicBezTo>
                      <a:pt x="225135" y="130797"/>
                      <a:pt x="224603" y="131983"/>
                      <a:pt x="223581" y="132841"/>
                    </a:cubicBezTo>
                    <a:cubicBezTo>
                      <a:pt x="222764" y="133699"/>
                      <a:pt x="221538" y="134190"/>
                      <a:pt x="220352" y="134190"/>
                    </a:cubicBezTo>
                    <a:lnTo>
                      <a:pt x="5273" y="134190"/>
                    </a:lnTo>
                    <a:cubicBezTo>
                      <a:pt x="3884" y="134190"/>
                      <a:pt x="2698" y="133699"/>
                      <a:pt x="1840" y="132841"/>
                    </a:cubicBezTo>
                    <a:cubicBezTo>
                      <a:pt x="1023" y="131983"/>
                      <a:pt x="491" y="130797"/>
                      <a:pt x="491" y="129408"/>
                    </a:cubicBezTo>
                    <a:cubicBezTo>
                      <a:pt x="491" y="127895"/>
                      <a:pt x="1186" y="126546"/>
                      <a:pt x="2371" y="125688"/>
                    </a:cubicBezTo>
                    <a:lnTo>
                      <a:pt x="2862" y="125157"/>
                    </a:lnTo>
                    <a:lnTo>
                      <a:pt x="2698" y="125157"/>
                    </a:lnTo>
                    <a:lnTo>
                      <a:pt x="33722" y="102839"/>
                    </a:lnTo>
                    <a:lnTo>
                      <a:pt x="33722" y="9034"/>
                    </a:lnTo>
                    <a:cubicBezTo>
                      <a:pt x="33722" y="6622"/>
                      <a:pt x="34539" y="4578"/>
                      <a:pt x="36092" y="3066"/>
                    </a:cubicBezTo>
                    <a:cubicBezTo>
                      <a:pt x="37605" y="1513"/>
                      <a:pt x="39853" y="491"/>
                      <a:pt x="42060" y="491"/>
                    </a:cubicBezTo>
                    <a:close/>
                    <a:moveTo>
                      <a:pt x="42060" y="1"/>
                    </a:moveTo>
                    <a:cubicBezTo>
                      <a:pt x="37114" y="1"/>
                      <a:pt x="33190" y="4088"/>
                      <a:pt x="33190" y="9034"/>
                    </a:cubicBezTo>
                    <a:lnTo>
                      <a:pt x="33190" y="102676"/>
                    </a:lnTo>
                    <a:lnTo>
                      <a:pt x="1023" y="125688"/>
                    </a:lnTo>
                    <a:lnTo>
                      <a:pt x="1589" y="125688"/>
                    </a:lnTo>
                    <a:cubicBezTo>
                      <a:pt x="620" y="126584"/>
                      <a:pt x="1" y="127949"/>
                      <a:pt x="1" y="129408"/>
                    </a:cubicBezTo>
                    <a:cubicBezTo>
                      <a:pt x="1" y="132310"/>
                      <a:pt x="2371" y="134721"/>
                      <a:pt x="5273" y="134721"/>
                    </a:cubicBezTo>
                    <a:lnTo>
                      <a:pt x="220352" y="134721"/>
                    </a:lnTo>
                    <a:cubicBezTo>
                      <a:pt x="223254" y="134721"/>
                      <a:pt x="225625" y="132310"/>
                      <a:pt x="225625" y="129408"/>
                    </a:cubicBezTo>
                    <a:cubicBezTo>
                      <a:pt x="225625" y="128054"/>
                      <a:pt x="225101" y="126962"/>
                      <a:pt x="224258" y="126015"/>
                    </a:cubicBezTo>
                    <a:lnTo>
                      <a:pt x="224603" y="126015"/>
                    </a:lnTo>
                    <a:lnTo>
                      <a:pt x="223949" y="125530"/>
                    </a:lnTo>
                    <a:lnTo>
                      <a:pt x="223949" y="125530"/>
                    </a:lnTo>
                    <a:lnTo>
                      <a:pt x="223949" y="125524"/>
                    </a:lnTo>
                    <a:lnTo>
                      <a:pt x="223942" y="125524"/>
                    </a:lnTo>
                    <a:lnTo>
                      <a:pt x="193130" y="102676"/>
                    </a:lnTo>
                    <a:lnTo>
                      <a:pt x="193130" y="9034"/>
                    </a:lnTo>
                    <a:cubicBezTo>
                      <a:pt x="193130" y="4088"/>
                      <a:pt x="189043" y="1"/>
                      <a:pt x="18426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-27366" y="4975819"/>
                <a:ext cx="9247851" cy="702298"/>
              </a:xfrm>
              <a:custGeom>
                <a:avLst/>
                <a:gdLst/>
                <a:ahLst/>
                <a:cxnLst/>
                <a:rect l="l" t="t" r="r" b="b"/>
                <a:pathLst>
                  <a:path w="192313" h="15329" extrusionOk="0">
                    <a:moveTo>
                      <a:pt x="20806" y="164"/>
                    </a:moveTo>
                    <a:lnTo>
                      <a:pt x="44043" y="327"/>
                    </a:lnTo>
                    <a:lnTo>
                      <a:pt x="43777" y="327"/>
                    </a:lnTo>
                    <a:lnTo>
                      <a:pt x="42428" y="1840"/>
                    </a:lnTo>
                    <a:lnTo>
                      <a:pt x="30329" y="1676"/>
                    </a:lnTo>
                    <a:lnTo>
                      <a:pt x="32046" y="327"/>
                    </a:lnTo>
                    <a:lnTo>
                      <a:pt x="31188" y="327"/>
                    </a:lnTo>
                    <a:lnTo>
                      <a:pt x="29471" y="1676"/>
                    </a:lnTo>
                    <a:lnTo>
                      <a:pt x="18925" y="1676"/>
                    </a:lnTo>
                    <a:lnTo>
                      <a:pt x="20806" y="164"/>
                    </a:lnTo>
                    <a:close/>
                    <a:moveTo>
                      <a:pt x="44632" y="332"/>
                    </a:moveTo>
                    <a:lnTo>
                      <a:pt x="67279" y="491"/>
                    </a:lnTo>
                    <a:lnTo>
                      <a:pt x="66625" y="2044"/>
                    </a:lnTo>
                    <a:lnTo>
                      <a:pt x="55876" y="2044"/>
                    </a:lnTo>
                    <a:lnTo>
                      <a:pt x="56897" y="491"/>
                    </a:lnTo>
                    <a:lnTo>
                      <a:pt x="56039" y="491"/>
                    </a:lnTo>
                    <a:lnTo>
                      <a:pt x="55017" y="1840"/>
                    </a:lnTo>
                    <a:lnTo>
                      <a:pt x="43286" y="1840"/>
                    </a:lnTo>
                    <a:lnTo>
                      <a:pt x="44632" y="332"/>
                    </a:lnTo>
                    <a:close/>
                    <a:moveTo>
                      <a:pt x="68138" y="491"/>
                    </a:moveTo>
                    <a:lnTo>
                      <a:pt x="80073" y="654"/>
                    </a:lnTo>
                    <a:lnTo>
                      <a:pt x="79542" y="2208"/>
                    </a:lnTo>
                    <a:lnTo>
                      <a:pt x="67443" y="2044"/>
                    </a:lnTo>
                    <a:lnTo>
                      <a:pt x="68138" y="491"/>
                    </a:lnTo>
                    <a:close/>
                    <a:moveTo>
                      <a:pt x="80727" y="654"/>
                    </a:moveTo>
                    <a:lnTo>
                      <a:pt x="92335" y="818"/>
                    </a:lnTo>
                    <a:lnTo>
                      <a:pt x="92335" y="2208"/>
                    </a:lnTo>
                    <a:lnTo>
                      <a:pt x="80400" y="2208"/>
                    </a:lnTo>
                    <a:lnTo>
                      <a:pt x="80727" y="654"/>
                    </a:lnTo>
                    <a:close/>
                    <a:moveTo>
                      <a:pt x="104597" y="818"/>
                    </a:moveTo>
                    <a:lnTo>
                      <a:pt x="104761" y="2371"/>
                    </a:lnTo>
                    <a:lnTo>
                      <a:pt x="93194" y="2208"/>
                    </a:lnTo>
                    <a:lnTo>
                      <a:pt x="93194" y="818"/>
                    </a:lnTo>
                    <a:close/>
                    <a:moveTo>
                      <a:pt x="105456" y="818"/>
                    </a:moveTo>
                    <a:lnTo>
                      <a:pt x="116492" y="1022"/>
                    </a:lnTo>
                    <a:lnTo>
                      <a:pt x="116860" y="2371"/>
                    </a:lnTo>
                    <a:lnTo>
                      <a:pt x="105619" y="2371"/>
                    </a:lnTo>
                    <a:lnTo>
                      <a:pt x="105456" y="818"/>
                    </a:lnTo>
                    <a:close/>
                    <a:moveTo>
                      <a:pt x="128100" y="1022"/>
                    </a:moveTo>
                    <a:lnTo>
                      <a:pt x="128754" y="2535"/>
                    </a:lnTo>
                    <a:lnTo>
                      <a:pt x="117718" y="2371"/>
                    </a:lnTo>
                    <a:lnTo>
                      <a:pt x="117187" y="1022"/>
                    </a:lnTo>
                    <a:close/>
                    <a:moveTo>
                      <a:pt x="128958" y="1022"/>
                    </a:moveTo>
                    <a:lnTo>
                      <a:pt x="139504" y="1186"/>
                    </a:lnTo>
                    <a:lnTo>
                      <a:pt x="140526" y="2535"/>
                    </a:lnTo>
                    <a:lnTo>
                      <a:pt x="129612" y="2535"/>
                    </a:lnTo>
                    <a:lnTo>
                      <a:pt x="128958" y="1022"/>
                    </a:lnTo>
                    <a:close/>
                    <a:moveTo>
                      <a:pt x="150744" y="1186"/>
                    </a:moveTo>
                    <a:lnTo>
                      <a:pt x="151929" y="2698"/>
                    </a:lnTo>
                    <a:lnTo>
                      <a:pt x="141220" y="2535"/>
                    </a:lnTo>
                    <a:lnTo>
                      <a:pt x="140362" y="1186"/>
                    </a:lnTo>
                    <a:close/>
                    <a:moveTo>
                      <a:pt x="151439" y="1186"/>
                    </a:moveTo>
                    <a:lnTo>
                      <a:pt x="162843" y="1349"/>
                    </a:lnTo>
                    <a:lnTo>
                      <a:pt x="164355" y="2698"/>
                    </a:lnTo>
                    <a:lnTo>
                      <a:pt x="152624" y="2698"/>
                    </a:lnTo>
                    <a:lnTo>
                      <a:pt x="151439" y="1186"/>
                    </a:lnTo>
                    <a:close/>
                    <a:moveTo>
                      <a:pt x="163701" y="1349"/>
                    </a:moveTo>
                    <a:lnTo>
                      <a:pt x="174574" y="1513"/>
                    </a:lnTo>
                    <a:lnTo>
                      <a:pt x="176290" y="2862"/>
                    </a:lnTo>
                    <a:lnTo>
                      <a:pt x="165050" y="2698"/>
                    </a:lnTo>
                    <a:lnTo>
                      <a:pt x="163701" y="1349"/>
                    </a:lnTo>
                    <a:close/>
                    <a:moveTo>
                      <a:pt x="18598" y="1840"/>
                    </a:moveTo>
                    <a:lnTo>
                      <a:pt x="29307" y="2044"/>
                    </a:lnTo>
                    <a:lnTo>
                      <a:pt x="27427" y="3556"/>
                    </a:lnTo>
                    <a:lnTo>
                      <a:pt x="16350" y="3556"/>
                    </a:lnTo>
                    <a:lnTo>
                      <a:pt x="18598" y="1840"/>
                    </a:lnTo>
                    <a:close/>
                    <a:moveTo>
                      <a:pt x="42265" y="2044"/>
                    </a:moveTo>
                    <a:lnTo>
                      <a:pt x="40711" y="3720"/>
                    </a:lnTo>
                    <a:lnTo>
                      <a:pt x="28286" y="3556"/>
                    </a:lnTo>
                    <a:lnTo>
                      <a:pt x="30166" y="2044"/>
                    </a:lnTo>
                    <a:close/>
                    <a:moveTo>
                      <a:pt x="43123" y="2044"/>
                    </a:moveTo>
                    <a:lnTo>
                      <a:pt x="54854" y="2208"/>
                    </a:lnTo>
                    <a:lnTo>
                      <a:pt x="53832" y="3720"/>
                    </a:lnTo>
                    <a:lnTo>
                      <a:pt x="41733" y="3720"/>
                    </a:lnTo>
                    <a:lnTo>
                      <a:pt x="43123" y="2044"/>
                    </a:lnTo>
                    <a:close/>
                    <a:moveTo>
                      <a:pt x="66421" y="2208"/>
                    </a:moveTo>
                    <a:lnTo>
                      <a:pt x="65604" y="3883"/>
                    </a:lnTo>
                    <a:lnTo>
                      <a:pt x="54690" y="3720"/>
                    </a:lnTo>
                    <a:lnTo>
                      <a:pt x="55876" y="2208"/>
                    </a:lnTo>
                    <a:close/>
                    <a:moveTo>
                      <a:pt x="67279" y="2208"/>
                    </a:moveTo>
                    <a:lnTo>
                      <a:pt x="79542" y="2371"/>
                    </a:lnTo>
                    <a:lnTo>
                      <a:pt x="79051" y="3883"/>
                    </a:lnTo>
                    <a:lnTo>
                      <a:pt x="66625" y="3883"/>
                    </a:lnTo>
                    <a:lnTo>
                      <a:pt x="67279" y="2208"/>
                    </a:lnTo>
                    <a:close/>
                    <a:moveTo>
                      <a:pt x="92335" y="2371"/>
                    </a:moveTo>
                    <a:lnTo>
                      <a:pt x="92172" y="4088"/>
                    </a:lnTo>
                    <a:lnTo>
                      <a:pt x="79909" y="3883"/>
                    </a:lnTo>
                    <a:lnTo>
                      <a:pt x="80400" y="2371"/>
                    </a:lnTo>
                    <a:close/>
                    <a:moveTo>
                      <a:pt x="93194" y="2371"/>
                    </a:moveTo>
                    <a:lnTo>
                      <a:pt x="104761" y="2535"/>
                    </a:lnTo>
                    <a:lnTo>
                      <a:pt x="104924" y="4088"/>
                    </a:lnTo>
                    <a:lnTo>
                      <a:pt x="92989" y="4088"/>
                    </a:lnTo>
                    <a:lnTo>
                      <a:pt x="93194" y="2371"/>
                    </a:lnTo>
                    <a:close/>
                    <a:moveTo>
                      <a:pt x="117023" y="2535"/>
                    </a:moveTo>
                    <a:lnTo>
                      <a:pt x="117514" y="4088"/>
                    </a:lnTo>
                    <a:lnTo>
                      <a:pt x="105783" y="4088"/>
                    </a:lnTo>
                    <a:lnTo>
                      <a:pt x="105619" y="2535"/>
                    </a:lnTo>
                    <a:close/>
                    <a:moveTo>
                      <a:pt x="117718" y="2535"/>
                    </a:moveTo>
                    <a:lnTo>
                      <a:pt x="128958" y="2698"/>
                    </a:lnTo>
                    <a:lnTo>
                      <a:pt x="129776" y="4251"/>
                    </a:lnTo>
                    <a:lnTo>
                      <a:pt x="118372" y="4088"/>
                    </a:lnTo>
                    <a:lnTo>
                      <a:pt x="117718" y="2535"/>
                    </a:lnTo>
                    <a:close/>
                    <a:moveTo>
                      <a:pt x="140689" y="2698"/>
                    </a:moveTo>
                    <a:lnTo>
                      <a:pt x="141711" y="4251"/>
                    </a:lnTo>
                    <a:lnTo>
                      <a:pt x="130471" y="4251"/>
                    </a:lnTo>
                    <a:lnTo>
                      <a:pt x="129776" y="2698"/>
                    </a:lnTo>
                    <a:close/>
                    <a:moveTo>
                      <a:pt x="141384" y="2698"/>
                    </a:moveTo>
                    <a:lnTo>
                      <a:pt x="152093" y="2862"/>
                    </a:lnTo>
                    <a:lnTo>
                      <a:pt x="153483" y="4415"/>
                    </a:lnTo>
                    <a:lnTo>
                      <a:pt x="153483" y="4415"/>
                    </a:lnTo>
                    <a:lnTo>
                      <a:pt x="142569" y="4251"/>
                    </a:lnTo>
                    <a:lnTo>
                      <a:pt x="141384" y="2698"/>
                    </a:lnTo>
                    <a:close/>
                    <a:moveTo>
                      <a:pt x="164519" y="2862"/>
                    </a:moveTo>
                    <a:lnTo>
                      <a:pt x="166235" y="4415"/>
                    </a:lnTo>
                    <a:lnTo>
                      <a:pt x="154137" y="4415"/>
                    </a:lnTo>
                    <a:lnTo>
                      <a:pt x="152788" y="2862"/>
                    </a:lnTo>
                    <a:close/>
                    <a:moveTo>
                      <a:pt x="165377" y="2862"/>
                    </a:moveTo>
                    <a:lnTo>
                      <a:pt x="176617" y="3066"/>
                    </a:lnTo>
                    <a:lnTo>
                      <a:pt x="178498" y="4415"/>
                    </a:lnTo>
                    <a:lnTo>
                      <a:pt x="166930" y="4415"/>
                    </a:lnTo>
                    <a:lnTo>
                      <a:pt x="165377" y="2862"/>
                    </a:lnTo>
                    <a:close/>
                    <a:moveTo>
                      <a:pt x="16187" y="3720"/>
                    </a:moveTo>
                    <a:lnTo>
                      <a:pt x="27100" y="3883"/>
                    </a:lnTo>
                    <a:lnTo>
                      <a:pt x="25220" y="5600"/>
                    </a:lnTo>
                    <a:lnTo>
                      <a:pt x="13816" y="5600"/>
                    </a:lnTo>
                    <a:lnTo>
                      <a:pt x="16187" y="3720"/>
                    </a:lnTo>
                    <a:close/>
                    <a:moveTo>
                      <a:pt x="40548" y="3883"/>
                    </a:moveTo>
                    <a:lnTo>
                      <a:pt x="39035" y="5600"/>
                    </a:lnTo>
                    <a:lnTo>
                      <a:pt x="26242" y="5600"/>
                    </a:lnTo>
                    <a:lnTo>
                      <a:pt x="28122" y="3883"/>
                    </a:lnTo>
                    <a:close/>
                    <a:moveTo>
                      <a:pt x="53668" y="3883"/>
                    </a:moveTo>
                    <a:lnTo>
                      <a:pt x="52483" y="5764"/>
                    </a:lnTo>
                    <a:lnTo>
                      <a:pt x="40057" y="5600"/>
                    </a:lnTo>
                    <a:lnTo>
                      <a:pt x="41570" y="3883"/>
                    </a:lnTo>
                    <a:close/>
                    <a:moveTo>
                      <a:pt x="54527" y="3883"/>
                    </a:moveTo>
                    <a:lnTo>
                      <a:pt x="65604" y="4088"/>
                    </a:lnTo>
                    <a:lnTo>
                      <a:pt x="64745" y="5764"/>
                    </a:lnTo>
                    <a:lnTo>
                      <a:pt x="53341" y="5764"/>
                    </a:lnTo>
                    <a:lnTo>
                      <a:pt x="54527" y="3883"/>
                    </a:lnTo>
                    <a:close/>
                    <a:moveTo>
                      <a:pt x="79051" y="4088"/>
                    </a:moveTo>
                    <a:lnTo>
                      <a:pt x="78520" y="5764"/>
                    </a:lnTo>
                    <a:lnTo>
                      <a:pt x="65604" y="5764"/>
                    </a:lnTo>
                    <a:lnTo>
                      <a:pt x="66421" y="4088"/>
                    </a:lnTo>
                    <a:close/>
                    <a:moveTo>
                      <a:pt x="79909" y="4088"/>
                    </a:moveTo>
                    <a:lnTo>
                      <a:pt x="92172" y="4251"/>
                    </a:lnTo>
                    <a:lnTo>
                      <a:pt x="91967" y="5927"/>
                    </a:lnTo>
                    <a:lnTo>
                      <a:pt x="79378" y="5764"/>
                    </a:lnTo>
                    <a:lnTo>
                      <a:pt x="79909" y="4088"/>
                    </a:lnTo>
                    <a:close/>
                    <a:moveTo>
                      <a:pt x="104924" y="4251"/>
                    </a:moveTo>
                    <a:lnTo>
                      <a:pt x="105088" y="5927"/>
                    </a:lnTo>
                    <a:lnTo>
                      <a:pt x="92826" y="5927"/>
                    </a:lnTo>
                    <a:lnTo>
                      <a:pt x="92989" y="4251"/>
                    </a:lnTo>
                    <a:close/>
                    <a:moveTo>
                      <a:pt x="105783" y="4251"/>
                    </a:moveTo>
                    <a:lnTo>
                      <a:pt x="117514" y="4415"/>
                    </a:lnTo>
                    <a:lnTo>
                      <a:pt x="118045" y="5927"/>
                    </a:lnTo>
                    <a:lnTo>
                      <a:pt x="106110" y="5927"/>
                    </a:lnTo>
                    <a:lnTo>
                      <a:pt x="105783" y="4251"/>
                    </a:lnTo>
                    <a:close/>
                    <a:moveTo>
                      <a:pt x="129776" y="4415"/>
                    </a:moveTo>
                    <a:lnTo>
                      <a:pt x="130634" y="5927"/>
                    </a:lnTo>
                    <a:lnTo>
                      <a:pt x="118903" y="5927"/>
                    </a:lnTo>
                    <a:lnTo>
                      <a:pt x="118372" y="4415"/>
                    </a:lnTo>
                    <a:close/>
                    <a:moveTo>
                      <a:pt x="141874" y="4415"/>
                    </a:moveTo>
                    <a:lnTo>
                      <a:pt x="142896" y="6131"/>
                    </a:lnTo>
                    <a:lnTo>
                      <a:pt x="131492" y="6131"/>
                    </a:lnTo>
                    <a:lnTo>
                      <a:pt x="130634" y="4415"/>
                    </a:lnTo>
                    <a:close/>
                    <a:moveTo>
                      <a:pt x="142569" y="4415"/>
                    </a:moveTo>
                    <a:lnTo>
                      <a:pt x="153646" y="4578"/>
                    </a:lnTo>
                    <a:lnTo>
                      <a:pt x="154995" y="6131"/>
                    </a:lnTo>
                    <a:lnTo>
                      <a:pt x="143755" y="6131"/>
                    </a:lnTo>
                    <a:lnTo>
                      <a:pt x="142569" y="4415"/>
                    </a:lnTo>
                    <a:close/>
                    <a:moveTo>
                      <a:pt x="166399" y="4578"/>
                    </a:moveTo>
                    <a:lnTo>
                      <a:pt x="168116" y="6131"/>
                    </a:lnTo>
                    <a:lnTo>
                      <a:pt x="155853" y="6131"/>
                    </a:lnTo>
                    <a:lnTo>
                      <a:pt x="154300" y="4578"/>
                    </a:lnTo>
                    <a:close/>
                    <a:moveTo>
                      <a:pt x="167094" y="4578"/>
                    </a:moveTo>
                    <a:lnTo>
                      <a:pt x="178661" y="4742"/>
                    </a:lnTo>
                    <a:lnTo>
                      <a:pt x="180705" y="6295"/>
                    </a:lnTo>
                    <a:lnTo>
                      <a:pt x="168974" y="6131"/>
                    </a:lnTo>
                    <a:lnTo>
                      <a:pt x="167094" y="4578"/>
                    </a:lnTo>
                    <a:close/>
                    <a:moveTo>
                      <a:pt x="24893" y="5764"/>
                    </a:moveTo>
                    <a:lnTo>
                      <a:pt x="22849" y="7644"/>
                    </a:lnTo>
                    <a:lnTo>
                      <a:pt x="11078" y="7644"/>
                    </a:lnTo>
                    <a:lnTo>
                      <a:pt x="13653" y="5764"/>
                    </a:lnTo>
                    <a:close/>
                    <a:moveTo>
                      <a:pt x="25915" y="5764"/>
                    </a:moveTo>
                    <a:lnTo>
                      <a:pt x="38831" y="5927"/>
                    </a:lnTo>
                    <a:lnTo>
                      <a:pt x="37155" y="7807"/>
                    </a:lnTo>
                    <a:lnTo>
                      <a:pt x="23871" y="7644"/>
                    </a:lnTo>
                    <a:lnTo>
                      <a:pt x="25915" y="5764"/>
                    </a:lnTo>
                    <a:close/>
                    <a:moveTo>
                      <a:pt x="52320" y="5927"/>
                    </a:moveTo>
                    <a:lnTo>
                      <a:pt x="51093" y="7807"/>
                    </a:lnTo>
                    <a:lnTo>
                      <a:pt x="38177" y="7807"/>
                    </a:lnTo>
                    <a:lnTo>
                      <a:pt x="39689" y="5927"/>
                    </a:lnTo>
                    <a:close/>
                    <a:moveTo>
                      <a:pt x="64582" y="5927"/>
                    </a:moveTo>
                    <a:lnTo>
                      <a:pt x="63723" y="7807"/>
                    </a:lnTo>
                    <a:lnTo>
                      <a:pt x="51952" y="7807"/>
                    </a:lnTo>
                    <a:lnTo>
                      <a:pt x="53341" y="5927"/>
                    </a:lnTo>
                    <a:close/>
                    <a:moveTo>
                      <a:pt x="65604" y="5927"/>
                    </a:moveTo>
                    <a:lnTo>
                      <a:pt x="78356" y="6131"/>
                    </a:lnTo>
                    <a:lnTo>
                      <a:pt x="77866" y="7807"/>
                    </a:lnTo>
                    <a:lnTo>
                      <a:pt x="64582" y="7807"/>
                    </a:lnTo>
                    <a:lnTo>
                      <a:pt x="65604" y="5927"/>
                    </a:lnTo>
                    <a:close/>
                    <a:moveTo>
                      <a:pt x="91967" y="6131"/>
                    </a:moveTo>
                    <a:lnTo>
                      <a:pt x="91804" y="7807"/>
                    </a:lnTo>
                    <a:lnTo>
                      <a:pt x="78888" y="7807"/>
                    </a:lnTo>
                    <a:lnTo>
                      <a:pt x="79378" y="6131"/>
                    </a:lnTo>
                    <a:close/>
                    <a:moveTo>
                      <a:pt x="105251" y="6131"/>
                    </a:moveTo>
                    <a:lnTo>
                      <a:pt x="105456" y="7971"/>
                    </a:lnTo>
                    <a:lnTo>
                      <a:pt x="105456" y="7971"/>
                    </a:lnTo>
                    <a:lnTo>
                      <a:pt x="92826" y="7807"/>
                    </a:lnTo>
                    <a:lnTo>
                      <a:pt x="92826" y="6131"/>
                    </a:lnTo>
                    <a:close/>
                    <a:moveTo>
                      <a:pt x="118208" y="6131"/>
                    </a:moveTo>
                    <a:lnTo>
                      <a:pt x="118740" y="7971"/>
                    </a:lnTo>
                    <a:lnTo>
                      <a:pt x="106273" y="7971"/>
                    </a:lnTo>
                    <a:lnTo>
                      <a:pt x="106110" y="6131"/>
                    </a:lnTo>
                    <a:close/>
                    <a:moveTo>
                      <a:pt x="119067" y="6131"/>
                    </a:moveTo>
                    <a:lnTo>
                      <a:pt x="130798" y="6295"/>
                    </a:lnTo>
                    <a:lnTo>
                      <a:pt x="131656" y="7971"/>
                    </a:lnTo>
                    <a:lnTo>
                      <a:pt x="119557" y="7971"/>
                    </a:lnTo>
                    <a:lnTo>
                      <a:pt x="119067" y="6131"/>
                    </a:lnTo>
                    <a:close/>
                    <a:moveTo>
                      <a:pt x="143060" y="6295"/>
                    </a:moveTo>
                    <a:lnTo>
                      <a:pt x="144286" y="7971"/>
                    </a:lnTo>
                    <a:lnTo>
                      <a:pt x="132514" y="7971"/>
                    </a:lnTo>
                    <a:lnTo>
                      <a:pt x="131656" y="6295"/>
                    </a:lnTo>
                    <a:close/>
                    <a:moveTo>
                      <a:pt x="155158" y="6295"/>
                    </a:moveTo>
                    <a:lnTo>
                      <a:pt x="156712" y="7971"/>
                    </a:lnTo>
                    <a:lnTo>
                      <a:pt x="145103" y="7971"/>
                    </a:lnTo>
                    <a:lnTo>
                      <a:pt x="143918" y="6295"/>
                    </a:lnTo>
                    <a:close/>
                    <a:moveTo>
                      <a:pt x="156017" y="6295"/>
                    </a:moveTo>
                    <a:lnTo>
                      <a:pt x="168279" y="6458"/>
                    </a:lnTo>
                    <a:lnTo>
                      <a:pt x="170159" y="7971"/>
                    </a:lnTo>
                    <a:lnTo>
                      <a:pt x="157570" y="7971"/>
                    </a:lnTo>
                    <a:lnTo>
                      <a:pt x="156017" y="6295"/>
                    </a:lnTo>
                    <a:close/>
                    <a:moveTo>
                      <a:pt x="180868" y="6458"/>
                    </a:moveTo>
                    <a:lnTo>
                      <a:pt x="183116" y="8175"/>
                    </a:lnTo>
                    <a:lnTo>
                      <a:pt x="171018" y="7971"/>
                    </a:lnTo>
                    <a:lnTo>
                      <a:pt x="169137" y="6458"/>
                    </a:lnTo>
                    <a:close/>
                    <a:moveTo>
                      <a:pt x="22686" y="7971"/>
                    </a:moveTo>
                    <a:lnTo>
                      <a:pt x="20274" y="10014"/>
                    </a:lnTo>
                    <a:lnTo>
                      <a:pt x="8176" y="10014"/>
                    </a:lnTo>
                    <a:lnTo>
                      <a:pt x="10751" y="7971"/>
                    </a:lnTo>
                    <a:close/>
                    <a:moveTo>
                      <a:pt x="36992" y="7971"/>
                    </a:moveTo>
                    <a:lnTo>
                      <a:pt x="35112" y="10014"/>
                    </a:lnTo>
                    <a:lnTo>
                      <a:pt x="21460" y="10014"/>
                    </a:lnTo>
                    <a:lnTo>
                      <a:pt x="23708" y="7971"/>
                    </a:lnTo>
                    <a:close/>
                    <a:moveTo>
                      <a:pt x="50930" y="7971"/>
                    </a:moveTo>
                    <a:lnTo>
                      <a:pt x="49581" y="10014"/>
                    </a:lnTo>
                    <a:lnTo>
                      <a:pt x="36133" y="10014"/>
                    </a:lnTo>
                    <a:lnTo>
                      <a:pt x="37809" y="7971"/>
                    </a:lnTo>
                    <a:close/>
                    <a:moveTo>
                      <a:pt x="63560" y="7971"/>
                    </a:moveTo>
                    <a:lnTo>
                      <a:pt x="62538" y="10014"/>
                    </a:lnTo>
                    <a:lnTo>
                      <a:pt x="50603" y="10014"/>
                    </a:lnTo>
                    <a:lnTo>
                      <a:pt x="51788" y="7971"/>
                    </a:lnTo>
                    <a:close/>
                    <a:moveTo>
                      <a:pt x="64582" y="7971"/>
                    </a:moveTo>
                    <a:lnTo>
                      <a:pt x="77866" y="8175"/>
                    </a:lnTo>
                    <a:lnTo>
                      <a:pt x="77334" y="10014"/>
                    </a:lnTo>
                    <a:lnTo>
                      <a:pt x="63560" y="10014"/>
                    </a:lnTo>
                    <a:lnTo>
                      <a:pt x="64582" y="7971"/>
                    </a:lnTo>
                    <a:close/>
                    <a:moveTo>
                      <a:pt x="91804" y="8175"/>
                    </a:moveTo>
                    <a:lnTo>
                      <a:pt x="91640" y="10014"/>
                    </a:lnTo>
                    <a:lnTo>
                      <a:pt x="78356" y="10014"/>
                    </a:lnTo>
                    <a:lnTo>
                      <a:pt x="78888" y="8175"/>
                    </a:lnTo>
                    <a:close/>
                    <a:moveTo>
                      <a:pt x="105456" y="8175"/>
                    </a:moveTo>
                    <a:lnTo>
                      <a:pt x="105619" y="10014"/>
                    </a:lnTo>
                    <a:lnTo>
                      <a:pt x="92662" y="10014"/>
                    </a:lnTo>
                    <a:lnTo>
                      <a:pt x="92662" y="8175"/>
                    </a:lnTo>
                    <a:close/>
                    <a:moveTo>
                      <a:pt x="118740" y="8175"/>
                    </a:moveTo>
                    <a:lnTo>
                      <a:pt x="119394" y="10014"/>
                    </a:lnTo>
                    <a:lnTo>
                      <a:pt x="106641" y="10014"/>
                    </a:lnTo>
                    <a:lnTo>
                      <a:pt x="106273" y="8175"/>
                    </a:lnTo>
                    <a:close/>
                    <a:moveTo>
                      <a:pt x="131819" y="8175"/>
                    </a:moveTo>
                    <a:lnTo>
                      <a:pt x="132678" y="10014"/>
                    </a:lnTo>
                    <a:lnTo>
                      <a:pt x="120252" y="10014"/>
                    </a:lnTo>
                    <a:lnTo>
                      <a:pt x="119557" y="8175"/>
                    </a:lnTo>
                    <a:close/>
                    <a:moveTo>
                      <a:pt x="144449" y="8175"/>
                    </a:moveTo>
                    <a:lnTo>
                      <a:pt x="145798" y="10014"/>
                    </a:lnTo>
                    <a:lnTo>
                      <a:pt x="133536" y="10014"/>
                    </a:lnTo>
                    <a:lnTo>
                      <a:pt x="132678" y="8175"/>
                    </a:lnTo>
                    <a:close/>
                    <a:moveTo>
                      <a:pt x="156875" y="8175"/>
                    </a:moveTo>
                    <a:lnTo>
                      <a:pt x="158388" y="10014"/>
                    </a:lnTo>
                    <a:lnTo>
                      <a:pt x="146657" y="10014"/>
                    </a:lnTo>
                    <a:lnTo>
                      <a:pt x="145308" y="8175"/>
                    </a:lnTo>
                    <a:close/>
                    <a:moveTo>
                      <a:pt x="157734" y="8175"/>
                    </a:moveTo>
                    <a:lnTo>
                      <a:pt x="170323" y="8339"/>
                    </a:lnTo>
                    <a:lnTo>
                      <a:pt x="172366" y="10014"/>
                    </a:lnTo>
                    <a:lnTo>
                      <a:pt x="159246" y="10014"/>
                    </a:lnTo>
                    <a:lnTo>
                      <a:pt x="157734" y="8175"/>
                    </a:lnTo>
                    <a:close/>
                    <a:moveTo>
                      <a:pt x="183280" y="8339"/>
                    </a:moveTo>
                    <a:lnTo>
                      <a:pt x="185487" y="10014"/>
                    </a:lnTo>
                    <a:lnTo>
                      <a:pt x="173061" y="10014"/>
                    </a:lnTo>
                    <a:lnTo>
                      <a:pt x="171181" y="8339"/>
                    </a:lnTo>
                    <a:close/>
                    <a:moveTo>
                      <a:pt x="172530" y="10219"/>
                    </a:moveTo>
                    <a:lnTo>
                      <a:pt x="174574" y="12058"/>
                    </a:lnTo>
                    <a:lnTo>
                      <a:pt x="161126" y="12058"/>
                    </a:lnTo>
                    <a:lnTo>
                      <a:pt x="159409" y="10219"/>
                    </a:lnTo>
                    <a:close/>
                    <a:moveTo>
                      <a:pt x="185814" y="10219"/>
                    </a:moveTo>
                    <a:lnTo>
                      <a:pt x="188226" y="12058"/>
                    </a:lnTo>
                    <a:lnTo>
                      <a:pt x="175432" y="12058"/>
                    </a:lnTo>
                    <a:lnTo>
                      <a:pt x="173388" y="10219"/>
                    </a:lnTo>
                    <a:close/>
                    <a:moveTo>
                      <a:pt x="77171" y="10219"/>
                    </a:moveTo>
                    <a:lnTo>
                      <a:pt x="76640" y="12263"/>
                    </a:lnTo>
                    <a:lnTo>
                      <a:pt x="62538" y="12263"/>
                    </a:lnTo>
                    <a:lnTo>
                      <a:pt x="63355" y="10219"/>
                    </a:lnTo>
                    <a:close/>
                    <a:moveTo>
                      <a:pt x="91640" y="10219"/>
                    </a:moveTo>
                    <a:lnTo>
                      <a:pt x="91477" y="12263"/>
                    </a:lnTo>
                    <a:lnTo>
                      <a:pt x="77661" y="12263"/>
                    </a:lnTo>
                    <a:lnTo>
                      <a:pt x="78193" y="10219"/>
                    </a:lnTo>
                    <a:close/>
                    <a:moveTo>
                      <a:pt x="105783" y="10219"/>
                    </a:moveTo>
                    <a:lnTo>
                      <a:pt x="105946" y="12263"/>
                    </a:lnTo>
                    <a:lnTo>
                      <a:pt x="92499" y="12263"/>
                    </a:lnTo>
                    <a:lnTo>
                      <a:pt x="92662" y="10219"/>
                    </a:lnTo>
                    <a:close/>
                    <a:moveTo>
                      <a:pt x="119394" y="10219"/>
                    </a:moveTo>
                    <a:lnTo>
                      <a:pt x="120089" y="12263"/>
                    </a:lnTo>
                    <a:lnTo>
                      <a:pt x="106968" y="12263"/>
                    </a:lnTo>
                    <a:lnTo>
                      <a:pt x="106641" y="10219"/>
                    </a:lnTo>
                    <a:close/>
                    <a:moveTo>
                      <a:pt x="132841" y="10219"/>
                    </a:moveTo>
                    <a:lnTo>
                      <a:pt x="133863" y="12263"/>
                    </a:lnTo>
                    <a:lnTo>
                      <a:pt x="120947" y="12263"/>
                    </a:lnTo>
                    <a:lnTo>
                      <a:pt x="120252" y="10219"/>
                    </a:lnTo>
                    <a:close/>
                    <a:moveTo>
                      <a:pt x="145962" y="10219"/>
                    </a:moveTo>
                    <a:lnTo>
                      <a:pt x="147147" y="12263"/>
                    </a:lnTo>
                    <a:lnTo>
                      <a:pt x="134721" y="12263"/>
                    </a:lnTo>
                    <a:lnTo>
                      <a:pt x="133700" y="10219"/>
                    </a:lnTo>
                    <a:close/>
                    <a:moveTo>
                      <a:pt x="158755" y="10219"/>
                    </a:moveTo>
                    <a:lnTo>
                      <a:pt x="160268" y="12058"/>
                    </a:lnTo>
                    <a:lnTo>
                      <a:pt x="148169" y="12263"/>
                    </a:lnTo>
                    <a:lnTo>
                      <a:pt x="146820" y="10219"/>
                    </a:lnTo>
                    <a:close/>
                    <a:moveTo>
                      <a:pt x="20111" y="10219"/>
                    </a:moveTo>
                    <a:lnTo>
                      <a:pt x="17740" y="12426"/>
                    </a:lnTo>
                    <a:lnTo>
                      <a:pt x="5110" y="12426"/>
                    </a:lnTo>
                    <a:lnTo>
                      <a:pt x="7849" y="10219"/>
                    </a:lnTo>
                    <a:close/>
                    <a:moveTo>
                      <a:pt x="34948" y="10219"/>
                    </a:moveTo>
                    <a:lnTo>
                      <a:pt x="33068" y="12426"/>
                    </a:lnTo>
                    <a:lnTo>
                      <a:pt x="18762" y="12426"/>
                    </a:lnTo>
                    <a:lnTo>
                      <a:pt x="21133" y="10219"/>
                    </a:lnTo>
                    <a:close/>
                    <a:moveTo>
                      <a:pt x="49417" y="10219"/>
                    </a:moveTo>
                    <a:lnTo>
                      <a:pt x="47864" y="12426"/>
                    </a:lnTo>
                    <a:lnTo>
                      <a:pt x="34090" y="12426"/>
                    </a:lnTo>
                    <a:lnTo>
                      <a:pt x="35970" y="10219"/>
                    </a:lnTo>
                    <a:close/>
                    <a:moveTo>
                      <a:pt x="62538" y="10219"/>
                    </a:moveTo>
                    <a:lnTo>
                      <a:pt x="61516" y="12263"/>
                    </a:lnTo>
                    <a:lnTo>
                      <a:pt x="48886" y="12426"/>
                    </a:lnTo>
                    <a:lnTo>
                      <a:pt x="50439" y="10219"/>
                    </a:lnTo>
                    <a:close/>
                    <a:moveTo>
                      <a:pt x="174737" y="12426"/>
                    </a:moveTo>
                    <a:lnTo>
                      <a:pt x="177149" y="14470"/>
                    </a:lnTo>
                    <a:lnTo>
                      <a:pt x="163333" y="14470"/>
                    </a:lnTo>
                    <a:lnTo>
                      <a:pt x="161453" y="12426"/>
                    </a:lnTo>
                    <a:close/>
                    <a:moveTo>
                      <a:pt x="188553" y="12426"/>
                    </a:moveTo>
                    <a:lnTo>
                      <a:pt x="191087" y="14470"/>
                    </a:lnTo>
                    <a:lnTo>
                      <a:pt x="178007" y="14470"/>
                    </a:lnTo>
                    <a:lnTo>
                      <a:pt x="175595" y="12426"/>
                    </a:lnTo>
                    <a:close/>
                    <a:moveTo>
                      <a:pt x="32700" y="12590"/>
                    </a:moveTo>
                    <a:lnTo>
                      <a:pt x="30656" y="14960"/>
                    </a:lnTo>
                    <a:lnTo>
                      <a:pt x="15860" y="14960"/>
                    </a:lnTo>
                    <a:lnTo>
                      <a:pt x="18394" y="12590"/>
                    </a:lnTo>
                    <a:close/>
                    <a:moveTo>
                      <a:pt x="47701" y="12590"/>
                    </a:moveTo>
                    <a:lnTo>
                      <a:pt x="46188" y="14960"/>
                    </a:lnTo>
                    <a:lnTo>
                      <a:pt x="31678" y="14960"/>
                    </a:lnTo>
                    <a:lnTo>
                      <a:pt x="33722" y="12590"/>
                    </a:lnTo>
                    <a:close/>
                    <a:moveTo>
                      <a:pt x="160636" y="12426"/>
                    </a:moveTo>
                    <a:lnTo>
                      <a:pt x="162311" y="14470"/>
                    </a:lnTo>
                    <a:lnTo>
                      <a:pt x="47210" y="14960"/>
                    </a:lnTo>
                    <a:lnTo>
                      <a:pt x="48723" y="12590"/>
                    </a:lnTo>
                    <a:lnTo>
                      <a:pt x="106968" y="12590"/>
                    </a:lnTo>
                    <a:lnTo>
                      <a:pt x="106968" y="12426"/>
                    </a:lnTo>
                    <a:lnTo>
                      <a:pt x="120089" y="12426"/>
                    </a:lnTo>
                    <a:lnTo>
                      <a:pt x="120089" y="12590"/>
                    </a:lnTo>
                    <a:lnTo>
                      <a:pt x="121110" y="12590"/>
                    </a:lnTo>
                    <a:lnTo>
                      <a:pt x="121110" y="12426"/>
                    </a:lnTo>
                    <a:lnTo>
                      <a:pt x="133863" y="12426"/>
                    </a:lnTo>
                    <a:lnTo>
                      <a:pt x="134067" y="12590"/>
                    </a:lnTo>
                    <a:lnTo>
                      <a:pt x="134885" y="12590"/>
                    </a:lnTo>
                    <a:lnTo>
                      <a:pt x="134885" y="12426"/>
                    </a:lnTo>
                    <a:lnTo>
                      <a:pt x="147352" y="12426"/>
                    </a:lnTo>
                    <a:lnTo>
                      <a:pt x="147515" y="12590"/>
                    </a:lnTo>
                    <a:lnTo>
                      <a:pt x="148373" y="12590"/>
                    </a:lnTo>
                    <a:lnTo>
                      <a:pt x="148373" y="12426"/>
                    </a:lnTo>
                    <a:close/>
                    <a:moveTo>
                      <a:pt x="17372" y="12590"/>
                    </a:moveTo>
                    <a:lnTo>
                      <a:pt x="14675" y="14960"/>
                    </a:lnTo>
                    <a:lnTo>
                      <a:pt x="1554" y="15124"/>
                    </a:lnTo>
                    <a:lnTo>
                      <a:pt x="4783" y="12753"/>
                    </a:lnTo>
                    <a:lnTo>
                      <a:pt x="17372" y="12590"/>
                    </a:lnTo>
                    <a:close/>
                    <a:moveTo>
                      <a:pt x="20111" y="0"/>
                    </a:moveTo>
                    <a:lnTo>
                      <a:pt x="1" y="15328"/>
                    </a:lnTo>
                    <a:lnTo>
                      <a:pt x="31515" y="15328"/>
                    </a:lnTo>
                    <a:lnTo>
                      <a:pt x="45984" y="15124"/>
                    </a:lnTo>
                    <a:lnTo>
                      <a:pt x="45821" y="15328"/>
                    </a:lnTo>
                    <a:lnTo>
                      <a:pt x="47006" y="15328"/>
                    </a:lnTo>
                    <a:lnTo>
                      <a:pt x="47006" y="15124"/>
                    </a:lnTo>
                    <a:lnTo>
                      <a:pt x="192313" y="14633"/>
                    </a:lnTo>
                    <a:lnTo>
                      <a:pt x="175105" y="1349"/>
                    </a:lnTo>
                    <a:lnTo>
                      <a:pt x="163333" y="1186"/>
                    </a:lnTo>
                    <a:lnTo>
                      <a:pt x="162679" y="1186"/>
                    </a:lnTo>
                    <a:lnTo>
                      <a:pt x="151235" y="1022"/>
                    </a:lnTo>
                    <a:lnTo>
                      <a:pt x="139340" y="1022"/>
                    </a:lnTo>
                    <a:lnTo>
                      <a:pt x="128754" y="818"/>
                    </a:lnTo>
                    <a:lnTo>
                      <a:pt x="116328" y="818"/>
                    </a:lnTo>
                    <a:lnTo>
                      <a:pt x="105251" y="654"/>
                    </a:lnTo>
                    <a:lnTo>
                      <a:pt x="104597" y="654"/>
                    </a:lnTo>
                    <a:lnTo>
                      <a:pt x="93194" y="491"/>
                    </a:lnTo>
                    <a:lnTo>
                      <a:pt x="80073" y="491"/>
                    </a:lnTo>
                    <a:lnTo>
                      <a:pt x="68301" y="327"/>
                    </a:lnTo>
                    <a:lnTo>
                      <a:pt x="67443" y="327"/>
                    </a:lnTo>
                    <a:lnTo>
                      <a:pt x="2011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" name="Google Shape;74;p2"/>
            <p:cNvGrpSpPr/>
            <p:nvPr/>
          </p:nvGrpSpPr>
          <p:grpSpPr>
            <a:xfrm>
              <a:off x="904874" y="328675"/>
              <a:ext cx="7315554" cy="4024396"/>
              <a:chOff x="992433" y="538196"/>
              <a:chExt cx="7139913" cy="4021179"/>
            </a:xfrm>
          </p:grpSpPr>
          <p:sp>
            <p:nvSpPr>
              <p:cNvPr id="75" name="Google Shape;75;p2"/>
              <p:cNvSpPr/>
              <p:nvPr/>
            </p:nvSpPr>
            <p:spPr>
              <a:xfrm>
                <a:off x="992433" y="538196"/>
                <a:ext cx="7139815" cy="4021171"/>
              </a:xfrm>
              <a:custGeom>
                <a:avLst/>
                <a:gdLst/>
                <a:ahLst/>
                <a:cxnLst/>
                <a:rect l="l" t="t" r="r" b="b"/>
                <a:pathLst>
                  <a:path w="139504" h="82566" extrusionOk="0">
                    <a:moveTo>
                      <a:pt x="8871" y="0"/>
                    </a:moveTo>
                    <a:cubicBezTo>
                      <a:pt x="3925" y="0"/>
                      <a:pt x="1" y="4088"/>
                      <a:pt x="1" y="8829"/>
                    </a:cubicBezTo>
                    <a:lnTo>
                      <a:pt x="1" y="73573"/>
                    </a:lnTo>
                    <a:cubicBezTo>
                      <a:pt x="1" y="78478"/>
                      <a:pt x="3925" y="82566"/>
                      <a:pt x="8871" y="82566"/>
                    </a:cubicBezTo>
                    <a:lnTo>
                      <a:pt x="130471" y="82566"/>
                    </a:lnTo>
                    <a:cubicBezTo>
                      <a:pt x="135416" y="82566"/>
                      <a:pt x="139504" y="78478"/>
                      <a:pt x="139504" y="73573"/>
                    </a:cubicBezTo>
                    <a:lnTo>
                      <a:pt x="139504" y="8829"/>
                    </a:lnTo>
                    <a:cubicBezTo>
                      <a:pt x="139504" y="4088"/>
                      <a:pt x="135416" y="0"/>
                      <a:pt x="1304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1237231" y="669547"/>
                <a:ext cx="6641936" cy="3758421"/>
              </a:xfrm>
              <a:custGeom>
                <a:avLst/>
                <a:gdLst/>
                <a:ahLst/>
                <a:cxnLst/>
                <a:rect l="l" t="t" r="r" b="b"/>
                <a:pathLst>
                  <a:path w="129776" h="77171" extrusionOk="0">
                    <a:moveTo>
                      <a:pt x="121232" y="696"/>
                    </a:moveTo>
                    <a:cubicBezTo>
                      <a:pt x="123480" y="696"/>
                      <a:pt x="125320" y="1554"/>
                      <a:pt x="126873" y="3066"/>
                    </a:cubicBezTo>
                    <a:cubicBezTo>
                      <a:pt x="128222" y="4456"/>
                      <a:pt x="129080" y="6500"/>
                      <a:pt x="129080" y="8543"/>
                    </a:cubicBezTo>
                    <a:lnTo>
                      <a:pt x="129080" y="68465"/>
                    </a:lnTo>
                    <a:cubicBezTo>
                      <a:pt x="129080" y="70672"/>
                      <a:pt x="128222" y="72716"/>
                      <a:pt x="126873" y="74105"/>
                    </a:cubicBezTo>
                    <a:cubicBezTo>
                      <a:pt x="125320" y="75454"/>
                      <a:pt x="123480" y="76476"/>
                      <a:pt x="121232" y="76476"/>
                    </a:cubicBezTo>
                    <a:lnTo>
                      <a:pt x="8665" y="76476"/>
                    </a:lnTo>
                    <a:cubicBezTo>
                      <a:pt x="6458" y="76476"/>
                      <a:pt x="4415" y="75454"/>
                      <a:pt x="3066" y="74105"/>
                    </a:cubicBezTo>
                    <a:cubicBezTo>
                      <a:pt x="1676" y="72716"/>
                      <a:pt x="654" y="70672"/>
                      <a:pt x="654" y="68465"/>
                    </a:cubicBezTo>
                    <a:lnTo>
                      <a:pt x="654" y="8543"/>
                    </a:lnTo>
                    <a:cubicBezTo>
                      <a:pt x="654" y="6500"/>
                      <a:pt x="1676" y="4456"/>
                      <a:pt x="3066" y="3066"/>
                    </a:cubicBezTo>
                    <a:cubicBezTo>
                      <a:pt x="4415" y="1554"/>
                      <a:pt x="6458" y="696"/>
                      <a:pt x="8665" y="696"/>
                    </a:cubicBezTo>
                    <a:close/>
                    <a:moveTo>
                      <a:pt x="8665" y="1"/>
                    </a:moveTo>
                    <a:cubicBezTo>
                      <a:pt x="3924" y="1"/>
                      <a:pt x="0" y="3925"/>
                      <a:pt x="0" y="8543"/>
                    </a:cubicBezTo>
                    <a:lnTo>
                      <a:pt x="0" y="68465"/>
                    </a:lnTo>
                    <a:cubicBezTo>
                      <a:pt x="0" y="73247"/>
                      <a:pt x="3924" y="77171"/>
                      <a:pt x="8665" y="77171"/>
                    </a:cubicBezTo>
                    <a:lnTo>
                      <a:pt x="121232" y="77171"/>
                    </a:lnTo>
                    <a:cubicBezTo>
                      <a:pt x="126015" y="77171"/>
                      <a:pt x="129775" y="73247"/>
                      <a:pt x="129775" y="68465"/>
                    </a:cubicBezTo>
                    <a:lnTo>
                      <a:pt x="129775" y="8543"/>
                    </a:lnTo>
                    <a:cubicBezTo>
                      <a:pt x="129775" y="3925"/>
                      <a:pt x="126015" y="1"/>
                      <a:pt x="1212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992433" y="2437258"/>
                <a:ext cx="1255241" cy="1293977"/>
              </a:xfrm>
              <a:custGeom>
                <a:avLst/>
                <a:gdLst/>
                <a:ahLst/>
                <a:cxnLst/>
                <a:rect l="l" t="t" r="r" b="b"/>
                <a:pathLst>
                  <a:path w="24526" h="26569" extrusionOk="0">
                    <a:moveTo>
                      <a:pt x="1" y="1"/>
                    </a:moveTo>
                    <a:lnTo>
                      <a:pt x="1" y="4252"/>
                    </a:lnTo>
                    <a:lnTo>
                      <a:pt x="4783" y="9034"/>
                    </a:lnTo>
                    <a:lnTo>
                      <a:pt x="4783" y="4947"/>
                    </a:lnTo>
                    <a:lnTo>
                      <a:pt x="1" y="1"/>
                    </a:lnTo>
                    <a:close/>
                    <a:moveTo>
                      <a:pt x="5437" y="5601"/>
                    </a:moveTo>
                    <a:lnTo>
                      <a:pt x="5437" y="9688"/>
                    </a:lnTo>
                    <a:lnTo>
                      <a:pt x="21787" y="26038"/>
                    </a:lnTo>
                    <a:cubicBezTo>
                      <a:pt x="22155" y="26405"/>
                      <a:pt x="22482" y="26569"/>
                      <a:pt x="22809" y="26569"/>
                    </a:cubicBezTo>
                    <a:cubicBezTo>
                      <a:pt x="23340" y="26569"/>
                      <a:pt x="23667" y="26405"/>
                      <a:pt x="24035" y="26038"/>
                    </a:cubicBezTo>
                    <a:cubicBezTo>
                      <a:pt x="24525" y="25547"/>
                      <a:pt x="24525" y="24525"/>
                      <a:pt x="24035" y="23994"/>
                    </a:cubicBezTo>
                    <a:lnTo>
                      <a:pt x="5437" y="560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992433" y="2080949"/>
                <a:ext cx="872414" cy="927685"/>
              </a:xfrm>
              <a:custGeom>
                <a:avLst/>
                <a:gdLst/>
                <a:ahLst/>
                <a:cxnLst/>
                <a:rect l="l" t="t" r="r" b="b"/>
                <a:pathLst>
                  <a:path w="17046" h="19048" extrusionOk="0">
                    <a:moveTo>
                      <a:pt x="1" y="0"/>
                    </a:moveTo>
                    <a:lnTo>
                      <a:pt x="1" y="4088"/>
                    </a:lnTo>
                    <a:lnTo>
                      <a:pt x="4783" y="8993"/>
                    </a:lnTo>
                    <a:lnTo>
                      <a:pt x="4783" y="4742"/>
                    </a:lnTo>
                    <a:lnTo>
                      <a:pt x="1" y="0"/>
                    </a:lnTo>
                    <a:close/>
                    <a:moveTo>
                      <a:pt x="5437" y="5437"/>
                    </a:moveTo>
                    <a:lnTo>
                      <a:pt x="5437" y="9688"/>
                    </a:lnTo>
                    <a:lnTo>
                      <a:pt x="14470" y="18557"/>
                    </a:lnTo>
                    <a:cubicBezTo>
                      <a:pt x="14634" y="18884"/>
                      <a:pt x="15165" y="19048"/>
                      <a:pt x="15492" y="19048"/>
                    </a:cubicBezTo>
                    <a:cubicBezTo>
                      <a:pt x="15860" y="19048"/>
                      <a:pt x="16187" y="18884"/>
                      <a:pt x="16514" y="18557"/>
                    </a:cubicBezTo>
                    <a:cubicBezTo>
                      <a:pt x="17045" y="18026"/>
                      <a:pt x="17045" y="17004"/>
                      <a:pt x="16514" y="16514"/>
                    </a:cubicBezTo>
                    <a:lnTo>
                      <a:pt x="5437" y="5437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5795597" y="538196"/>
                <a:ext cx="1018840" cy="770425"/>
              </a:xfrm>
              <a:custGeom>
                <a:avLst/>
                <a:gdLst/>
                <a:ahLst/>
                <a:cxnLst/>
                <a:rect l="l" t="t" r="r" b="b"/>
                <a:pathLst>
                  <a:path w="19907" h="15819" extrusionOk="0">
                    <a:moveTo>
                      <a:pt x="1" y="0"/>
                    </a:moveTo>
                    <a:lnTo>
                      <a:pt x="3066" y="2698"/>
                    </a:lnTo>
                    <a:lnTo>
                      <a:pt x="7481" y="2698"/>
                    </a:lnTo>
                    <a:lnTo>
                      <a:pt x="4415" y="0"/>
                    </a:lnTo>
                    <a:close/>
                    <a:moveTo>
                      <a:pt x="3924" y="3393"/>
                    </a:moveTo>
                    <a:lnTo>
                      <a:pt x="17209" y="15491"/>
                    </a:lnTo>
                    <a:cubicBezTo>
                      <a:pt x="17536" y="15655"/>
                      <a:pt x="17863" y="15818"/>
                      <a:pt x="18230" y="15818"/>
                    </a:cubicBezTo>
                    <a:cubicBezTo>
                      <a:pt x="18557" y="15818"/>
                      <a:pt x="19089" y="15655"/>
                      <a:pt x="19252" y="15328"/>
                    </a:cubicBezTo>
                    <a:cubicBezTo>
                      <a:pt x="19906" y="14633"/>
                      <a:pt x="19743" y="13775"/>
                      <a:pt x="19252" y="13284"/>
                    </a:cubicBezTo>
                    <a:lnTo>
                      <a:pt x="8339" y="3393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2387775" y="3862589"/>
                <a:ext cx="922622" cy="696787"/>
              </a:xfrm>
              <a:custGeom>
                <a:avLst/>
                <a:gdLst/>
                <a:ahLst/>
                <a:cxnLst/>
                <a:rect l="l" t="t" r="r" b="b"/>
                <a:pathLst>
                  <a:path w="18027" h="14307" extrusionOk="0">
                    <a:moveTo>
                      <a:pt x="1677" y="1"/>
                    </a:moveTo>
                    <a:cubicBezTo>
                      <a:pt x="1186" y="1"/>
                      <a:pt x="859" y="205"/>
                      <a:pt x="491" y="532"/>
                    </a:cubicBezTo>
                    <a:cubicBezTo>
                      <a:pt x="1" y="1227"/>
                      <a:pt x="1" y="2044"/>
                      <a:pt x="655" y="2576"/>
                    </a:cubicBezTo>
                    <a:lnTo>
                      <a:pt x="9688" y="10914"/>
                    </a:lnTo>
                    <a:lnTo>
                      <a:pt x="14143" y="10914"/>
                    </a:lnTo>
                    <a:lnTo>
                      <a:pt x="2535" y="368"/>
                    </a:lnTo>
                    <a:cubicBezTo>
                      <a:pt x="2372" y="205"/>
                      <a:pt x="2045" y="1"/>
                      <a:pt x="1677" y="1"/>
                    </a:cubicBezTo>
                    <a:close/>
                    <a:moveTo>
                      <a:pt x="10546" y="11609"/>
                    </a:moveTo>
                    <a:lnTo>
                      <a:pt x="13612" y="14307"/>
                    </a:lnTo>
                    <a:lnTo>
                      <a:pt x="18026" y="14307"/>
                    </a:lnTo>
                    <a:lnTo>
                      <a:pt x="14961" y="11609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2919134" y="3972072"/>
                <a:ext cx="792932" cy="587303"/>
              </a:xfrm>
              <a:custGeom>
                <a:avLst/>
                <a:gdLst/>
                <a:ahLst/>
                <a:cxnLst/>
                <a:rect l="l" t="t" r="r" b="b"/>
                <a:pathLst>
                  <a:path w="15493" h="12059" extrusionOk="0">
                    <a:moveTo>
                      <a:pt x="1718" y="1"/>
                    </a:moveTo>
                    <a:cubicBezTo>
                      <a:pt x="1186" y="1"/>
                      <a:pt x="859" y="164"/>
                      <a:pt x="491" y="491"/>
                    </a:cubicBezTo>
                    <a:cubicBezTo>
                      <a:pt x="1" y="1186"/>
                      <a:pt x="1" y="2044"/>
                      <a:pt x="696" y="2535"/>
                    </a:cubicBezTo>
                    <a:lnTo>
                      <a:pt x="7317" y="8666"/>
                    </a:lnTo>
                    <a:lnTo>
                      <a:pt x="11732" y="8666"/>
                    </a:lnTo>
                    <a:lnTo>
                      <a:pt x="2535" y="328"/>
                    </a:lnTo>
                    <a:cubicBezTo>
                      <a:pt x="2372" y="164"/>
                      <a:pt x="2045" y="1"/>
                      <a:pt x="1718" y="1"/>
                    </a:cubicBezTo>
                    <a:close/>
                    <a:moveTo>
                      <a:pt x="8012" y="9361"/>
                    </a:moveTo>
                    <a:lnTo>
                      <a:pt x="11078" y="12059"/>
                    </a:lnTo>
                    <a:lnTo>
                      <a:pt x="15492" y="12059"/>
                    </a:lnTo>
                    <a:lnTo>
                      <a:pt x="12427" y="936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5402324" y="538196"/>
                <a:ext cx="803321" cy="587255"/>
              </a:xfrm>
              <a:custGeom>
                <a:avLst/>
                <a:gdLst/>
                <a:ahLst/>
                <a:cxnLst/>
                <a:rect l="l" t="t" r="r" b="b"/>
                <a:pathLst>
                  <a:path w="15696" h="12058" extrusionOk="0">
                    <a:moveTo>
                      <a:pt x="0" y="0"/>
                    </a:moveTo>
                    <a:lnTo>
                      <a:pt x="3066" y="2698"/>
                    </a:lnTo>
                    <a:lnTo>
                      <a:pt x="7521" y="2698"/>
                    </a:lnTo>
                    <a:lnTo>
                      <a:pt x="4456" y="0"/>
                    </a:lnTo>
                    <a:close/>
                    <a:moveTo>
                      <a:pt x="3761" y="3393"/>
                    </a:moveTo>
                    <a:lnTo>
                      <a:pt x="12957" y="11731"/>
                    </a:lnTo>
                    <a:cubicBezTo>
                      <a:pt x="13284" y="11894"/>
                      <a:pt x="13652" y="12058"/>
                      <a:pt x="13979" y="12058"/>
                    </a:cubicBezTo>
                    <a:cubicBezTo>
                      <a:pt x="14511" y="12058"/>
                      <a:pt x="14838" y="11894"/>
                      <a:pt x="15165" y="11567"/>
                    </a:cubicBezTo>
                    <a:cubicBezTo>
                      <a:pt x="15696" y="11036"/>
                      <a:pt x="15696" y="10014"/>
                      <a:pt x="15001" y="9524"/>
                    </a:cubicBezTo>
                    <a:lnTo>
                      <a:pt x="8175" y="3393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6519396" y="538196"/>
                <a:ext cx="1167365" cy="895834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18394" extrusionOk="0">
                    <a:moveTo>
                      <a:pt x="1" y="0"/>
                    </a:moveTo>
                    <a:lnTo>
                      <a:pt x="20070" y="18026"/>
                    </a:lnTo>
                    <a:cubicBezTo>
                      <a:pt x="20438" y="18393"/>
                      <a:pt x="20765" y="18393"/>
                      <a:pt x="21092" y="18393"/>
                    </a:cubicBezTo>
                    <a:cubicBezTo>
                      <a:pt x="21460" y="18393"/>
                      <a:pt x="21950" y="18189"/>
                      <a:pt x="22114" y="17862"/>
                    </a:cubicBezTo>
                    <a:cubicBezTo>
                      <a:pt x="22809" y="17372"/>
                      <a:pt x="22645" y="16350"/>
                      <a:pt x="22114" y="15818"/>
                    </a:cubicBezTo>
                    <a:lnTo>
                      <a:pt x="4415" y="0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7320631" y="777083"/>
                <a:ext cx="811715" cy="788347"/>
              </a:xfrm>
              <a:custGeom>
                <a:avLst/>
                <a:gdLst/>
                <a:ahLst/>
                <a:cxnLst/>
                <a:rect l="l" t="t" r="r" b="b"/>
                <a:pathLst>
                  <a:path w="15860" h="16187" extrusionOk="0">
                    <a:moveTo>
                      <a:pt x="1717" y="0"/>
                    </a:moveTo>
                    <a:cubicBezTo>
                      <a:pt x="1186" y="0"/>
                      <a:pt x="859" y="204"/>
                      <a:pt x="532" y="531"/>
                    </a:cubicBezTo>
                    <a:cubicBezTo>
                      <a:pt x="1" y="1022"/>
                      <a:pt x="1" y="2044"/>
                      <a:pt x="696" y="2575"/>
                    </a:cubicBezTo>
                    <a:lnTo>
                      <a:pt x="15860" y="16186"/>
                    </a:lnTo>
                    <a:lnTo>
                      <a:pt x="15860" y="12467"/>
                    </a:lnTo>
                    <a:lnTo>
                      <a:pt x="15860" y="12262"/>
                    </a:lnTo>
                    <a:lnTo>
                      <a:pt x="2576" y="368"/>
                    </a:lnTo>
                    <a:cubicBezTo>
                      <a:pt x="2371" y="204"/>
                      <a:pt x="2044" y="0"/>
                      <a:pt x="1717" y="0"/>
                    </a:cubicBez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992433" y="3464445"/>
                <a:ext cx="811766" cy="788347"/>
              </a:xfrm>
              <a:custGeom>
                <a:avLst/>
                <a:gdLst/>
                <a:ahLst/>
                <a:cxnLst/>
                <a:rect l="l" t="t" r="r" b="b"/>
                <a:pathLst>
                  <a:path w="15861" h="16187" extrusionOk="0">
                    <a:moveTo>
                      <a:pt x="1" y="1"/>
                    </a:moveTo>
                    <a:lnTo>
                      <a:pt x="1" y="3925"/>
                    </a:lnTo>
                    <a:lnTo>
                      <a:pt x="13121" y="15860"/>
                    </a:lnTo>
                    <a:cubicBezTo>
                      <a:pt x="13448" y="16023"/>
                      <a:pt x="13816" y="16187"/>
                      <a:pt x="14143" y="16187"/>
                    </a:cubicBezTo>
                    <a:cubicBezTo>
                      <a:pt x="14470" y="16187"/>
                      <a:pt x="15002" y="16023"/>
                      <a:pt x="15165" y="15696"/>
                    </a:cubicBezTo>
                    <a:cubicBezTo>
                      <a:pt x="15860" y="15165"/>
                      <a:pt x="15656" y="14143"/>
                      <a:pt x="15165" y="13653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1438064" y="3597841"/>
                <a:ext cx="1236355" cy="961533"/>
              </a:xfrm>
              <a:custGeom>
                <a:avLst/>
                <a:gdLst/>
                <a:ahLst/>
                <a:cxnLst/>
                <a:rect l="l" t="t" r="r" b="b"/>
                <a:pathLst>
                  <a:path w="24157" h="19743" extrusionOk="0">
                    <a:moveTo>
                      <a:pt x="1676" y="0"/>
                    </a:moveTo>
                    <a:cubicBezTo>
                      <a:pt x="1185" y="0"/>
                      <a:pt x="818" y="164"/>
                      <a:pt x="491" y="532"/>
                    </a:cubicBezTo>
                    <a:cubicBezTo>
                      <a:pt x="0" y="1022"/>
                      <a:pt x="0" y="2044"/>
                      <a:pt x="654" y="2575"/>
                    </a:cubicBezTo>
                    <a:lnTo>
                      <a:pt x="19742" y="19743"/>
                    </a:lnTo>
                    <a:lnTo>
                      <a:pt x="24157" y="19743"/>
                    </a:lnTo>
                    <a:lnTo>
                      <a:pt x="2534" y="327"/>
                    </a:lnTo>
                    <a:cubicBezTo>
                      <a:pt x="2371" y="0"/>
                      <a:pt x="2044" y="0"/>
                      <a:pt x="1676" y="0"/>
                    </a:cubicBez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7" name="Google Shape;87;p2"/>
          <p:cNvGrpSpPr/>
          <p:nvPr/>
        </p:nvGrpSpPr>
        <p:grpSpPr>
          <a:xfrm>
            <a:off x="4385190" y="148199"/>
            <a:ext cx="373622" cy="90485"/>
            <a:chOff x="4685288" y="186288"/>
            <a:chExt cx="419375" cy="90485"/>
          </a:xfrm>
        </p:grpSpPr>
        <p:sp>
          <p:nvSpPr>
            <p:cNvPr id="88" name="Google Shape;88;p2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9" name="Google Shape;89;p2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2" name="Google Shape;92;p2"/>
          <p:cNvSpPr txBox="1">
            <a:spLocks noGrp="1"/>
          </p:cNvSpPr>
          <p:nvPr>
            <p:ph type="ctrTitle"/>
          </p:nvPr>
        </p:nvSpPr>
        <p:spPr>
          <a:xfrm>
            <a:off x="1593150" y="849350"/>
            <a:ext cx="5957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45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2"/>
          <p:cNvSpPr txBox="1">
            <a:spLocks noGrp="1"/>
          </p:cNvSpPr>
          <p:nvPr>
            <p:ph type="subTitle" idx="1"/>
          </p:nvPr>
        </p:nvSpPr>
        <p:spPr>
          <a:xfrm>
            <a:off x="2254050" y="2862700"/>
            <a:ext cx="4635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94" name="Google Shape;94;p2"/>
          <p:cNvGrpSpPr/>
          <p:nvPr/>
        </p:nvGrpSpPr>
        <p:grpSpPr>
          <a:xfrm rot="-230834">
            <a:off x="414418" y="301686"/>
            <a:ext cx="1386005" cy="2705399"/>
            <a:chOff x="409722" y="228600"/>
            <a:chExt cx="1385931" cy="2705253"/>
          </a:xfrm>
        </p:grpSpPr>
        <p:grpSp>
          <p:nvGrpSpPr>
            <p:cNvPr id="95" name="Google Shape;95;p2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96" name="Google Shape;96;p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8" name="Google Shape;98;p2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2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3"/>
          <p:cNvGrpSpPr/>
          <p:nvPr/>
        </p:nvGrpSpPr>
        <p:grpSpPr>
          <a:xfrm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101" name="Google Shape;101;p3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 rot="10800000" flipH="1">
              <a:off x="694692" y="580875"/>
              <a:ext cx="7754700" cy="39816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" name="Google Shape;105;p3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106" name="Google Shape;106;p3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7" name="Google Shape;107;p3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08" name="Google Shape;108;p3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3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0" name="Google Shape;110;p3"/>
          <p:cNvSpPr txBox="1">
            <a:spLocks noGrp="1"/>
          </p:cNvSpPr>
          <p:nvPr>
            <p:ph type="ctrTitle"/>
          </p:nvPr>
        </p:nvSpPr>
        <p:spPr>
          <a:xfrm>
            <a:off x="2492100" y="2123475"/>
            <a:ext cx="4159800" cy="1124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11" name="Google Shape;111;p3"/>
          <p:cNvSpPr txBox="1">
            <a:spLocks noGrp="1"/>
          </p:cNvSpPr>
          <p:nvPr>
            <p:ph type="subTitle" idx="1"/>
          </p:nvPr>
        </p:nvSpPr>
        <p:spPr>
          <a:xfrm>
            <a:off x="2492100" y="3323814"/>
            <a:ext cx="4159800" cy="33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2" name="Google Shape;112;p3"/>
          <p:cNvSpPr txBox="1">
            <a:spLocks noGrp="1"/>
          </p:cNvSpPr>
          <p:nvPr>
            <p:ph type="title" idx="2" hasCustomPrompt="1"/>
          </p:nvPr>
        </p:nvSpPr>
        <p:spPr>
          <a:xfrm>
            <a:off x="2492100" y="1483386"/>
            <a:ext cx="4159800" cy="704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7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9"/>
          <p:cNvGrpSpPr/>
          <p:nvPr/>
        </p:nvGrpSpPr>
        <p:grpSpPr>
          <a:xfrm>
            <a:off x="-9513" y="-6"/>
            <a:ext cx="9177947" cy="5143519"/>
            <a:chOff x="-9513" y="-6"/>
            <a:chExt cx="9177947" cy="5143519"/>
          </a:xfrm>
        </p:grpSpPr>
        <p:sp>
          <p:nvSpPr>
            <p:cNvPr id="196" name="Google Shape;196;p9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9"/>
            <p:cNvSpPr/>
            <p:nvPr/>
          </p:nvSpPr>
          <p:spPr>
            <a:xfrm>
              <a:off x="7132742" y="2"/>
              <a:ext cx="1612254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9"/>
            <p:cNvSpPr/>
            <p:nvPr/>
          </p:nvSpPr>
          <p:spPr>
            <a:xfrm>
              <a:off x="6426313" y="-6"/>
              <a:ext cx="1250789" cy="93763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9"/>
            <p:cNvSpPr/>
            <p:nvPr/>
          </p:nvSpPr>
          <p:spPr>
            <a:xfrm>
              <a:off x="743298" y="387877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9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9"/>
            <p:cNvSpPr/>
            <p:nvPr/>
          </p:nvSpPr>
          <p:spPr>
            <a:xfrm rot="10800000">
              <a:off x="-9513" y="2774418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9"/>
            <p:cNvSpPr/>
            <p:nvPr/>
          </p:nvSpPr>
          <p:spPr>
            <a:xfrm>
              <a:off x="7972352" y="13811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" name="Google Shape;203;p9"/>
          <p:cNvSpPr txBox="1">
            <a:spLocks noGrp="1"/>
          </p:cNvSpPr>
          <p:nvPr>
            <p:ph type="ctrTitle"/>
          </p:nvPr>
        </p:nvSpPr>
        <p:spPr>
          <a:xfrm>
            <a:off x="4969070" y="1686150"/>
            <a:ext cx="3441000" cy="42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grpSp>
        <p:nvGrpSpPr>
          <p:cNvPr id="204" name="Google Shape;204;p9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205" name="Google Shape;205;p9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6" name="Google Shape;206;p9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207" name="Google Shape;207;p9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9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9" name="Google Shape;209;p9"/>
          <p:cNvSpPr txBox="1">
            <a:spLocks noGrp="1"/>
          </p:cNvSpPr>
          <p:nvPr>
            <p:ph type="subTitle" idx="1"/>
          </p:nvPr>
        </p:nvSpPr>
        <p:spPr>
          <a:xfrm>
            <a:off x="4876800" y="2313025"/>
            <a:ext cx="3029100" cy="12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3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13"/>
          <p:cNvGrpSpPr/>
          <p:nvPr/>
        </p:nvGrpSpPr>
        <p:grpSpPr>
          <a:xfrm>
            <a:off x="-9513" y="-6"/>
            <a:ext cx="9177947" cy="5143519"/>
            <a:chOff x="-9513" y="-6"/>
            <a:chExt cx="9177947" cy="5143519"/>
          </a:xfrm>
        </p:grpSpPr>
        <p:sp>
          <p:nvSpPr>
            <p:cNvPr id="230" name="Google Shape;230;p13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3"/>
            <p:cNvSpPr/>
            <p:nvPr/>
          </p:nvSpPr>
          <p:spPr>
            <a:xfrm flipH="1">
              <a:off x="109125" y="2"/>
              <a:ext cx="1612254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3"/>
            <p:cNvSpPr/>
            <p:nvPr/>
          </p:nvSpPr>
          <p:spPr>
            <a:xfrm flipH="1">
              <a:off x="1100819" y="-6"/>
              <a:ext cx="1250789" cy="93763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3"/>
            <p:cNvSpPr/>
            <p:nvPr/>
          </p:nvSpPr>
          <p:spPr>
            <a:xfrm flipH="1">
              <a:off x="6750722" y="387877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3"/>
            <p:cNvSpPr/>
            <p:nvPr/>
          </p:nvSpPr>
          <p:spPr>
            <a:xfrm rot="10800000" flipH="1">
              <a:off x="8024650" y="2432841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3"/>
            <p:cNvSpPr/>
            <p:nvPr/>
          </p:nvSpPr>
          <p:spPr>
            <a:xfrm rot="10800000" flipH="1">
              <a:off x="8024650" y="259818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3"/>
            <p:cNvSpPr/>
            <p:nvPr/>
          </p:nvSpPr>
          <p:spPr>
            <a:xfrm flipH="1">
              <a:off x="-9513" y="26003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" name="Google Shape;237;p13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238" name="Google Shape;238;p13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" name="Google Shape;239;p13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240" name="Google Shape;240;p13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3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2" name="Google Shape;242;p13"/>
          <p:cNvSpPr txBox="1">
            <a:spLocks noGrp="1"/>
          </p:cNvSpPr>
          <p:nvPr>
            <p:ph type="subTitle" idx="1"/>
          </p:nvPr>
        </p:nvSpPr>
        <p:spPr>
          <a:xfrm>
            <a:off x="1454213" y="2117745"/>
            <a:ext cx="236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43" name="Google Shape;243;p13"/>
          <p:cNvSpPr txBox="1">
            <a:spLocks noGrp="1"/>
          </p:cNvSpPr>
          <p:nvPr>
            <p:ph type="subTitle" idx="2"/>
          </p:nvPr>
        </p:nvSpPr>
        <p:spPr>
          <a:xfrm>
            <a:off x="5322225" y="2127834"/>
            <a:ext cx="236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44" name="Google Shape;244;p13"/>
          <p:cNvSpPr txBox="1">
            <a:spLocks noGrp="1"/>
          </p:cNvSpPr>
          <p:nvPr>
            <p:ph type="title" hasCustomPrompt="1"/>
          </p:nvPr>
        </p:nvSpPr>
        <p:spPr>
          <a:xfrm>
            <a:off x="2270363" y="1392503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5" name="Google Shape;245;p13"/>
          <p:cNvSpPr txBox="1">
            <a:spLocks noGrp="1"/>
          </p:cNvSpPr>
          <p:nvPr>
            <p:ph type="title" idx="3" hasCustomPrompt="1"/>
          </p:nvPr>
        </p:nvSpPr>
        <p:spPr>
          <a:xfrm>
            <a:off x="6130262" y="1393328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6" name="Google Shape;246;p13"/>
          <p:cNvSpPr txBox="1">
            <a:spLocks noGrp="1"/>
          </p:cNvSpPr>
          <p:nvPr>
            <p:ph type="subTitle" idx="4"/>
          </p:nvPr>
        </p:nvSpPr>
        <p:spPr>
          <a:xfrm>
            <a:off x="1009425" y="1809973"/>
            <a:ext cx="3257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247" name="Google Shape;247;p13"/>
          <p:cNvSpPr txBox="1">
            <a:spLocks noGrp="1"/>
          </p:cNvSpPr>
          <p:nvPr>
            <p:ph type="subTitle" idx="5"/>
          </p:nvPr>
        </p:nvSpPr>
        <p:spPr>
          <a:xfrm>
            <a:off x="4877475" y="1820073"/>
            <a:ext cx="3257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248" name="Google Shape;248;p13"/>
          <p:cNvSpPr txBox="1">
            <a:spLocks noGrp="1"/>
          </p:cNvSpPr>
          <p:nvPr>
            <p:ph type="title" idx="6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13"/>
          <p:cNvSpPr txBox="1">
            <a:spLocks noGrp="1"/>
          </p:cNvSpPr>
          <p:nvPr>
            <p:ph type="subTitle" idx="7"/>
          </p:nvPr>
        </p:nvSpPr>
        <p:spPr>
          <a:xfrm>
            <a:off x="1454213" y="3738095"/>
            <a:ext cx="236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50" name="Google Shape;250;p13"/>
          <p:cNvSpPr txBox="1">
            <a:spLocks noGrp="1"/>
          </p:cNvSpPr>
          <p:nvPr>
            <p:ph type="subTitle" idx="8"/>
          </p:nvPr>
        </p:nvSpPr>
        <p:spPr>
          <a:xfrm>
            <a:off x="5322225" y="3748184"/>
            <a:ext cx="236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51" name="Google Shape;251;p13"/>
          <p:cNvSpPr txBox="1">
            <a:spLocks noGrp="1"/>
          </p:cNvSpPr>
          <p:nvPr>
            <p:ph type="title" idx="9" hasCustomPrompt="1"/>
          </p:nvPr>
        </p:nvSpPr>
        <p:spPr>
          <a:xfrm>
            <a:off x="2270363" y="3012853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2" name="Google Shape;252;p13"/>
          <p:cNvSpPr txBox="1">
            <a:spLocks noGrp="1"/>
          </p:cNvSpPr>
          <p:nvPr>
            <p:ph type="title" idx="13" hasCustomPrompt="1"/>
          </p:nvPr>
        </p:nvSpPr>
        <p:spPr>
          <a:xfrm>
            <a:off x="6130262" y="3013678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3" name="Google Shape;253;p13"/>
          <p:cNvSpPr txBox="1">
            <a:spLocks noGrp="1"/>
          </p:cNvSpPr>
          <p:nvPr>
            <p:ph type="subTitle" idx="14"/>
          </p:nvPr>
        </p:nvSpPr>
        <p:spPr>
          <a:xfrm>
            <a:off x="1009425" y="3430323"/>
            <a:ext cx="3257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254" name="Google Shape;254;p13"/>
          <p:cNvSpPr txBox="1">
            <a:spLocks noGrp="1"/>
          </p:cNvSpPr>
          <p:nvPr>
            <p:ph type="subTitle" idx="15"/>
          </p:nvPr>
        </p:nvSpPr>
        <p:spPr>
          <a:xfrm>
            <a:off x="4877475" y="3440423"/>
            <a:ext cx="3257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bg>
      <p:bgPr>
        <a:solidFill>
          <a:schemeClr val="accent2"/>
        </a:solidFill>
        <a:effectLst/>
      </p:bgPr>
    </p:bg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4" name="Google Shape;434;p22"/>
          <p:cNvCxnSpPr/>
          <p:nvPr/>
        </p:nvCxnSpPr>
        <p:spPr>
          <a:xfrm rot="10800000">
            <a:off x="447750" y="4895850"/>
            <a:ext cx="11334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35" name="Google Shape;435;p22"/>
          <p:cNvGrpSpPr/>
          <p:nvPr/>
        </p:nvGrpSpPr>
        <p:grpSpPr>
          <a:xfrm flipH="1">
            <a:off x="-47478" y="2136847"/>
            <a:ext cx="1179753" cy="2854241"/>
            <a:chOff x="7907551" y="-114309"/>
            <a:chExt cx="1908059" cy="4616272"/>
          </a:xfrm>
        </p:grpSpPr>
        <p:sp>
          <p:nvSpPr>
            <p:cNvPr id="436" name="Google Shape;436;p22"/>
            <p:cNvSpPr/>
            <p:nvPr/>
          </p:nvSpPr>
          <p:spPr>
            <a:xfrm>
              <a:off x="8606186" y="3608365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8566430" y="3568608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8798589" y="3873900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8758832" y="3834144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7907551" y="-114309"/>
              <a:ext cx="1238654" cy="3139619"/>
            </a:xfrm>
            <a:custGeom>
              <a:avLst/>
              <a:gdLst/>
              <a:ahLst/>
              <a:cxnLst/>
              <a:rect l="l" t="t" r="r" b="b"/>
              <a:pathLst>
                <a:path w="31842" h="80710" extrusionOk="0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8119015" y="89647"/>
              <a:ext cx="596298" cy="2776176"/>
            </a:xfrm>
            <a:custGeom>
              <a:avLst/>
              <a:gdLst/>
              <a:ahLst/>
              <a:cxnLst/>
              <a:rect l="l" t="t" r="r" b="b"/>
              <a:pathLst>
                <a:path w="15329" h="71367" extrusionOk="0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2"/>
            <p:cNvSpPr/>
            <p:nvPr/>
          </p:nvSpPr>
          <p:spPr>
            <a:xfrm>
              <a:off x="8424307" y="938692"/>
              <a:ext cx="111332" cy="318046"/>
            </a:xfrm>
            <a:custGeom>
              <a:avLst/>
              <a:gdLst/>
              <a:ahLst/>
              <a:cxnLst/>
              <a:rect l="l" t="t" r="r" b="b"/>
              <a:pathLst>
                <a:path w="2862" h="8176" extrusionOk="0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8788417" y="298310"/>
              <a:ext cx="1027193" cy="2682583"/>
            </a:xfrm>
            <a:custGeom>
              <a:avLst/>
              <a:gdLst/>
              <a:ahLst/>
              <a:cxnLst/>
              <a:rect l="l" t="t" r="r" b="b"/>
              <a:pathLst>
                <a:path w="26406" h="68961" extrusionOk="0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2"/>
            <p:cNvSpPr/>
            <p:nvPr/>
          </p:nvSpPr>
          <p:spPr>
            <a:xfrm>
              <a:off x="9179562" y="495109"/>
              <a:ext cx="410278" cy="2370722"/>
            </a:xfrm>
            <a:custGeom>
              <a:avLst/>
              <a:gdLst/>
              <a:ahLst/>
              <a:cxnLst/>
              <a:rect l="l" t="t" r="r" b="b"/>
              <a:pathLst>
                <a:path w="10547" h="60944" extrusionOk="0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2"/>
            <p:cNvSpPr/>
            <p:nvPr/>
          </p:nvSpPr>
          <p:spPr>
            <a:xfrm>
              <a:off x="9476919" y="1275805"/>
              <a:ext cx="179718" cy="225815"/>
            </a:xfrm>
            <a:custGeom>
              <a:avLst/>
              <a:gdLst/>
              <a:ahLst/>
              <a:cxnLst/>
              <a:rect l="l" t="t" r="r" b="b"/>
              <a:pathLst>
                <a:path w="4620" h="5805" extrusionOk="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2"/>
            <p:cNvSpPr/>
            <p:nvPr/>
          </p:nvSpPr>
          <p:spPr>
            <a:xfrm>
              <a:off x="8106294" y="2865830"/>
              <a:ext cx="1510565" cy="1636134"/>
            </a:xfrm>
            <a:custGeom>
              <a:avLst/>
              <a:gdLst/>
              <a:ahLst/>
              <a:cxnLst/>
              <a:rect l="l" t="t" r="r" b="b"/>
              <a:pathLst>
                <a:path w="38832" h="42060" extrusionOk="0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2"/>
            <p:cNvSpPr/>
            <p:nvPr/>
          </p:nvSpPr>
          <p:spPr>
            <a:xfrm>
              <a:off x="8522881" y="3144086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2"/>
            <p:cNvSpPr/>
            <p:nvPr/>
          </p:nvSpPr>
          <p:spPr>
            <a:xfrm>
              <a:off x="8483163" y="3104329"/>
              <a:ext cx="79512" cy="562883"/>
            </a:xfrm>
            <a:custGeom>
              <a:avLst/>
              <a:gdLst/>
              <a:ahLst/>
              <a:cxnLst/>
              <a:rect l="l" t="t" r="r" b="b"/>
              <a:pathLst>
                <a:path w="2044" h="14470" extrusionOk="0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2"/>
            <p:cNvSpPr/>
            <p:nvPr/>
          </p:nvSpPr>
          <p:spPr>
            <a:xfrm>
              <a:off x="9139845" y="3031196"/>
              <a:ext cx="79512" cy="564478"/>
            </a:xfrm>
            <a:custGeom>
              <a:avLst/>
              <a:gdLst/>
              <a:ahLst/>
              <a:cxnLst/>
              <a:rect l="l" t="t" r="r" b="b"/>
              <a:pathLst>
                <a:path w="2044" h="14511" extrusionOk="0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8993540" y="3323729"/>
              <a:ext cx="79551" cy="562922"/>
            </a:xfrm>
            <a:custGeom>
              <a:avLst/>
              <a:gdLst/>
              <a:ahLst/>
              <a:cxnLst/>
              <a:rect l="l" t="t" r="r" b="b"/>
              <a:pathLst>
                <a:path w="2045" h="14471" extrusionOk="0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9165286" y="3733975"/>
              <a:ext cx="79512" cy="569263"/>
            </a:xfrm>
            <a:custGeom>
              <a:avLst/>
              <a:gdLst/>
              <a:ahLst/>
              <a:cxnLst/>
              <a:rect l="l" t="t" r="r" b="b"/>
              <a:pathLst>
                <a:path w="2044" h="14634" extrusionOk="0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2"/>
          <p:cNvSpPr/>
          <p:nvPr/>
        </p:nvSpPr>
        <p:spPr>
          <a:xfrm flipH="1">
            <a:off x="6758010" y="4675051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3" name="Google Shape;453;p22"/>
          <p:cNvGrpSpPr/>
          <p:nvPr/>
        </p:nvGrpSpPr>
        <p:grpSpPr>
          <a:xfrm flipH="1">
            <a:off x="8058686" y="457200"/>
            <a:ext cx="1385931" cy="2705253"/>
            <a:chOff x="409722" y="228600"/>
            <a:chExt cx="1385931" cy="2705253"/>
          </a:xfrm>
        </p:grpSpPr>
        <p:grpSp>
          <p:nvGrpSpPr>
            <p:cNvPr id="454" name="Google Shape;454;p22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455" name="Google Shape;455;p2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7" name="Google Shape;457;p22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_1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9" name="Google Shape;459;p23"/>
          <p:cNvGrpSpPr/>
          <p:nvPr/>
        </p:nvGrpSpPr>
        <p:grpSpPr>
          <a:xfrm flipH="1">
            <a:off x="-24431" y="-6"/>
            <a:ext cx="9169628" cy="5143518"/>
            <a:chOff x="-1204" y="-6"/>
            <a:chExt cx="9169628" cy="5143518"/>
          </a:xfrm>
        </p:grpSpPr>
        <p:sp>
          <p:nvSpPr>
            <p:cNvPr id="460" name="Google Shape;460;p23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3"/>
            <p:cNvSpPr/>
            <p:nvPr/>
          </p:nvSpPr>
          <p:spPr>
            <a:xfrm>
              <a:off x="7144668" y="0"/>
              <a:ext cx="1600279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3"/>
            <p:cNvSpPr/>
            <p:nvPr/>
          </p:nvSpPr>
          <p:spPr>
            <a:xfrm>
              <a:off x="6578703" y="-6"/>
              <a:ext cx="1250846" cy="93763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3"/>
            <p:cNvSpPr/>
            <p:nvPr/>
          </p:nvSpPr>
          <p:spPr>
            <a:xfrm>
              <a:off x="743289" y="387877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3"/>
            <p:cNvSpPr/>
            <p:nvPr/>
          </p:nvSpPr>
          <p:spPr>
            <a:xfrm rot="10800000">
              <a:off x="-1204" y="3670093"/>
              <a:ext cx="1135497" cy="1067007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3"/>
            <p:cNvSpPr/>
            <p:nvPr/>
          </p:nvSpPr>
          <p:spPr>
            <a:xfrm>
              <a:off x="7972342" y="12287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23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467" name="Google Shape;467;p23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8" name="Google Shape;468;p23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469" name="Google Shape;469;p23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3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71" name="Google Shape;471;p23"/>
          <p:cNvGrpSpPr/>
          <p:nvPr/>
        </p:nvGrpSpPr>
        <p:grpSpPr>
          <a:xfrm rot="-1102275">
            <a:off x="239301" y="2899434"/>
            <a:ext cx="541146" cy="2225370"/>
            <a:chOff x="871338" y="1945155"/>
            <a:chExt cx="247109" cy="1016148"/>
          </a:xfrm>
        </p:grpSpPr>
        <p:sp>
          <p:nvSpPr>
            <p:cNvPr id="472" name="Google Shape;472;p23"/>
            <p:cNvSpPr/>
            <p:nvPr/>
          </p:nvSpPr>
          <p:spPr>
            <a:xfrm>
              <a:off x="1017893" y="2858365"/>
              <a:ext cx="100554" cy="102938"/>
            </a:xfrm>
            <a:custGeom>
              <a:avLst/>
              <a:gdLst/>
              <a:ahLst/>
              <a:cxnLst/>
              <a:rect l="l" t="t" r="r" b="b"/>
              <a:pathLst>
                <a:path w="5314" h="5440" extrusionOk="0">
                  <a:moveTo>
                    <a:pt x="2707" y="0"/>
                  </a:moveTo>
                  <a:cubicBezTo>
                    <a:pt x="1253" y="0"/>
                    <a:pt x="0" y="1254"/>
                    <a:pt x="0" y="2707"/>
                  </a:cubicBezTo>
                  <a:cubicBezTo>
                    <a:pt x="0" y="4186"/>
                    <a:pt x="1253" y="5439"/>
                    <a:pt x="2707" y="5439"/>
                  </a:cubicBezTo>
                  <a:cubicBezTo>
                    <a:pt x="4161" y="5439"/>
                    <a:pt x="5314" y="4186"/>
                    <a:pt x="5314" y="2707"/>
                  </a:cubicBezTo>
                  <a:cubicBezTo>
                    <a:pt x="5314" y="1254"/>
                    <a:pt x="4161" y="0"/>
                    <a:pt x="2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3"/>
            <p:cNvSpPr/>
            <p:nvPr/>
          </p:nvSpPr>
          <p:spPr>
            <a:xfrm>
              <a:off x="871338" y="2075844"/>
              <a:ext cx="215338" cy="853670"/>
            </a:xfrm>
            <a:custGeom>
              <a:avLst/>
              <a:gdLst/>
              <a:ahLst/>
              <a:cxnLst/>
              <a:rect l="l" t="t" r="r" b="b"/>
              <a:pathLst>
                <a:path w="11380" h="45114" extrusionOk="0">
                  <a:moveTo>
                    <a:pt x="6066" y="1"/>
                  </a:moveTo>
                  <a:cubicBezTo>
                    <a:pt x="2206" y="5640"/>
                    <a:pt x="1" y="12332"/>
                    <a:pt x="1" y="19625"/>
                  </a:cubicBezTo>
                  <a:cubicBezTo>
                    <a:pt x="1" y="29650"/>
                    <a:pt x="4287" y="38748"/>
                    <a:pt x="11079" y="45114"/>
                  </a:cubicBezTo>
                  <a:lnTo>
                    <a:pt x="11379" y="44813"/>
                  </a:lnTo>
                  <a:cubicBezTo>
                    <a:pt x="4612" y="38547"/>
                    <a:pt x="427" y="29550"/>
                    <a:pt x="427" y="19625"/>
                  </a:cubicBezTo>
                  <a:cubicBezTo>
                    <a:pt x="427" y="12432"/>
                    <a:pt x="2607" y="5740"/>
                    <a:pt x="6367" y="201"/>
                  </a:cubicBezTo>
                  <a:lnTo>
                    <a:pt x="60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3"/>
            <p:cNvSpPr/>
            <p:nvPr/>
          </p:nvSpPr>
          <p:spPr>
            <a:xfrm>
              <a:off x="1051083" y="1945155"/>
              <a:ext cx="67364" cy="51242"/>
            </a:xfrm>
            <a:custGeom>
              <a:avLst/>
              <a:gdLst/>
              <a:ahLst/>
              <a:cxnLst/>
              <a:rect l="l" t="t" r="r" b="b"/>
              <a:pathLst>
                <a:path w="3560" h="2708" extrusionOk="0">
                  <a:moveTo>
                    <a:pt x="1780" y="1"/>
                  </a:moveTo>
                  <a:cubicBezTo>
                    <a:pt x="1" y="1"/>
                    <a:pt x="1" y="2708"/>
                    <a:pt x="1780" y="2708"/>
                  </a:cubicBezTo>
                  <a:cubicBezTo>
                    <a:pt x="3459" y="2708"/>
                    <a:pt x="3560" y="1"/>
                    <a:pt x="17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5" name="Google Shape;475;p23"/>
          <p:cNvSpPr/>
          <p:nvPr/>
        </p:nvSpPr>
        <p:spPr>
          <a:xfrm>
            <a:off x="7683774" y="926546"/>
            <a:ext cx="1629891" cy="217696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MAIN_POINT_1">
    <p:bg>
      <p:bgPr>
        <a:solidFill>
          <a:schemeClr val="accent2"/>
        </a:solidFill>
        <a:effectLst/>
      </p:bgPr>
    </p:bg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7" name="Google Shape;477;p24"/>
          <p:cNvGrpSpPr/>
          <p:nvPr/>
        </p:nvGrpSpPr>
        <p:grpSpPr>
          <a:xfrm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478" name="Google Shape;478;p24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4"/>
            <p:cNvSpPr/>
            <p:nvPr/>
          </p:nvSpPr>
          <p:spPr>
            <a:xfrm rot="10800000" flipH="1">
              <a:off x="694692" y="580875"/>
              <a:ext cx="7754700" cy="39816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4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4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4"/>
            <p:cNvSpPr/>
            <p:nvPr/>
          </p:nvSpPr>
          <p:spPr>
            <a:xfrm rot="10800000">
              <a:off x="5767286" y="3636168"/>
              <a:ext cx="1611114" cy="1209957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4"/>
            <p:cNvSpPr/>
            <p:nvPr/>
          </p:nvSpPr>
          <p:spPr>
            <a:xfrm rot="10800000">
              <a:off x="6640281" y="3842942"/>
              <a:ext cx="1348069" cy="1004358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4" name="Google Shape;484;p24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485" name="Google Shape;485;p24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6" name="Google Shape;486;p24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487" name="Google Shape;487;p24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4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drich"/>
              <a:buNone/>
              <a:defRPr sz="2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Didact Gothic"/>
              <a:buChar char="●"/>
              <a:defRPr sz="18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59" r:id="rId5"/>
    <p:sldLayoutId id="2147483668" r:id="rId6"/>
    <p:sldLayoutId id="2147483669" r:id="rId7"/>
    <p:sldLayoutId id="214748367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7"/>
          <p:cNvSpPr txBox="1">
            <a:spLocks noGrp="1"/>
          </p:cNvSpPr>
          <p:nvPr>
            <p:ph type="subTitle" idx="1"/>
          </p:nvPr>
        </p:nvSpPr>
        <p:spPr>
          <a:xfrm>
            <a:off x="2618192" y="1504710"/>
            <a:ext cx="4353338" cy="5084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BÁO CÁO ĐỒ ÁN MÔN HỌC</a:t>
            </a:r>
            <a:endParaRPr sz="2000" b="1" dirty="0">
              <a:solidFill>
                <a:schemeClr val="accent5"/>
              </a:solidFill>
              <a:latin typeface="Times New Roman" panose="02020603050405020304" pitchFamily="18" charset="0"/>
              <a:ea typeface="Century Gothic"/>
              <a:cs typeface="Times New Roman" panose="02020603050405020304" pitchFamily="18" charset="0"/>
              <a:sym typeface="Century Gothic"/>
            </a:endParaRPr>
          </a:p>
        </p:txBody>
      </p:sp>
      <p:sp>
        <p:nvSpPr>
          <p:cNvPr id="498" name="Google Shape;498;p27"/>
          <p:cNvSpPr txBox="1">
            <a:spLocks noGrp="1"/>
          </p:cNvSpPr>
          <p:nvPr>
            <p:ph type="ctrTitle"/>
          </p:nvPr>
        </p:nvSpPr>
        <p:spPr>
          <a:xfrm>
            <a:off x="2618192" y="492276"/>
            <a:ext cx="4353338" cy="9163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CÔNG NGHỆ TP.HCM</a:t>
            </a:r>
            <a:br>
              <a:rPr lang="e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Khoa Công </a:t>
            </a:r>
            <a:r>
              <a:rPr lang="e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ghệ </a:t>
            </a:r>
            <a:r>
              <a:rPr lang="e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hông </a:t>
            </a:r>
            <a:r>
              <a:rPr lang="e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32" name="Google Shape;532;p27"/>
          <p:cNvGrpSpPr/>
          <p:nvPr/>
        </p:nvGrpSpPr>
        <p:grpSpPr>
          <a:xfrm rot="1628208">
            <a:off x="6677278" y="3040846"/>
            <a:ext cx="587736" cy="781797"/>
            <a:chOff x="3600400" y="2783875"/>
            <a:chExt cx="402275" cy="535100"/>
          </a:xfrm>
        </p:grpSpPr>
        <p:sp>
          <p:nvSpPr>
            <p:cNvPr id="533" name="Google Shape;533;p27"/>
            <p:cNvSpPr/>
            <p:nvPr/>
          </p:nvSpPr>
          <p:spPr>
            <a:xfrm>
              <a:off x="3631725" y="3070825"/>
              <a:ext cx="195525" cy="237500"/>
            </a:xfrm>
            <a:custGeom>
              <a:avLst/>
              <a:gdLst/>
              <a:ahLst/>
              <a:cxnLst/>
              <a:rect l="l" t="t" r="r" b="b"/>
              <a:pathLst>
                <a:path w="7821" h="9500" extrusionOk="0">
                  <a:moveTo>
                    <a:pt x="3033" y="1"/>
                  </a:moveTo>
                  <a:lnTo>
                    <a:pt x="1" y="7620"/>
                  </a:lnTo>
                  <a:lnTo>
                    <a:pt x="2808" y="7520"/>
                  </a:lnTo>
                  <a:lnTo>
                    <a:pt x="4687" y="9500"/>
                  </a:lnTo>
                  <a:lnTo>
                    <a:pt x="7820" y="1881"/>
                  </a:lnTo>
                  <a:lnTo>
                    <a:pt x="3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7"/>
            <p:cNvSpPr/>
            <p:nvPr/>
          </p:nvSpPr>
          <p:spPr>
            <a:xfrm>
              <a:off x="3623575" y="3062700"/>
              <a:ext cx="211825" cy="256275"/>
            </a:xfrm>
            <a:custGeom>
              <a:avLst/>
              <a:gdLst/>
              <a:ahLst/>
              <a:cxnLst/>
              <a:rect l="l" t="t" r="r" b="b"/>
              <a:pathLst>
                <a:path w="8473" h="10251" extrusionOk="0">
                  <a:moveTo>
                    <a:pt x="3459" y="627"/>
                  </a:moveTo>
                  <a:lnTo>
                    <a:pt x="7845" y="2306"/>
                  </a:lnTo>
                  <a:lnTo>
                    <a:pt x="5009" y="9483"/>
                  </a:lnTo>
                  <a:lnTo>
                    <a:pt x="3259" y="7644"/>
                  </a:lnTo>
                  <a:lnTo>
                    <a:pt x="627" y="7744"/>
                  </a:lnTo>
                  <a:lnTo>
                    <a:pt x="3459" y="627"/>
                  </a:lnTo>
                  <a:close/>
                  <a:moveTo>
                    <a:pt x="3259" y="0"/>
                  </a:moveTo>
                  <a:lnTo>
                    <a:pt x="1" y="8145"/>
                  </a:lnTo>
                  <a:lnTo>
                    <a:pt x="1" y="8145"/>
                  </a:lnTo>
                  <a:lnTo>
                    <a:pt x="3033" y="8045"/>
                  </a:lnTo>
                  <a:lnTo>
                    <a:pt x="5139" y="10251"/>
                  </a:lnTo>
                  <a:lnTo>
                    <a:pt x="5239" y="9925"/>
                  </a:lnTo>
                  <a:lnTo>
                    <a:pt x="8472" y="2105"/>
                  </a:lnTo>
                  <a:lnTo>
                    <a:pt x="3259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7"/>
            <p:cNvSpPr/>
            <p:nvPr/>
          </p:nvSpPr>
          <p:spPr>
            <a:xfrm>
              <a:off x="3775225" y="3070825"/>
              <a:ext cx="196125" cy="237500"/>
            </a:xfrm>
            <a:custGeom>
              <a:avLst/>
              <a:gdLst/>
              <a:ahLst/>
              <a:cxnLst/>
              <a:rect l="l" t="t" r="r" b="b"/>
              <a:pathLst>
                <a:path w="7845" h="9500" extrusionOk="0">
                  <a:moveTo>
                    <a:pt x="4812" y="1"/>
                  </a:moveTo>
                  <a:lnTo>
                    <a:pt x="0" y="1881"/>
                  </a:lnTo>
                  <a:lnTo>
                    <a:pt x="3033" y="9500"/>
                  </a:lnTo>
                  <a:lnTo>
                    <a:pt x="5013" y="7520"/>
                  </a:lnTo>
                  <a:lnTo>
                    <a:pt x="7845" y="7620"/>
                  </a:lnTo>
                  <a:lnTo>
                    <a:pt x="7845" y="7620"/>
                  </a:lnTo>
                  <a:lnTo>
                    <a:pt x="48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7"/>
            <p:cNvSpPr/>
            <p:nvPr/>
          </p:nvSpPr>
          <p:spPr>
            <a:xfrm>
              <a:off x="3767700" y="3062700"/>
              <a:ext cx="211175" cy="256275"/>
            </a:xfrm>
            <a:custGeom>
              <a:avLst/>
              <a:gdLst/>
              <a:ahLst/>
              <a:cxnLst/>
              <a:rect l="l" t="t" r="r" b="b"/>
              <a:pathLst>
                <a:path w="8447" h="10251" extrusionOk="0">
                  <a:moveTo>
                    <a:pt x="5013" y="627"/>
                  </a:moveTo>
                  <a:lnTo>
                    <a:pt x="7820" y="7744"/>
                  </a:lnTo>
                  <a:lnTo>
                    <a:pt x="5213" y="7644"/>
                  </a:lnTo>
                  <a:lnTo>
                    <a:pt x="3421" y="9436"/>
                  </a:lnTo>
                  <a:lnTo>
                    <a:pt x="3421" y="9436"/>
                  </a:lnTo>
                  <a:lnTo>
                    <a:pt x="627" y="2306"/>
                  </a:lnTo>
                  <a:lnTo>
                    <a:pt x="5013" y="627"/>
                  </a:lnTo>
                  <a:close/>
                  <a:moveTo>
                    <a:pt x="5213" y="0"/>
                  </a:moveTo>
                  <a:lnTo>
                    <a:pt x="0" y="2105"/>
                  </a:lnTo>
                  <a:lnTo>
                    <a:pt x="3233" y="10251"/>
                  </a:lnTo>
                  <a:lnTo>
                    <a:pt x="3434" y="10025"/>
                  </a:lnTo>
                  <a:lnTo>
                    <a:pt x="5314" y="8045"/>
                  </a:lnTo>
                  <a:lnTo>
                    <a:pt x="8446" y="8145"/>
                  </a:lnTo>
                  <a:lnTo>
                    <a:pt x="5213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7"/>
            <p:cNvSpPr/>
            <p:nvPr/>
          </p:nvSpPr>
          <p:spPr>
            <a:xfrm>
              <a:off x="3605425" y="2788875"/>
              <a:ext cx="391625" cy="396650"/>
            </a:xfrm>
            <a:custGeom>
              <a:avLst/>
              <a:gdLst/>
              <a:ahLst/>
              <a:cxnLst/>
              <a:rect l="l" t="t" r="r" b="b"/>
              <a:pathLst>
                <a:path w="15665" h="15866" extrusionOk="0">
                  <a:moveTo>
                    <a:pt x="7845" y="1"/>
                  </a:moveTo>
                  <a:lnTo>
                    <a:pt x="6491" y="527"/>
                  </a:lnTo>
                  <a:lnTo>
                    <a:pt x="5113" y="527"/>
                  </a:lnTo>
                  <a:lnTo>
                    <a:pt x="4085" y="1454"/>
                  </a:lnTo>
                  <a:lnTo>
                    <a:pt x="2732" y="1880"/>
                  </a:lnTo>
                  <a:lnTo>
                    <a:pt x="2105" y="3133"/>
                  </a:lnTo>
                  <a:lnTo>
                    <a:pt x="952" y="3961"/>
                  </a:lnTo>
                  <a:lnTo>
                    <a:pt x="727" y="5314"/>
                  </a:lnTo>
                  <a:lnTo>
                    <a:pt x="0" y="6567"/>
                  </a:lnTo>
                  <a:lnTo>
                    <a:pt x="326" y="7946"/>
                  </a:lnTo>
                  <a:lnTo>
                    <a:pt x="0" y="9299"/>
                  </a:lnTo>
                  <a:lnTo>
                    <a:pt x="727" y="10552"/>
                  </a:lnTo>
                  <a:lnTo>
                    <a:pt x="952" y="11905"/>
                  </a:lnTo>
                  <a:lnTo>
                    <a:pt x="2105" y="12833"/>
                  </a:lnTo>
                  <a:lnTo>
                    <a:pt x="2732" y="14086"/>
                  </a:lnTo>
                  <a:lnTo>
                    <a:pt x="4085" y="14512"/>
                  </a:lnTo>
                  <a:lnTo>
                    <a:pt x="5113" y="15464"/>
                  </a:lnTo>
                  <a:lnTo>
                    <a:pt x="6491" y="15339"/>
                  </a:lnTo>
                  <a:lnTo>
                    <a:pt x="7845" y="15865"/>
                  </a:lnTo>
                  <a:lnTo>
                    <a:pt x="9198" y="15339"/>
                  </a:lnTo>
                  <a:lnTo>
                    <a:pt x="10551" y="15464"/>
                  </a:lnTo>
                  <a:lnTo>
                    <a:pt x="11604" y="14512"/>
                  </a:lnTo>
                  <a:lnTo>
                    <a:pt x="12957" y="14086"/>
                  </a:lnTo>
                  <a:lnTo>
                    <a:pt x="13584" y="12833"/>
                  </a:lnTo>
                  <a:lnTo>
                    <a:pt x="14737" y="11905"/>
                  </a:lnTo>
                  <a:lnTo>
                    <a:pt x="14937" y="10552"/>
                  </a:lnTo>
                  <a:lnTo>
                    <a:pt x="15664" y="9299"/>
                  </a:lnTo>
                  <a:lnTo>
                    <a:pt x="15363" y="7946"/>
                  </a:lnTo>
                  <a:lnTo>
                    <a:pt x="15664" y="6567"/>
                  </a:lnTo>
                  <a:lnTo>
                    <a:pt x="14937" y="5314"/>
                  </a:lnTo>
                  <a:lnTo>
                    <a:pt x="14737" y="3961"/>
                  </a:lnTo>
                  <a:lnTo>
                    <a:pt x="13584" y="3133"/>
                  </a:lnTo>
                  <a:lnTo>
                    <a:pt x="12957" y="1880"/>
                  </a:lnTo>
                  <a:lnTo>
                    <a:pt x="11604" y="1454"/>
                  </a:lnTo>
                  <a:lnTo>
                    <a:pt x="10551" y="527"/>
                  </a:lnTo>
                  <a:lnTo>
                    <a:pt x="9198" y="527"/>
                  </a:lnTo>
                  <a:lnTo>
                    <a:pt x="78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7"/>
            <p:cNvSpPr/>
            <p:nvPr/>
          </p:nvSpPr>
          <p:spPr>
            <a:xfrm>
              <a:off x="3600400" y="2783875"/>
              <a:ext cx="402275" cy="409800"/>
            </a:xfrm>
            <a:custGeom>
              <a:avLst/>
              <a:gdLst/>
              <a:ahLst/>
              <a:cxnLst/>
              <a:rect l="l" t="t" r="r" b="b"/>
              <a:pathLst>
                <a:path w="16091" h="16392" extrusionOk="0">
                  <a:moveTo>
                    <a:pt x="8046" y="401"/>
                  </a:moveTo>
                  <a:lnTo>
                    <a:pt x="9299" y="927"/>
                  </a:lnTo>
                  <a:lnTo>
                    <a:pt x="10652" y="927"/>
                  </a:lnTo>
                  <a:lnTo>
                    <a:pt x="11705" y="1755"/>
                  </a:lnTo>
                  <a:lnTo>
                    <a:pt x="13058" y="2181"/>
                  </a:lnTo>
                  <a:lnTo>
                    <a:pt x="13685" y="3434"/>
                  </a:lnTo>
                  <a:lnTo>
                    <a:pt x="14712" y="4261"/>
                  </a:lnTo>
                  <a:lnTo>
                    <a:pt x="14938" y="5639"/>
                  </a:lnTo>
                  <a:lnTo>
                    <a:pt x="15665" y="6767"/>
                  </a:lnTo>
                  <a:lnTo>
                    <a:pt x="15339" y="8146"/>
                  </a:lnTo>
                  <a:lnTo>
                    <a:pt x="15339" y="8246"/>
                  </a:lnTo>
                  <a:lnTo>
                    <a:pt x="15665" y="9499"/>
                  </a:lnTo>
                  <a:lnTo>
                    <a:pt x="14938" y="10652"/>
                  </a:lnTo>
                  <a:lnTo>
                    <a:pt x="14712" y="12005"/>
                  </a:lnTo>
                  <a:lnTo>
                    <a:pt x="13685" y="12832"/>
                  </a:lnTo>
                  <a:lnTo>
                    <a:pt x="13058" y="14085"/>
                  </a:lnTo>
                  <a:lnTo>
                    <a:pt x="11705" y="14511"/>
                  </a:lnTo>
                  <a:lnTo>
                    <a:pt x="10652" y="15439"/>
                  </a:lnTo>
                  <a:lnTo>
                    <a:pt x="9299" y="15339"/>
                  </a:lnTo>
                  <a:lnTo>
                    <a:pt x="8046" y="15865"/>
                  </a:lnTo>
                  <a:lnTo>
                    <a:pt x="6793" y="15339"/>
                  </a:lnTo>
                  <a:lnTo>
                    <a:pt x="5439" y="15439"/>
                  </a:lnTo>
                  <a:lnTo>
                    <a:pt x="4386" y="14511"/>
                  </a:lnTo>
                  <a:lnTo>
                    <a:pt x="3033" y="14085"/>
                  </a:lnTo>
                  <a:lnTo>
                    <a:pt x="2407" y="12832"/>
                  </a:lnTo>
                  <a:lnTo>
                    <a:pt x="1354" y="12005"/>
                  </a:lnTo>
                  <a:lnTo>
                    <a:pt x="1153" y="10652"/>
                  </a:lnTo>
                  <a:lnTo>
                    <a:pt x="427" y="9499"/>
                  </a:lnTo>
                  <a:lnTo>
                    <a:pt x="727" y="8146"/>
                  </a:lnTo>
                  <a:lnTo>
                    <a:pt x="427" y="6767"/>
                  </a:lnTo>
                  <a:lnTo>
                    <a:pt x="1153" y="5639"/>
                  </a:lnTo>
                  <a:lnTo>
                    <a:pt x="1354" y="4261"/>
                  </a:lnTo>
                  <a:lnTo>
                    <a:pt x="2407" y="3434"/>
                  </a:lnTo>
                  <a:lnTo>
                    <a:pt x="3033" y="2181"/>
                  </a:lnTo>
                  <a:lnTo>
                    <a:pt x="4386" y="1755"/>
                  </a:lnTo>
                  <a:lnTo>
                    <a:pt x="5439" y="927"/>
                  </a:lnTo>
                  <a:lnTo>
                    <a:pt x="6793" y="927"/>
                  </a:lnTo>
                  <a:lnTo>
                    <a:pt x="8046" y="401"/>
                  </a:lnTo>
                  <a:close/>
                  <a:moveTo>
                    <a:pt x="8046" y="0"/>
                  </a:moveTo>
                  <a:lnTo>
                    <a:pt x="6692" y="501"/>
                  </a:lnTo>
                  <a:lnTo>
                    <a:pt x="5214" y="501"/>
                  </a:lnTo>
                  <a:lnTo>
                    <a:pt x="4186" y="1454"/>
                  </a:lnTo>
                  <a:lnTo>
                    <a:pt x="2808" y="1880"/>
                  </a:lnTo>
                  <a:lnTo>
                    <a:pt x="2081" y="3133"/>
                  </a:lnTo>
                  <a:lnTo>
                    <a:pt x="928" y="4060"/>
                  </a:lnTo>
                  <a:lnTo>
                    <a:pt x="727" y="5514"/>
                  </a:lnTo>
                  <a:lnTo>
                    <a:pt x="1" y="6767"/>
                  </a:lnTo>
                  <a:lnTo>
                    <a:pt x="301" y="8146"/>
                  </a:lnTo>
                  <a:lnTo>
                    <a:pt x="1" y="9599"/>
                  </a:lnTo>
                  <a:lnTo>
                    <a:pt x="727" y="10852"/>
                  </a:lnTo>
                  <a:lnTo>
                    <a:pt x="928" y="12206"/>
                  </a:lnTo>
                  <a:lnTo>
                    <a:pt x="2081" y="13158"/>
                  </a:lnTo>
                  <a:lnTo>
                    <a:pt x="2808" y="14411"/>
                  </a:lnTo>
                  <a:lnTo>
                    <a:pt x="4186" y="14912"/>
                  </a:lnTo>
                  <a:lnTo>
                    <a:pt x="5214" y="15865"/>
                  </a:lnTo>
                  <a:lnTo>
                    <a:pt x="6692" y="15765"/>
                  </a:lnTo>
                  <a:lnTo>
                    <a:pt x="8046" y="16391"/>
                  </a:lnTo>
                  <a:lnTo>
                    <a:pt x="9399" y="15765"/>
                  </a:lnTo>
                  <a:lnTo>
                    <a:pt x="10853" y="15865"/>
                  </a:lnTo>
                  <a:lnTo>
                    <a:pt x="11905" y="14912"/>
                  </a:lnTo>
                  <a:lnTo>
                    <a:pt x="13259" y="14411"/>
                  </a:lnTo>
                  <a:lnTo>
                    <a:pt x="13986" y="13158"/>
                  </a:lnTo>
                  <a:lnTo>
                    <a:pt x="15138" y="12206"/>
                  </a:lnTo>
                  <a:lnTo>
                    <a:pt x="15339" y="10852"/>
                  </a:lnTo>
                  <a:lnTo>
                    <a:pt x="16091" y="9599"/>
                  </a:lnTo>
                  <a:lnTo>
                    <a:pt x="15776" y="8195"/>
                  </a:lnTo>
                  <a:lnTo>
                    <a:pt x="16091" y="6767"/>
                  </a:lnTo>
                  <a:lnTo>
                    <a:pt x="15339" y="5514"/>
                  </a:lnTo>
                  <a:lnTo>
                    <a:pt x="15138" y="4060"/>
                  </a:lnTo>
                  <a:lnTo>
                    <a:pt x="13986" y="3133"/>
                  </a:lnTo>
                  <a:lnTo>
                    <a:pt x="13259" y="1880"/>
                  </a:lnTo>
                  <a:lnTo>
                    <a:pt x="11905" y="1454"/>
                  </a:lnTo>
                  <a:lnTo>
                    <a:pt x="10853" y="501"/>
                  </a:lnTo>
                  <a:lnTo>
                    <a:pt x="9399" y="501"/>
                  </a:lnTo>
                  <a:lnTo>
                    <a:pt x="8046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7"/>
            <p:cNvSpPr/>
            <p:nvPr/>
          </p:nvSpPr>
          <p:spPr>
            <a:xfrm>
              <a:off x="3663050" y="2851525"/>
              <a:ext cx="276975" cy="273850"/>
            </a:xfrm>
            <a:custGeom>
              <a:avLst/>
              <a:gdLst/>
              <a:ahLst/>
              <a:cxnLst/>
              <a:rect l="l" t="t" r="r" b="b"/>
              <a:pathLst>
                <a:path w="11079" h="10954" extrusionOk="0">
                  <a:moveTo>
                    <a:pt x="5540" y="302"/>
                  </a:moveTo>
                  <a:cubicBezTo>
                    <a:pt x="6993" y="302"/>
                    <a:pt x="8246" y="828"/>
                    <a:pt x="9199" y="1780"/>
                  </a:cubicBezTo>
                  <a:cubicBezTo>
                    <a:pt x="10126" y="2708"/>
                    <a:pt x="10753" y="4061"/>
                    <a:pt x="10753" y="5440"/>
                  </a:cubicBezTo>
                  <a:cubicBezTo>
                    <a:pt x="10753" y="6893"/>
                    <a:pt x="10126" y="8146"/>
                    <a:pt x="9199" y="9074"/>
                  </a:cubicBezTo>
                  <a:cubicBezTo>
                    <a:pt x="8246" y="10026"/>
                    <a:pt x="6993" y="10653"/>
                    <a:pt x="5540" y="10653"/>
                  </a:cubicBezTo>
                  <a:cubicBezTo>
                    <a:pt x="4061" y="10653"/>
                    <a:pt x="2808" y="10026"/>
                    <a:pt x="1880" y="9074"/>
                  </a:cubicBezTo>
                  <a:cubicBezTo>
                    <a:pt x="928" y="8146"/>
                    <a:pt x="302" y="6893"/>
                    <a:pt x="302" y="5440"/>
                  </a:cubicBezTo>
                  <a:cubicBezTo>
                    <a:pt x="302" y="4061"/>
                    <a:pt x="928" y="2708"/>
                    <a:pt x="1880" y="1780"/>
                  </a:cubicBezTo>
                  <a:cubicBezTo>
                    <a:pt x="2808" y="828"/>
                    <a:pt x="4061" y="302"/>
                    <a:pt x="5540" y="302"/>
                  </a:cubicBezTo>
                  <a:close/>
                  <a:moveTo>
                    <a:pt x="5540" y="1"/>
                  </a:moveTo>
                  <a:cubicBezTo>
                    <a:pt x="2507" y="1"/>
                    <a:pt x="1" y="2407"/>
                    <a:pt x="1" y="5440"/>
                  </a:cubicBezTo>
                  <a:cubicBezTo>
                    <a:pt x="1" y="8447"/>
                    <a:pt x="2507" y="10953"/>
                    <a:pt x="5540" y="10953"/>
                  </a:cubicBezTo>
                  <a:cubicBezTo>
                    <a:pt x="8572" y="10953"/>
                    <a:pt x="11079" y="8447"/>
                    <a:pt x="11079" y="5440"/>
                  </a:cubicBezTo>
                  <a:cubicBezTo>
                    <a:pt x="11079" y="2407"/>
                    <a:pt x="8572" y="1"/>
                    <a:pt x="5540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5" name="Picture 44" descr="Danh sách Thông báo mới - HUTECH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180" y="240618"/>
            <a:ext cx="1541903" cy="1284256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97;p27"/>
          <p:cNvSpPr txBox="1">
            <a:spLocks/>
          </p:cNvSpPr>
          <p:nvPr/>
        </p:nvSpPr>
        <p:spPr>
          <a:xfrm>
            <a:off x="2062081" y="1973049"/>
            <a:ext cx="5465560" cy="508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Font typeface="Didact Gothic"/>
              <a:buNone/>
              <a:defRPr sz="18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Didact Gothic"/>
              <a:buNone/>
              <a:defRPr sz="28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Didact Gothic"/>
              <a:buNone/>
              <a:defRPr sz="28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Didact Gothic"/>
              <a:buNone/>
              <a:defRPr sz="28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Didact Gothic"/>
              <a:buNone/>
              <a:defRPr sz="28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Didact Gothic"/>
              <a:buNone/>
              <a:defRPr sz="28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Didact Gothic"/>
              <a:buNone/>
              <a:defRPr sz="28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Didact Gothic"/>
              <a:buNone/>
              <a:defRPr sz="28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Didact Gothic"/>
              <a:buNone/>
              <a:defRPr sz="28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/>
            <a:r>
              <a:rPr lang="en-US" b="1" dirty="0" smtClean="0"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ĐỀ TÀI: PHẦN MỀM QUẢN LÝ RẠP PHIM</a:t>
            </a:r>
            <a:endParaRPr lang="en-US" b="1" dirty="0">
              <a:latin typeface="Times New Roman" panose="02020603050405020304" pitchFamily="18" charset="0"/>
              <a:ea typeface="Century Gothic"/>
              <a:cs typeface="Times New Roman" panose="02020603050405020304" pitchFamily="18" charset="0"/>
              <a:sym typeface="Century Gothic"/>
            </a:endParaRPr>
          </a:p>
        </p:txBody>
      </p:sp>
      <p:sp>
        <p:nvSpPr>
          <p:cNvPr id="47" name="Google Shape;497;p27"/>
          <p:cNvSpPr txBox="1">
            <a:spLocks/>
          </p:cNvSpPr>
          <p:nvPr/>
        </p:nvSpPr>
        <p:spPr>
          <a:xfrm>
            <a:off x="1389180" y="2481498"/>
            <a:ext cx="5582350" cy="154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Font typeface="Didact Gothic"/>
              <a:buNone/>
              <a:defRPr sz="18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Didact Gothic"/>
              <a:buNone/>
              <a:defRPr sz="28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Didact Gothic"/>
              <a:buNone/>
              <a:defRPr sz="28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Didact Gothic"/>
              <a:buNone/>
              <a:defRPr sz="28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Didact Gothic"/>
              <a:buNone/>
              <a:defRPr sz="28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Didact Gothic"/>
              <a:buNone/>
              <a:defRPr sz="28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Didact Gothic"/>
              <a:buNone/>
              <a:defRPr sz="28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Didact Gothic"/>
              <a:buNone/>
              <a:defRPr sz="28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Didact Gothic"/>
              <a:buNone/>
              <a:defRPr sz="28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algn="l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Th.S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l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Minh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Tùng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1911061524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trưởng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Cao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1911060039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7" grpId="0" build="p"/>
      <p:bldP spid="4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0"/>
          <p:cNvSpPr txBox="1">
            <a:spLocks noGrp="1"/>
          </p:cNvSpPr>
          <p:nvPr>
            <p:ph type="ctrTitle"/>
          </p:nvPr>
        </p:nvSpPr>
        <p:spPr>
          <a:xfrm>
            <a:off x="1944008" y="716463"/>
            <a:ext cx="6172505" cy="58927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l"/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9" name="Google Shape;569;p30"/>
          <p:cNvSpPr txBox="1">
            <a:spLocks noGrp="1"/>
          </p:cNvSpPr>
          <p:nvPr>
            <p:ph type="title" idx="2"/>
          </p:nvPr>
        </p:nvSpPr>
        <p:spPr>
          <a:xfrm>
            <a:off x="917869" y="649275"/>
            <a:ext cx="1031233" cy="72365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/>
              <a:t>03</a:t>
            </a:r>
            <a:endParaRPr sz="5400" dirty="0"/>
          </a:p>
        </p:txBody>
      </p:sp>
      <p:sp>
        <p:nvSpPr>
          <p:cNvPr id="570" name="Google Shape;570;p30"/>
          <p:cNvSpPr/>
          <p:nvPr/>
        </p:nvSpPr>
        <p:spPr>
          <a:xfrm>
            <a:off x="3625429" y="4130809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1" name="Google Shape;571;p30"/>
          <p:cNvGrpSpPr/>
          <p:nvPr/>
        </p:nvGrpSpPr>
        <p:grpSpPr>
          <a:xfrm rot="10667963">
            <a:off x="7458206" y="1380526"/>
            <a:ext cx="1385983" cy="2705355"/>
            <a:chOff x="409722" y="228600"/>
            <a:chExt cx="1385931" cy="2705253"/>
          </a:xfrm>
        </p:grpSpPr>
        <p:grpSp>
          <p:nvGrpSpPr>
            <p:cNvPr id="572" name="Google Shape;572;p30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3" name="Google Shape;573;p3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5" name="Google Shape;575;p3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" name="Google Shape;576;p30"/>
          <p:cNvGrpSpPr/>
          <p:nvPr/>
        </p:nvGrpSpPr>
        <p:grpSpPr>
          <a:xfrm rot="-230834">
            <a:off x="262018" y="1063686"/>
            <a:ext cx="1386005" cy="2705399"/>
            <a:chOff x="409722" y="228600"/>
            <a:chExt cx="1385931" cy="2705253"/>
          </a:xfrm>
        </p:grpSpPr>
        <p:grpSp>
          <p:nvGrpSpPr>
            <p:cNvPr id="577" name="Google Shape;577;p30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8" name="Google Shape;578;p3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80" name="Google Shape;580;p3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Rectangle 3"/>
          <p:cNvSpPr>
            <a:spLocks noChangeArrowheads="1"/>
          </p:cNvSpPr>
          <p:nvPr/>
        </p:nvSpPr>
        <p:spPr bwMode="auto">
          <a:xfrm flipV="1">
            <a:off x="0" y="103032"/>
            <a:ext cx="4694250" cy="754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1F4D78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1F4D78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1F4D78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Google Shape;568;p30"/>
          <p:cNvSpPr txBox="1">
            <a:spLocks noGrp="1"/>
          </p:cNvSpPr>
          <p:nvPr>
            <p:ph type="subTitle" idx="1"/>
          </p:nvPr>
        </p:nvSpPr>
        <p:spPr>
          <a:xfrm>
            <a:off x="917868" y="1425384"/>
            <a:ext cx="7292623" cy="261997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00050" indent="-285750" algn="l">
              <a:buFont typeface="Wingdings" panose="05000000000000000000" pitchFamily="2" charset="2"/>
              <a:buChar char="v"/>
            </a:pP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00050" indent="-285750" algn="l">
              <a:buFont typeface="Times New Roman" panose="02020603050405020304" pitchFamily="18" charset="0"/>
              <a:buChar char="⁃"/>
            </a:pP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sequence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en-US" sz="14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 descr="Diagram&#10;&#10;Description automatically generated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008" y="1919173"/>
            <a:ext cx="5245218" cy="212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62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0"/>
          <p:cNvSpPr txBox="1">
            <a:spLocks noGrp="1"/>
          </p:cNvSpPr>
          <p:nvPr>
            <p:ph type="ctrTitle"/>
          </p:nvPr>
        </p:nvSpPr>
        <p:spPr>
          <a:xfrm>
            <a:off x="1954196" y="712872"/>
            <a:ext cx="6167411" cy="58927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l"/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9" name="Google Shape;569;p30"/>
          <p:cNvSpPr txBox="1">
            <a:spLocks noGrp="1"/>
          </p:cNvSpPr>
          <p:nvPr>
            <p:ph type="title" idx="2"/>
          </p:nvPr>
        </p:nvSpPr>
        <p:spPr>
          <a:xfrm>
            <a:off x="917869" y="649275"/>
            <a:ext cx="1031233" cy="72365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/>
              <a:t>03</a:t>
            </a:r>
            <a:endParaRPr sz="5400" dirty="0"/>
          </a:p>
        </p:txBody>
      </p:sp>
      <p:sp>
        <p:nvSpPr>
          <p:cNvPr id="570" name="Google Shape;570;p30"/>
          <p:cNvSpPr/>
          <p:nvPr/>
        </p:nvSpPr>
        <p:spPr>
          <a:xfrm>
            <a:off x="3625429" y="4130809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1" name="Google Shape;571;p30"/>
          <p:cNvGrpSpPr/>
          <p:nvPr/>
        </p:nvGrpSpPr>
        <p:grpSpPr>
          <a:xfrm rot="10667963">
            <a:off x="7458206" y="1380526"/>
            <a:ext cx="1385983" cy="2705355"/>
            <a:chOff x="409722" y="228600"/>
            <a:chExt cx="1385931" cy="2705253"/>
          </a:xfrm>
        </p:grpSpPr>
        <p:grpSp>
          <p:nvGrpSpPr>
            <p:cNvPr id="572" name="Google Shape;572;p30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3" name="Google Shape;573;p3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5" name="Google Shape;575;p3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" name="Google Shape;576;p30"/>
          <p:cNvGrpSpPr/>
          <p:nvPr/>
        </p:nvGrpSpPr>
        <p:grpSpPr>
          <a:xfrm rot="-230834">
            <a:off x="262018" y="1063686"/>
            <a:ext cx="1386005" cy="2705399"/>
            <a:chOff x="409722" y="228600"/>
            <a:chExt cx="1385931" cy="2705253"/>
          </a:xfrm>
        </p:grpSpPr>
        <p:grpSp>
          <p:nvGrpSpPr>
            <p:cNvPr id="577" name="Google Shape;577;p30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8" name="Google Shape;578;p3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80" name="Google Shape;580;p3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568;p30"/>
          <p:cNvSpPr txBox="1">
            <a:spLocks noGrp="1"/>
          </p:cNvSpPr>
          <p:nvPr>
            <p:ph type="subTitle" idx="1"/>
          </p:nvPr>
        </p:nvSpPr>
        <p:spPr>
          <a:xfrm>
            <a:off x="872772" y="1425384"/>
            <a:ext cx="7337720" cy="261997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00050" indent="-285750" algn="l">
              <a:buFont typeface="Wingdings" panose="05000000000000000000" pitchFamily="2" charset="2"/>
              <a:buChar char="v"/>
            </a:pP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hiết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en-US" sz="1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19" descr="Graphical user interface, application&#10;&#10;Description automatically generated"/>
          <p:cNvPicPr/>
          <p:nvPr/>
        </p:nvPicPr>
        <p:blipFill>
          <a:blip r:embed="rId3"/>
          <a:stretch>
            <a:fillRect/>
          </a:stretch>
        </p:blipFill>
        <p:spPr>
          <a:xfrm>
            <a:off x="1174427" y="1945532"/>
            <a:ext cx="3526171" cy="2142551"/>
          </a:xfrm>
          <a:prstGeom prst="rect">
            <a:avLst/>
          </a:prstGeom>
        </p:spPr>
      </p:pic>
      <p:pic>
        <p:nvPicPr>
          <p:cNvPr id="21" name="Picture 20" descr="Graphical user interface, application&#10;&#10;Description automatically generated"/>
          <p:cNvPicPr/>
          <p:nvPr/>
        </p:nvPicPr>
        <p:blipFill>
          <a:blip r:embed="rId4"/>
          <a:stretch>
            <a:fillRect/>
          </a:stretch>
        </p:blipFill>
        <p:spPr>
          <a:xfrm>
            <a:off x="4770783" y="1724551"/>
            <a:ext cx="3350824" cy="236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219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7" grpId="0"/>
      <p:bldP spid="1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0"/>
          <p:cNvSpPr txBox="1">
            <a:spLocks noGrp="1"/>
          </p:cNvSpPr>
          <p:nvPr>
            <p:ph type="ctrTitle"/>
          </p:nvPr>
        </p:nvSpPr>
        <p:spPr>
          <a:xfrm>
            <a:off x="1954196" y="712872"/>
            <a:ext cx="6167411" cy="58927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l"/>
            <a:r>
              <a:rPr lang="e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Quy trình xây dựng hệ thống</a:t>
            </a:r>
            <a:endParaRPr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9" name="Google Shape;569;p30"/>
          <p:cNvSpPr txBox="1">
            <a:spLocks noGrp="1"/>
          </p:cNvSpPr>
          <p:nvPr>
            <p:ph type="title" idx="2"/>
          </p:nvPr>
        </p:nvSpPr>
        <p:spPr>
          <a:xfrm>
            <a:off x="917869" y="649275"/>
            <a:ext cx="1031233" cy="72365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/>
              <a:t>03</a:t>
            </a:r>
            <a:endParaRPr sz="5400" dirty="0"/>
          </a:p>
        </p:txBody>
      </p:sp>
      <p:sp>
        <p:nvSpPr>
          <p:cNvPr id="570" name="Google Shape;570;p30"/>
          <p:cNvSpPr/>
          <p:nvPr/>
        </p:nvSpPr>
        <p:spPr>
          <a:xfrm>
            <a:off x="3625429" y="4130809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1" name="Google Shape;571;p30"/>
          <p:cNvGrpSpPr/>
          <p:nvPr/>
        </p:nvGrpSpPr>
        <p:grpSpPr>
          <a:xfrm rot="10667963">
            <a:off x="7458206" y="1380526"/>
            <a:ext cx="1385983" cy="2705355"/>
            <a:chOff x="409722" y="228600"/>
            <a:chExt cx="1385931" cy="2705253"/>
          </a:xfrm>
        </p:grpSpPr>
        <p:grpSp>
          <p:nvGrpSpPr>
            <p:cNvPr id="572" name="Google Shape;572;p30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3" name="Google Shape;573;p3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5" name="Google Shape;575;p3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" name="Google Shape;576;p30"/>
          <p:cNvGrpSpPr/>
          <p:nvPr/>
        </p:nvGrpSpPr>
        <p:grpSpPr>
          <a:xfrm rot="-230834">
            <a:off x="262018" y="1063686"/>
            <a:ext cx="1386005" cy="2705399"/>
            <a:chOff x="409722" y="228600"/>
            <a:chExt cx="1385931" cy="2705253"/>
          </a:xfrm>
        </p:grpSpPr>
        <p:grpSp>
          <p:nvGrpSpPr>
            <p:cNvPr id="577" name="Google Shape;577;p30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8" name="Google Shape;578;p3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80" name="Google Shape;580;p3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568;p30"/>
          <p:cNvSpPr txBox="1">
            <a:spLocks noGrp="1"/>
          </p:cNvSpPr>
          <p:nvPr>
            <p:ph type="subTitle" idx="1"/>
          </p:nvPr>
        </p:nvSpPr>
        <p:spPr>
          <a:xfrm>
            <a:off x="917868" y="1425384"/>
            <a:ext cx="7292623" cy="261997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00050" indent="-285750" algn="l">
              <a:buFont typeface="Wingdings" panose="05000000000000000000" pitchFamily="2" charset="2"/>
              <a:buChar char="v"/>
            </a:pP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en-US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alt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alt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en-US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1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 descr="Graphical user interface, application&#10;&#10;Description automatically generated"/>
          <p:cNvPicPr/>
          <p:nvPr/>
        </p:nvPicPr>
        <p:blipFill>
          <a:blip r:embed="rId3"/>
          <a:stretch>
            <a:fillRect/>
          </a:stretch>
        </p:blipFill>
        <p:spPr>
          <a:xfrm>
            <a:off x="1949102" y="1898073"/>
            <a:ext cx="5240123" cy="2099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108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7" grpId="0"/>
      <p:bldP spid="1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0"/>
          <p:cNvSpPr txBox="1">
            <a:spLocks noGrp="1"/>
          </p:cNvSpPr>
          <p:nvPr>
            <p:ph type="ctrTitle"/>
          </p:nvPr>
        </p:nvSpPr>
        <p:spPr>
          <a:xfrm>
            <a:off x="1949102" y="712872"/>
            <a:ext cx="6172505" cy="58927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ết luận và hướng phát triển đề tài</a:t>
            </a:r>
            <a:endParaRPr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9" name="Google Shape;569;p30"/>
          <p:cNvSpPr txBox="1">
            <a:spLocks noGrp="1"/>
          </p:cNvSpPr>
          <p:nvPr>
            <p:ph type="title" idx="2"/>
          </p:nvPr>
        </p:nvSpPr>
        <p:spPr>
          <a:xfrm>
            <a:off x="917869" y="649275"/>
            <a:ext cx="1031233" cy="72365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/>
              <a:t>04</a:t>
            </a:r>
            <a:endParaRPr sz="5400" dirty="0"/>
          </a:p>
        </p:txBody>
      </p:sp>
      <p:sp>
        <p:nvSpPr>
          <p:cNvPr id="570" name="Google Shape;570;p30"/>
          <p:cNvSpPr/>
          <p:nvPr/>
        </p:nvSpPr>
        <p:spPr>
          <a:xfrm>
            <a:off x="3625429" y="4130809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1" name="Google Shape;571;p30"/>
          <p:cNvGrpSpPr/>
          <p:nvPr/>
        </p:nvGrpSpPr>
        <p:grpSpPr>
          <a:xfrm rot="10667963">
            <a:off x="7458206" y="1380526"/>
            <a:ext cx="1385983" cy="2705355"/>
            <a:chOff x="409722" y="228600"/>
            <a:chExt cx="1385931" cy="2705253"/>
          </a:xfrm>
        </p:grpSpPr>
        <p:grpSp>
          <p:nvGrpSpPr>
            <p:cNvPr id="572" name="Google Shape;572;p30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3" name="Google Shape;573;p3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5" name="Google Shape;575;p3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" name="Google Shape;576;p30"/>
          <p:cNvGrpSpPr/>
          <p:nvPr/>
        </p:nvGrpSpPr>
        <p:grpSpPr>
          <a:xfrm rot="-230834">
            <a:off x="288983" y="1050961"/>
            <a:ext cx="1386005" cy="2705399"/>
            <a:chOff x="409722" y="228600"/>
            <a:chExt cx="1385931" cy="2705253"/>
          </a:xfrm>
        </p:grpSpPr>
        <p:grpSp>
          <p:nvGrpSpPr>
            <p:cNvPr id="577" name="Google Shape;577;p30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8" name="Google Shape;578;p3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80" name="Google Shape;580;p3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568;p30"/>
          <p:cNvSpPr txBox="1">
            <a:spLocks noGrp="1"/>
          </p:cNvSpPr>
          <p:nvPr>
            <p:ph type="subTitle" idx="1"/>
          </p:nvPr>
        </p:nvSpPr>
        <p:spPr>
          <a:xfrm>
            <a:off x="872772" y="1482796"/>
            <a:ext cx="7337720" cy="256255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lang="en-US" alt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</a:pPr>
            <a:r>
              <a:rPr lang="en-US" altLang="en-US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</a:pPr>
            <a:r>
              <a:rPr lang="en-US" altLang="en-US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1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lang="en-US" alt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</a:pPr>
            <a:r>
              <a:rPr lang="en-US" altLang="en-US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rãi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rạp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chiếu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phim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rạp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chiếu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vé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742950" lvl="1" indent="-28575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</a:pPr>
            <a:r>
              <a:rPr lang="en-US" altLang="en-US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phầm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sang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eb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tốn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519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7" grpId="0"/>
      <p:bldP spid="1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1"/>
          <p:cNvSpPr txBox="1">
            <a:spLocks noGrp="1"/>
          </p:cNvSpPr>
          <p:nvPr>
            <p:ph type="ctrTitle"/>
          </p:nvPr>
        </p:nvSpPr>
        <p:spPr>
          <a:xfrm>
            <a:off x="4969070" y="1823017"/>
            <a:ext cx="3441000" cy="185330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THANK YOU FOR WATCHING!!</a:t>
            </a:r>
            <a:endParaRPr sz="4000" dirty="0"/>
          </a:p>
        </p:txBody>
      </p:sp>
      <p:grpSp>
        <p:nvGrpSpPr>
          <p:cNvPr id="586" name="Google Shape;586;p31"/>
          <p:cNvGrpSpPr/>
          <p:nvPr/>
        </p:nvGrpSpPr>
        <p:grpSpPr>
          <a:xfrm>
            <a:off x="871286" y="1178546"/>
            <a:ext cx="3487507" cy="2665645"/>
            <a:chOff x="871286" y="1178546"/>
            <a:chExt cx="3487507" cy="2665645"/>
          </a:xfrm>
        </p:grpSpPr>
        <p:sp>
          <p:nvSpPr>
            <p:cNvPr id="587" name="Google Shape;587;p31"/>
            <p:cNvSpPr/>
            <p:nvPr/>
          </p:nvSpPr>
          <p:spPr>
            <a:xfrm>
              <a:off x="3724729" y="1676469"/>
              <a:ext cx="250882" cy="217694"/>
            </a:xfrm>
            <a:custGeom>
              <a:avLst/>
              <a:gdLst/>
              <a:ahLst/>
              <a:cxnLst/>
              <a:rect l="l" t="t" r="r" b="b"/>
              <a:pathLst>
                <a:path w="13259" h="11505" extrusionOk="0">
                  <a:moveTo>
                    <a:pt x="6567" y="1"/>
                  </a:moveTo>
                  <a:lnTo>
                    <a:pt x="1" y="11505"/>
                  </a:lnTo>
                  <a:lnTo>
                    <a:pt x="13259" y="11505"/>
                  </a:lnTo>
                  <a:lnTo>
                    <a:pt x="65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1"/>
            <p:cNvSpPr/>
            <p:nvPr/>
          </p:nvSpPr>
          <p:spPr>
            <a:xfrm>
              <a:off x="1017834" y="2858259"/>
              <a:ext cx="100550" cy="102934"/>
            </a:xfrm>
            <a:custGeom>
              <a:avLst/>
              <a:gdLst/>
              <a:ahLst/>
              <a:cxnLst/>
              <a:rect l="l" t="t" r="r" b="b"/>
              <a:pathLst>
                <a:path w="5314" h="5440" extrusionOk="0">
                  <a:moveTo>
                    <a:pt x="2707" y="0"/>
                  </a:moveTo>
                  <a:cubicBezTo>
                    <a:pt x="1253" y="0"/>
                    <a:pt x="0" y="1254"/>
                    <a:pt x="0" y="2707"/>
                  </a:cubicBezTo>
                  <a:cubicBezTo>
                    <a:pt x="0" y="4186"/>
                    <a:pt x="1253" y="5439"/>
                    <a:pt x="2707" y="5439"/>
                  </a:cubicBezTo>
                  <a:cubicBezTo>
                    <a:pt x="4161" y="5439"/>
                    <a:pt x="5314" y="4186"/>
                    <a:pt x="5314" y="2707"/>
                  </a:cubicBezTo>
                  <a:cubicBezTo>
                    <a:pt x="5314" y="1254"/>
                    <a:pt x="4161" y="0"/>
                    <a:pt x="2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1"/>
            <p:cNvSpPr/>
            <p:nvPr/>
          </p:nvSpPr>
          <p:spPr>
            <a:xfrm>
              <a:off x="871286" y="2075773"/>
              <a:ext cx="215328" cy="853632"/>
            </a:xfrm>
            <a:custGeom>
              <a:avLst/>
              <a:gdLst/>
              <a:ahLst/>
              <a:cxnLst/>
              <a:rect l="l" t="t" r="r" b="b"/>
              <a:pathLst>
                <a:path w="11380" h="45114" extrusionOk="0">
                  <a:moveTo>
                    <a:pt x="6066" y="1"/>
                  </a:moveTo>
                  <a:cubicBezTo>
                    <a:pt x="2206" y="5640"/>
                    <a:pt x="1" y="12332"/>
                    <a:pt x="1" y="19625"/>
                  </a:cubicBezTo>
                  <a:cubicBezTo>
                    <a:pt x="1" y="29650"/>
                    <a:pt x="4287" y="38748"/>
                    <a:pt x="11079" y="45114"/>
                  </a:cubicBezTo>
                  <a:lnTo>
                    <a:pt x="11379" y="44813"/>
                  </a:lnTo>
                  <a:cubicBezTo>
                    <a:pt x="4612" y="38547"/>
                    <a:pt x="427" y="29550"/>
                    <a:pt x="427" y="19625"/>
                  </a:cubicBezTo>
                  <a:cubicBezTo>
                    <a:pt x="427" y="12432"/>
                    <a:pt x="2607" y="5740"/>
                    <a:pt x="6367" y="201"/>
                  </a:cubicBezTo>
                  <a:lnTo>
                    <a:pt x="6066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1"/>
            <p:cNvSpPr/>
            <p:nvPr/>
          </p:nvSpPr>
          <p:spPr>
            <a:xfrm>
              <a:off x="3817672" y="1437470"/>
              <a:ext cx="541122" cy="1128204"/>
            </a:xfrm>
            <a:custGeom>
              <a:avLst/>
              <a:gdLst/>
              <a:ahLst/>
              <a:cxnLst/>
              <a:rect l="l" t="t" r="r" b="b"/>
              <a:pathLst>
                <a:path w="28598" h="59625" extrusionOk="0">
                  <a:moveTo>
                    <a:pt x="101" y="0"/>
                  </a:moveTo>
                  <a:lnTo>
                    <a:pt x="1" y="426"/>
                  </a:lnTo>
                  <a:cubicBezTo>
                    <a:pt x="16066" y="3359"/>
                    <a:pt x="28197" y="17344"/>
                    <a:pt x="28197" y="34161"/>
                  </a:cubicBezTo>
                  <a:lnTo>
                    <a:pt x="28197" y="34462"/>
                  </a:lnTo>
                  <a:cubicBezTo>
                    <a:pt x="28096" y="44286"/>
                    <a:pt x="23911" y="53058"/>
                    <a:pt x="17219" y="59324"/>
                  </a:cubicBezTo>
                  <a:lnTo>
                    <a:pt x="17545" y="59625"/>
                  </a:lnTo>
                  <a:cubicBezTo>
                    <a:pt x="24212" y="53359"/>
                    <a:pt x="28497" y="44386"/>
                    <a:pt x="28598" y="34462"/>
                  </a:cubicBezTo>
                  <a:lnTo>
                    <a:pt x="28598" y="34161"/>
                  </a:lnTo>
                  <a:cubicBezTo>
                    <a:pt x="28598" y="17143"/>
                    <a:pt x="16292" y="2933"/>
                    <a:pt x="101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1"/>
            <p:cNvSpPr/>
            <p:nvPr/>
          </p:nvSpPr>
          <p:spPr>
            <a:xfrm>
              <a:off x="3789706" y="1403789"/>
              <a:ext cx="81098" cy="79225"/>
            </a:xfrm>
            <a:custGeom>
              <a:avLst/>
              <a:gdLst/>
              <a:ahLst/>
              <a:cxnLst/>
              <a:rect l="l" t="t" r="r" b="b"/>
              <a:pathLst>
                <a:path w="4286" h="4187" extrusionOk="0">
                  <a:moveTo>
                    <a:pt x="2206" y="1"/>
                  </a:moveTo>
                  <a:cubicBezTo>
                    <a:pt x="1053" y="1"/>
                    <a:pt x="0" y="953"/>
                    <a:pt x="126" y="2106"/>
                  </a:cubicBezTo>
                  <a:cubicBezTo>
                    <a:pt x="126" y="3259"/>
                    <a:pt x="1053" y="4186"/>
                    <a:pt x="2206" y="4186"/>
                  </a:cubicBezTo>
                  <a:cubicBezTo>
                    <a:pt x="3258" y="4186"/>
                    <a:pt x="4286" y="3259"/>
                    <a:pt x="4286" y="2106"/>
                  </a:cubicBezTo>
                  <a:cubicBezTo>
                    <a:pt x="4186" y="953"/>
                    <a:pt x="3359" y="1"/>
                    <a:pt x="22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1"/>
            <p:cNvSpPr/>
            <p:nvPr/>
          </p:nvSpPr>
          <p:spPr>
            <a:xfrm>
              <a:off x="1051023" y="2188640"/>
              <a:ext cx="67361" cy="51240"/>
            </a:xfrm>
            <a:custGeom>
              <a:avLst/>
              <a:gdLst/>
              <a:ahLst/>
              <a:cxnLst/>
              <a:rect l="l" t="t" r="r" b="b"/>
              <a:pathLst>
                <a:path w="3560" h="2708" extrusionOk="0">
                  <a:moveTo>
                    <a:pt x="1780" y="1"/>
                  </a:moveTo>
                  <a:cubicBezTo>
                    <a:pt x="1" y="1"/>
                    <a:pt x="1" y="2708"/>
                    <a:pt x="1780" y="2708"/>
                  </a:cubicBezTo>
                  <a:cubicBezTo>
                    <a:pt x="3459" y="2708"/>
                    <a:pt x="3560" y="1"/>
                    <a:pt x="17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1"/>
            <p:cNvSpPr/>
            <p:nvPr/>
          </p:nvSpPr>
          <p:spPr>
            <a:xfrm>
              <a:off x="1713054" y="3158451"/>
              <a:ext cx="65450" cy="51694"/>
            </a:xfrm>
            <a:custGeom>
              <a:avLst/>
              <a:gdLst/>
              <a:ahLst/>
              <a:cxnLst/>
              <a:rect l="l" t="t" r="r" b="b"/>
              <a:pathLst>
                <a:path w="3459" h="2732" extrusionOk="0">
                  <a:moveTo>
                    <a:pt x="1679" y="0"/>
                  </a:moveTo>
                  <a:cubicBezTo>
                    <a:pt x="0" y="0"/>
                    <a:pt x="0" y="2732"/>
                    <a:pt x="1679" y="2732"/>
                  </a:cubicBezTo>
                  <a:cubicBezTo>
                    <a:pt x="3459" y="2732"/>
                    <a:pt x="3459" y="0"/>
                    <a:pt x="1679" y="0"/>
                  </a:cubicBezTo>
                  <a:close/>
                </a:path>
              </a:pathLst>
            </a:custGeom>
            <a:solidFill>
              <a:srgbClr val="C42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1"/>
            <p:cNvSpPr/>
            <p:nvPr/>
          </p:nvSpPr>
          <p:spPr>
            <a:xfrm>
              <a:off x="3985564" y="1615295"/>
              <a:ext cx="39376" cy="29896"/>
            </a:xfrm>
            <a:custGeom>
              <a:avLst/>
              <a:gdLst/>
              <a:ahLst/>
              <a:cxnLst/>
              <a:rect l="l" t="t" r="r" b="b"/>
              <a:pathLst>
                <a:path w="2081" h="1580" extrusionOk="0">
                  <a:moveTo>
                    <a:pt x="1053" y="1"/>
                  </a:moveTo>
                  <a:cubicBezTo>
                    <a:pt x="0" y="1"/>
                    <a:pt x="0" y="1580"/>
                    <a:pt x="1053" y="1580"/>
                  </a:cubicBezTo>
                  <a:cubicBezTo>
                    <a:pt x="2080" y="1580"/>
                    <a:pt x="2080" y="1"/>
                    <a:pt x="10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1"/>
            <p:cNvSpPr/>
            <p:nvPr/>
          </p:nvSpPr>
          <p:spPr>
            <a:xfrm>
              <a:off x="3303608" y="2710292"/>
              <a:ext cx="67361" cy="51240"/>
            </a:xfrm>
            <a:custGeom>
              <a:avLst/>
              <a:gdLst/>
              <a:ahLst/>
              <a:cxnLst/>
              <a:rect l="l" t="t" r="r" b="b"/>
              <a:pathLst>
                <a:path w="3560" h="2708" extrusionOk="0">
                  <a:moveTo>
                    <a:pt x="1780" y="1"/>
                  </a:moveTo>
                  <a:cubicBezTo>
                    <a:pt x="1" y="1"/>
                    <a:pt x="1" y="2708"/>
                    <a:pt x="1780" y="2708"/>
                  </a:cubicBezTo>
                  <a:cubicBezTo>
                    <a:pt x="3560" y="2708"/>
                    <a:pt x="3560" y="1"/>
                    <a:pt x="1780" y="1"/>
                  </a:cubicBezTo>
                  <a:close/>
                </a:path>
              </a:pathLst>
            </a:custGeom>
            <a:solidFill>
              <a:srgbClr val="C42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1"/>
            <p:cNvSpPr/>
            <p:nvPr/>
          </p:nvSpPr>
          <p:spPr>
            <a:xfrm>
              <a:off x="2205301" y="3646895"/>
              <a:ext cx="750717" cy="156047"/>
            </a:xfrm>
            <a:custGeom>
              <a:avLst/>
              <a:gdLst/>
              <a:ahLst/>
              <a:cxnLst/>
              <a:rect l="l" t="t" r="r" b="b"/>
              <a:pathLst>
                <a:path w="39675" h="8247" extrusionOk="0">
                  <a:moveTo>
                    <a:pt x="3960" y="1"/>
                  </a:moveTo>
                  <a:cubicBezTo>
                    <a:pt x="4913" y="5515"/>
                    <a:pt x="0" y="8246"/>
                    <a:pt x="0" y="8246"/>
                  </a:cubicBezTo>
                  <a:lnTo>
                    <a:pt x="39675" y="8246"/>
                  </a:lnTo>
                  <a:cubicBezTo>
                    <a:pt x="35189" y="5114"/>
                    <a:pt x="36016" y="1"/>
                    <a:pt x="36016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1"/>
            <p:cNvSpPr/>
            <p:nvPr/>
          </p:nvSpPr>
          <p:spPr>
            <a:xfrm>
              <a:off x="2189179" y="3642637"/>
              <a:ext cx="778702" cy="164089"/>
            </a:xfrm>
            <a:custGeom>
              <a:avLst/>
              <a:gdLst/>
              <a:ahLst/>
              <a:cxnLst/>
              <a:rect l="l" t="t" r="r" b="b"/>
              <a:pathLst>
                <a:path w="41154" h="8672" extrusionOk="0">
                  <a:moveTo>
                    <a:pt x="36667" y="426"/>
                  </a:moveTo>
                  <a:lnTo>
                    <a:pt x="36667" y="1354"/>
                  </a:lnTo>
                  <a:cubicBezTo>
                    <a:pt x="36667" y="2206"/>
                    <a:pt x="36767" y="3459"/>
                    <a:pt x="37294" y="4712"/>
                  </a:cubicBezTo>
                  <a:cubicBezTo>
                    <a:pt x="37757" y="5904"/>
                    <a:pt x="38531" y="7173"/>
                    <a:pt x="39856" y="8246"/>
                  </a:cubicBezTo>
                  <a:lnTo>
                    <a:pt x="1566" y="8246"/>
                  </a:lnTo>
                  <a:cubicBezTo>
                    <a:pt x="1962" y="7945"/>
                    <a:pt x="2501" y="7489"/>
                    <a:pt x="3033" y="6893"/>
                  </a:cubicBezTo>
                  <a:cubicBezTo>
                    <a:pt x="4086" y="5740"/>
                    <a:pt x="5138" y="3985"/>
                    <a:pt x="5138" y="1579"/>
                  </a:cubicBezTo>
                  <a:cubicBezTo>
                    <a:pt x="5138" y="1221"/>
                    <a:pt x="5138" y="792"/>
                    <a:pt x="5064" y="426"/>
                  </a:cubicBezTo>
                  <a:close/>
                  <a:moveTo>
                    <a:pt x="4612" y="0"/>
                  </a:moveTo>
                  <a:lnTo>
                    <a:pt x="4612" y="226"/>
                  </a:lnTo>
                  <a:cubicBezTo>
                    <a:pt x="4712" y="727"/>
                    <a:pt x="4712" y="1153"/>
                    <a:pt x="4712" y="1579"/>
                  </a:cubicBezTo>
                  <a:cubicBezTo>
                    <a:pt x="4712" y="3760"/>
                    <a:pt x="3760" y="5539"/>
                    <a:pt x="2732" y="6592"/>
                  </a:cubicBezTo>
                  <a:cubicBezTo>
                    <a:pt x="2206" y="7218"/>
                    <a:pt x="1679" y="7619"/>
                    <a:pt x="1379" y="7845"/>
                  </a:cubicBezTo>
                  <a:cubicBezTo>
                    <a:pt x="1153" y="8045"/>
                    <a:pt x="1053" y="8146"/>
                    <a:pt x="852" y="8146"/>
                  </a:cubicBezTo>
                  <a:cubicBezTo>
                    <a:pt x="852" y="8246"/>
                    <a:pt x="852" y="8246"/>
                    <a:pt x="752" y="8246"/>
                  </a:cubicBezTo>
                  <a:lnTo>
                    <a:pt x="0" y="8672"/>
                  </a:lnTo>
                  <a:lnTo>
                    <a:pt x="41153" y="8672"/>
                  </a:lnTo>
                  <a:lnTo>
                    <a:pt x="40627" y="8246"/>
                  </a:lnTo>
                  <a:cubicBezTo>
                    <a:pt x="39073" y="7218"/>
                    <a:pt x="38121" y="5865"/>
                    <a:pt x="37720" y="4612"/>
                  </a:cubicBezTo>
                  <a:cubicBezTo>
                    <a:pt x="37193" y="3359"/>
                    <a:pt x="37093" y="2106"/>
                    <a:pt x="37093" y="1354"/>
                  </a:cubicBezTo>
                  <a:lnTo>
                    <a:pt x="37093" y="527"/>
                  </a:lnTo>
                  <a:lnTo>
                    <a:pt x="37093" y="326"/>
                  </a:lnTo>
                  <a:lnTo>
                    <a:pt x="37093" y="226"/>
                  </a:lnTo>
                  <a:lnTo>
                    <a:pt x="37193" y="0"/>
                  </a:lnTo>
                  <a:close/>
                </a:path>
              </a:pathLst>
            </a:custGeom>
            <a:solidFill>
              <a:srgbClr val="2A49A8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1"/>
            <p:cNvSpPr/>
            <p:nvPr/>
          </p:nvSpPr>
          <p:spPr>
            <a:xfrm>
              <a:off x="2147911" y="3798646"/>
              <a:ext cx="873556" cy="41760"/>
            </a:xfrm>
            <a:custGeom>
              <a:avLst/>
              <a:gdLst/>
              <a:ahLst/>
              <a:cxnLst/>
              <a:rect l="l" t="t" r="r" b="b"/>
              <a:pathLst>
                <a:path w="46167" h="2207" extrusionOk="0">
                  <a:moveTo>
                    <a:pt x="1154" y="1"/>
                  </a:moveTo>
                  <a:cubicBezTo>
                    <a:pt x="527" y="1"/>
                    <a:pt x="1" y="527"/>
                    <a:pt x="1" y="1054"/>
                  </a:cubicBezTo>
                  <a:cubicBezTo>
                    <a:pt x="1" y="1680"/>
                    <a:pt x="527" y="2206"/>
                    <a:pt x="1154" y="2206"/>
                  </a:cubicBezTo>
                  <a:lnTo>
                    <a:pt x="45014" y="2206"/>
                  </a:lnTo>
                  <a:cubicBezTo>
                    <a:pt x="45640" y="2206"/>
                    <a:pt x="46166" y="1680"/>
                    <a:pt x="46166" y="1054"/>
                  </a:cubicBezTo>
                  <a:cubicBezTo>
                    <a:pt x="46166" y="527"/>
                    <a:pt x="45640" y="1"/>
                    <a:pt x="4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1"/>
            <p:cNvSpPr/>
            <p:nvPr/>
          </p:nvSpPr>
          <p:spPr>
            <a:xfrm>
              <a:off x="2144127" y="3794862"/>
              <a:ext cx="881125" cy="49329"/>
            </a:xfrm>
            <a:custGeom>
              <a:avLst/>
              <a:gdLst/>
              <a:ahLst/>
              <a:cxnLst/>
              <a:rect l="l" t="t" r="r" b="b"/>
              <a:pathLst>
                <a:path w="46567" h="2607" extrusionOk="0">
                  <a:moveTo>
                    <a:pt x="45214" y="426"/>
                  </a:moveTo>
                  <a:cubicBezTo>
                    <a:pt x="45514" y="426"/>
                    <a:pt x="45740" y="527"/>
                    <a:pt x="45840" y="727"/>
                  </a:cubicBezTo>
                  <a:cubicBezTo>
                    <a:pt x="46041" y="828"/>
                    <a:pt x="46141" y="1053"/>
                    <a:pt x="46141" y="1254"/>
                  </a:cubicBezTo>
                  <a:cubicBezTo>
                    <a:pt x="46141" y="1579"/>
                    <a:pt x="46041" y="1780"/>
                    <a:pt x="45840" y="1880"/>
                  </a:cubicBezTo>
                  <a:cubicBezTo>
                    <a:pt x="45740" y="2081"/>
                    <a:pt x="45514" y="2206"/>
                    <a:pt x="45214" y="2206"/>
                  </a:cubicBezTo>
                  <a:lnTo>
                    <a:pt x="1354" y="2206"/>
                  </a:lnTo>
                  <a:cubicBezTo>
                    <a:pt x="1028" y="2206"/>
                    <a:pt x="827" y="2081"/>
                    <a:pt x="727" y="1880"/>
                  </a:cubicBezTo>
                  <a:cubicBezTo>
                    <a:pt x="502" y="1780"/>
                    <a:pt x="401" y="1579"/>
                    <a:pt x="401" y="1254"/>
                  </a:cubicBezTo>
                  <a:cubicBezTo>
                    <a:pt x="401" y="1053"/>
                    <a:pt x="502" y="828"/>
                    <a:pt x="727" y="727"/>
                  </a:cubicBezTo>
                  <a:cubicBezTo>
                    <a:pt x="827" y="527"/>
                    <a:pt x="1028" y="426"/>
                    <a:pt x="1354" y="426"/>
                  </a:cubicBezTo>
                  <a:close/>
                  <a:moveTo>
                    <a:pt x="1354" y="0"/>
                  </a:moveTo>
                  <a:cubicBezTo>
                    <a:pt x="627" y="0"/>
                    <a:pt x="0" y="627"/>
                    <a:pt x="0" y="1254"/>
                  </a:cubicBezTo>
                  <a:cubicBezTo>
                    <a:pt x="0" y="1980"/>
                    <a:pt x="627" y="2607"/>
                    <a:pt x="1354" y="2607"/>
                  </a:cubicBezTo>
                  <a:lnTo>
                    <a:pt x="45214" y="2607"/>
                  </a:lnTo>
                  <a:cubicBezTo>
                    <a:pt x="45940" y="2607"/>
                    <a:pt x="46567" y="1980"/>
                    <a:pt x="46567" y="1254"/>
                  </a:cubicBezTo>
                  <a:cubicBezTo>
                    <a:pt x="46567" y="627"/>
                    <a:pt x="45940" y="0"/>
                    <a:pt x="45214" y="0"/>
                  </a:cubicBezTo>
                  <a:close/>
                </a:path>
              </a:pathLst>
            </a:custGeom>
            <a:solidFill>
              <a:srgbClr val="2A49A8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1"/>
            <p:cNvSpPr/>
            <p:nvPr/>
          </p:nvSpPr>
          <p:spPr>
            <a:xfrm>
              <a:off x="1302359" y="1826802"/>
              <a:ext cx="2564660" cy="1849516"/>
            </a:xfrm>
            <a:custGeom>
              <a:avLst/>
              <a:gdLst/>
              <a:ahLst/>
              <a:cxnLst/>
              <a:rect l="l" t="t" r="r" b="b"/>
              <a:pathLst>
                <a:path w="135541" h="97746" extrusionOk="0">
                  <a:moveTo>
                    <a:pt x="4587" y="1"/>
                  </a:moveTo>
                  <a:cubicBezTo>
                    <a:pt x="2081" y="1"/>
                    <a:pt x="1" y="1981"/>
                    <a:pt x="1" y="4487"/>
                  </a:cubicBezTo>
                  <a:lnTo>
                    <a:pt x="1" y="93159"/>
                  </a:lnTo>
                  <a:cubicBezTo>
                    <a:pt x="1" y="95666"/>
                    <a:pt x="2081" y="97746"/>
                    <a:pt x="4587" y="97746"/>
                  </a:cubicBezTo>
                  <a:lnTo>
                    <a:pt x="130954" y="97746"/>
                  </a:lnTo>
                  <a:cubicBezTo>
                    <a:pt x="133460" y="97746"/>
                    <a:pt x="135540" y="95666"/>
                    <a:pt x="135540" y="93159"/>
                  </a:cubicBezTo>
                  <a:lnTo>
                    <a:pt x="135540" y="4487"/>
                  </a:lnTo>
                  <a:cubicBezTo>
                    <a:pt x="135540" y="1981"/>
                    <a:pt x="133460" y="1"/>
                    <a:pt x="130954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1"/>
            <p:cNvSpPr/>
            <p:nvPr/>
          </p:nvSpPr>
          <p:spPr>
            <a:xfrm>
              <a:off x="1298102" y="1823017"/>
              <a:ext cx="2572702" cy="1857104"/>
            </a:xfrm>
            <a:custGeom>
              <a:avLst/>
              <a:gdLst/>
              <a:ahLst/>
              <a:cxnLst/>
              <a:rect l="l" t="t" r="r" b="b"/>
              <a:pathLst>
                <a:path w="135966" h="98147" extrusionOk="0">
                  <a:moveTo>
                    <a:pt x="131179" y="401"/>
                  </a:moveTo>
                  <a:cubicBezTo>
                    <a:pt x="132432" y="401"/>
                    <a:pt x="133460" y="827"/>
                    <a:pt x="134312" y="1654"/>
                  </a:cubicBezTo>
                  <a:cubicBezTo>
                    <a:pt x="135039" y="2406"/>
                    <a:pt x="135565" y="3534"/>
                    <a:pt x="135565" y="4687"/>
                  </a:cubicBezTo>
                  <a:lnTo>
                    <a:pt x="135565" y="93359"/>
                  </a:lnTo>
                  <a:cubicBezTo>
                    <a:pt x="135565" y="94612"/>
                    <a:pt x="135039" y="95640"/>
                    <a:pt x="134312" y="96492"/>
                  </a:cubicBezTo>
                  <a:cubicBezTo>
                    <a:pt x="133460" y="97219"/>
                    <a:pt x="132432" y="97745"/>
                    <a:pt x="131179" y="97745"/>
                  </a:cubicBezTo>
                  <a:lnTo>
                    <a:pt x="4812" y="97745"/>
                  </a:lnTo>
                  <a:cubicBezTo>
                    <a:pt x="3559" y="97745"/>
                    <a:pt x="2507" y="97219"/>
                    <a:pt x="1680" y="96492"/>
                  </a:cubicBezTo>
                  <a:cubicBezTo>
                    <a:pt x="953" y="95640"/>
                    <a:pt x="426" y="94612"/>
                    <a:pt x="426" y="93359"/>
                  </a:cubicBezTo>
                  <a:lnTo>
                    <a:pt x="426" y="4687"/>
                  </a:lnTo>
                  <a:cubicBezTo>
                    <a:pt x="426" y="3534"/>
                    <a:pt x="953" y="2406"/>
                    <a:pt x="1680" y="1654"/>
                  </a:cubicBezTo>
                  <a:cubicBezTo>
                    <a:pt x="2507" y="827"/>
                    <a:pt x="3559" y="401"/>
                    <a:pt x="4812" y="401"/>
                  </a:cubicBezTo>
                  <a:close/>
                  <a:moveTo>
                    <a:pt x="4812" y="0"/>
                  </a:moveTo>
                  <a:cubicBezTo>
                    <a:pt x="2206" y="0"/>
                    <a:pt x="0" y="2081"/>
                    <a:pt x="0" y="4687"/>
                  </a:cubicBezTo>
                  <a:lnTo>
                    <a:pt x="0" y="93359"/>
                  </a:lnTo>
                  <a:cubicBezTo>
                    <a:pt x="0" y="95966"/>
                    <a:pt x="2206" y="98146"/>
                    <a:pt x="4812" y="98146"/>
                  </a:cubicBezTo>
                  <a:lnTo>
                    <a:pt x="131179" y="98146"/>
                  </a:lnTo>
                  <a:cubicBezTo>
                    <a:pt x="133785" y="98146"/>
                    <a:pt x="135966" y="95966"/>
                    <a:pt x="135966" y="93359"/>
                  </a:cubicBezTo>
                  <a:lnTo>
                    <a:pt x="135966" y="4687"/>
                  </a:lnTo>
                  <a:cubicBezTo>
                    <a:pt x="135966" y="2081"/>
                    <a:pt x="133785" y="0"/>
                    <a:pt x="1311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1"/>
            <p:cNvSpPr/>
            <p:nvPr/>
          </p:nvSpPr>
          <p:spPr>
            <a:xfrm>
              <a:off x="1302359" y="1826802"/>
              <a:ext cx="2564660" cy="1574944"/>
            </a:xfrm>
            <a:custGeom>
              <a:avLst/>
              <a:gdLst/>
              <a:ahLst/>
              <a:cxnLst/>
              <a:rect l="l" t="t" r="r" b="b"/>
              <a:pathLst>
                <a:path w="135541" h="83235" extrusionOk="0">
                  <a:moveTo>
                    <a:pt x="4587" y="1"/>
                  </a:moveTo>
                  <a:cubicBezTo>
                    <a:pt x="2081" y="1"/>
                    <a:pt x="1" y="1981"/>
                    <a:pt x="1" y="4487"/>
                  </a:cubicBezTo>
                  <a:lnTo>
                    <a:pt x="1" y="83234"/>
                  </a:lnTo>
                  <a:lnTo>
                    <a:pt x="135540" y="83234"/>
                  </a:lnTo>
                  <a:lnTo>
                    <a:pt x="135540" y="4487"/>
                  </a:lnTo>
                  <a:cubicBezTo>
                    <a:pt x="135540" y="1981"/>
                    <a:pt x="133460" y="1"/>
                    <a:pt x="1309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1"/>
            <p:cNvSpPr/>
            <p:nvPr/>
          </p:nvSpPr>
          <p:spPr>
            <a:xfrm>
              <a:off x="1298102" y="1823017"/>
              <a:ext cx="2572702" cy="1582513"/>
            </a:xfrm>
            <a:custGeom>
              <a:avLst/>
              <a:gdLst/>
              <a:ahLst/>
              <a:cxnLst/>
              <a:rect l="l" t="t" r="r" b="b"/>
              <a:pathLst>
                <a:path w="135966" h="83635" extrusionOk="0">
                  <a:moveTo>
                    <a:pt x="131179" y="401"/>
                  </a:moveTo>
                  <a:cubicBezTo>
                    <a:pt x="132432" y="401"/>
                    <a:pt x="133460" y="827"/>
                    <a:pt x="134312" y="1654"/>
                  </a:cubicBezTo>
                  <a:cubicBezTo>
                    <a:pt x="135039" y="2406"/>
                    <a:pt x="135565" y="3534"/>
                    <a:pt x="135565" y="4687"/>
                  </a:cubicBezTo>
                  <a:lnTo>
                    <a:pt x="135565" y="83234"/>
                  </a:lnTo>
                  <a:lnTo>
                    <a:pt x="426" y="83234"/>
                  </a:lnTo>
                  <a:lnTo>
                    <a:pt x="426" y="4687"/>
                  </a:lnTo>
                  <a:cubicBezTo>
                    <a:pt x="426" y="3534"/>
                    <a:pt x="953" y="2406"/>
                    <a:pt x="1680" y="1654"/>
                  </a:cubicBezTo>
                  <a:cubicBezTo>
                    <a:pt x="2507" y="827"/>
                    <a:pt x="3559" y="401"/>
                    <a:pt x="4812" y="401"/>
                  </a:cubicBezTo>
                  <a:close/>
                  <a:moveTo>
                    <a:pt x="4812" y="0"/>
                  </a:moveTo>
                  <a:cubicBezTo>
                    <a:pt x="2206" y="0"/>
                    <a:pt x="0" y="2081"/>
                    <a:pt x="0" y="4687"/>
                  </a:cubicBezTo>
                  <a:lnTo>
                    <a:pt x="0" y="83635"/>
                  </a:lnTo>
                  <a:lnTo>
                    <a:pt x="135966" y="83635"/>
                  </a:lnTo>
                  <a:lnTo>
                    <a:pt x="135966" y="4687"/>
                  </a:lnTo>
                  <a:cubicBezTo>
                    <a:pt x="135966" y="2081"/>
                    <a:pt x="133785" y="0"/>
                    <a:pt x="131179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1"/>
            <p:cNvSpPr/>
            <p:nvPr/>
          </p:nvSpPr>
          <p:spPr>
            <a:xfrm>
              <a:off x="1402909" y="1925440"/>
              <a:ext cx="2363107" cy="1365803"/>
            </a:xfrm>
            <a:custGeom>
              <a:avLst/>
              <a:gdLst/>
              <a:ahLst/>
              <a:cxnLst/>
              <a:rect l="l" t="t" r="r" b="b"/>
              <a:pathLst>
                <a:path w="124889" h="72182" extrusionOk="0">
                  <a:moveTo>
                    <a:pt x="0" y="1"/>
                  </a:moveTo>
                  <a:lnTo>
                    <a:pt x="0" y="72182"/>
                  </a:lnTo>
                  <a:lnTo>
                    <a:pt x="124888" y="72182"/>
                  </a:lnTo>
                  <a:lnTo>
                    <a:pt x="1248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1"/>
            <p:cNvSpPr/>
            <p:nvPr/>
          </p:nvSpPr>
          <p:spPr>
            <a:xfrm>
              <a:off x="1399106" y="1921656"/>
              <a:ext cx="2371167" cy="1373391"/>
            </a:xfrm>
            <a:custGeom>
              <a:avLst/>
              <a:gdLst/>
              <a:ahLst/>
              <a:cxnLst/>
              <a:rect l="l" t="t" r="r" b="b"/>
              <a:pathLst>
                <a:path w="125315" h="72583" extrusionOk="0">
                  <a:moveTo>
                    <a:pt x="124889" y="426"/>
                  </a:moveTo>
                  <a:lnTo>
                    <a:pt x="124889" y="72156"/>
                  </a:lnTo>
                  <a:lnTo>
                    <a:pt x="402" y="72156"/>
                  </a:lnTo>
                  <a:lnTo>
                    <a:pt x="402" y="426"/>
                  </a:lnTo>
                  <a:close/>
                  <a:moveTo>
                    <a:pt x="1" y="0"/>
                  </a:moveTo>
                  <a:lnTo>
                    <a:pt x="1" y="72582"/>
                  </a:lnTo>
                  <a:lnTo>
                    <a:pt x="125315" y="72582"/>
                  </a:lnTo>
                  <a:lnTo>
                    <a:pt x="125315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1"/>
            <p:cNvSpPr/>
            <p:nvPr/>
          </p:nvSpPr>
          <p:spPr>
            <a:xfrm>
              <a:off x="2529202" y="3482825"/>
              <a:ext cx="110502" cy="108610"/>
            </a:xfrm>
            <a:custGeom>
              <a:avLst/>
              <a:gdLst/>
              <a:ahLst/>
              <a:cxnLst/>
              <a:rect l="l" t="t" r="r" b="b"/>
              <a:pathLst>
                <a:path w="5840" h="5740" extrusionOk="0">
                  <a:moveTo>
                    <a:pt x="2933" y="0"/>
                  </a:moveTo>
                  <a:cubicBezTo>
                    <a:pt x="1354" y="0"/>
                    <a:pt x="0" y="1253"/>
                    <a:pt x="0" y="2907"/>
                  </a:cubicBezTo>
                  <a:cubicBezTo>
                    <a:pt x="0" y="4486"/>
                    <a:pt x="1354" y="5739"/>
                    <a:pt x="2933" y="5739"/>
                  </a:cubicBezTo>
                  <a:cubicBezTo>
                    <a:pt x="4487" y="5739"/>
                    <a:pt x="5840" y="4486"/>
                    <a:pt x="5840" y="2907"/>
                  </a:cubicBezTo>
                  <a:cubicBezTo>
                    <a:pt x="5840" y="1253"/>
                    <a:pt x="4487" y="0"/>
                    <a:pt x="2933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1"/>
            <p:cNvSpPr/>
            <p:nvPr/>
          </p:nvSpPr>
          <p:spPr>
            <a:xfrm>
              <a:off x="3092575" y="2260259"/>
              <a:ext cx="1057077" cy="141212"/>
            </a:xfrm>
            <a:custGeom>
              <a:avLst/>
              <a:gdLst/>
              <a:ahLst/>
              <a:cxnLst/>
              <a:rect l="l" t="t" r="r" b="b"/>
              <a:pathLst>
                <a:path w="55866" h="7463" extrusionOk="0">
                  <a:moveTo>
                    <a:pt x="16082" y="0"/>
                  </a:moveTo>
                  <a:cubicBezTo>
                    <a:pt x="15991" y="0"/>
                    <a:pt x="15916" y="25"/>
                    <a:pt x="15866" y="75"/>
                  </a:cubicBezTo>
                  <a:lnTo>
                    <a:pt x="8247" y="6542"/>
                  </a:lnTo>
                  <a:lnTo>
                    <a:pt x="728" y="75"/>
                  </a:lnTo>
                  <a:cubicBezTo>
                    <a:pt x="634" y="34"/>
                    <a:pt x="528" y="10"/>
                    <a:pt x="428" y="10"/>
                  </a:cubicBezTo>
                  <a:cubicBezTo>
                    <a:pt x="287" y="10"/>
                    <a:pt x="160" y="58"/>
                    <a:pt x="101" y="176"/>
                  </a:cubicBezTo>
                  <a:cubicBezTo>
                    <a:pt x="1" y="276"/>
                    <a:pt x="1" y="602"/>
                    <a:pt x="101" y="702"/>
                  </a:cubicBezTo>
                  <a:lnTo>
                    <a:pt x="8021" y="7369"/>
                  </a:lnTo>
                  <a:cubicBezTo>
                    <a:pt x="8084" y="7431"/>
                    <a:pt x="8165" y="7463"/>
                    <a:pt x="8256" y="7463"/>
                  </a:cubicBezTo>
                  <a:cubicBezTo>
                    <a:pt x="8347" y="7463"/>
                    <a:pt x="8447" y="7431"/>
                    <a:pt x="8547" y="7369"/>
                  </a:cubicBezTo>
                  <a:lnTo>
                    <a:pt x="16066" y="1003"/>
                  </a:lnTo>
                  <a:lnTo>
                    <a:pt x="23685" y="7369"/>
                  </a:lnTo>
                  <a:cubicBezTo>
                    <a:pt x="23748" y="7431"/>
                    <a:pt x="23854" y="7463"/>
                    <a:pt x="23958" y="7463"/>
                  </a:cubicBezTo>
                  <a:cubicBezTo>
                    <a:pt x="24061" y="7463"/>
                    <a:pt x="24161" y="7431"/>
                    <a:pt x="24212" y="7369"/>
                  </a:cubicBezTo>
                  <a:lnTo>
                    <a:pt x="31831" y="1003"/>
                  </a:lnTo>
                  <a:lnTo>
                    <a:pt x="39349" y="7369"/>
                  </a:lnTo>
                  <a:cubicBezTo>
                    <a:pt x="39462" y="7431"/>
                    <a:pt x="39569" y="7463"/>
                    <a:pt x="39672" y="7463"/>
                  </a:cubicBezTo>
                  <a:cubicBezTo>
                    <a:pt x="39776" y="7463"/>
                    <a:pt x="39876" y="7431"/>
                    <a:pt x="39976" y="7369"/>
                  </a:cubicBezTo>
                  <a:lnTo>
                    <a:pt x="47495" y="1003"/>
                  </a:lnTo>
                  <a:lnTo>
                    <a:pt x="55139" y="7369"/>
                  </a:lnTo>
                  <a:cubicBezTo>
                    <a:pt x="55225" y="7422"/>
                    <a:pt x="55310" y="7453"/>
                    <a:pt x="55388" y="7453"/>
                  </a:cubicBezTo>
                  <a:cubicBezTo>
                    <a:pt x="55493" y="7453"/>
                    <a:pt x="55583" y="7398"/>
                    <a:pt x="55640" y="7268"/>
                  </a:cubicBezTo>
                  <a:cubicBezTo>
                    <a:pt x="55866" y="7168"/>
                    <a:pt x="55866" y="6867"/>
                    <a:pt x="55640" y="6742"/>
                  </a:cubicBezTo>
                  <a:lnTo>
                    <a:pt x="47821" y="75"/>
                  </a:lnTo>
                  <a:cubicBezTo>
                    <a:pt x="47720" y="25"/>
                    <a:pt x="47614" y="0"/>
                    <a:pt x="47520" y="0"/>
                  </a:cubicBezTo>
                  <a:cubicBezTo>
                    <a:pt x="47426" y="0"/>
                    <a:pt x="47345" y="25"/>
                    <a:pt x="47294" y="75"/>
                  </a:cubicBezTo>
                  <a:lnTo>
                    <a:pt x="39675" y="6542"/>
                  </a:lnTo>
                  <a:lnTo>
                    <a:pt x="32056" y="75"/>
                  </a:lnTo>
                  <a:cubicBezTo>
                    <a:pt x="32006" y="25"/>
                    <a:pt x="31925" y="0"/>
                    <a:pt x="31831" y="0"/>
                  </a:cubicBezTo>
                  <a:cubicBezTo>
                    <a:pt x="31737" y="0"/>
                    <a:pt x="31630" y="25"/>
                    <a:pt x="31530" y="75"/>
                  </a:cubicBezTo>
                  <a:lnTo>
                    <a:pt x="24011" y="6542"/>
                  </a:lnTo>
                  <a:lnTo>
                    <a:pt x="16392" y="75"/>
                  </a:lnTo>
                  <a:cubicBezTo>
                    <a:pt x="16279" y="25"/>
                    <a:pt x="16173" y="0"/>
                    <a:pt x="160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1"/>
            <p:cNvSpPr/>
            <p:nvPr/>
          </p:nvSpPr>
          <p:spPr>
            <a:xfrm>
              <a:off x="1472143" y="2129359"/>
              <a:ext cx="420666" cy="359493"/>
            </a:xfrm>
            <a:custGeom>
              <a:avLst/>
              <a:gdLst/>
              <a:ahLst/>
              <a:cxnLst/>
              <a:rect l="l" t="t" r="r" b="b"/>
              <a:pathLst>
                <a:path w="22232" h="18999" extrusionOk="0">
                  <a:moveTo>
                    <a:pt x="4913" y="1"/>
                  </a:moveTo>
                  <a:cubicBezTo>
                    <a:pt x="2181" y="1"/>
                    <a:pt x="0" y="2181"/>
                    <a:pt x="0" y="4888"/>
                  </a:cubicBezTo>
                  <a:lnTo>
                    <a:pt x="0" y="9901"/>
                  </a:lnTo>
                  <a:cubicBezTo>
                    <a:pt x="0" y="12633"/>
                    <a:pt x="2181" y="14813"/>
                    <a:pt x="4913" y="14813"/>
                  </a:cubicBezTo>
                  <a:lnTo>
                    <a:pt x="10552" y="14813"/>
                  </a:lnTo>
                  <a:cubicBezTo>
                    <a:pt x="11379" y="18272"/>
                    <a:pt x="13985" y="18898"/>
                    <a:pt x="15564" y="18999"/>
                  </a:cubicBezTo>
                  <a:cubicBezTo>
                    <a:pt x="15865" y="18999"/>
                    <a:pt x="16091" y="18572"/>
                    <a:pt x="15765" y="18372"/>
                  </a:cubicBezTo>
                  <a:cubicBezTo>
                    <a:pt x="14086" y="17019"/>
                    <a:pt x="14712" y="14813"/>
                    <a:pt x="14712" y="14813"/>
                  </a:cubicBezTo>
                  <a:lnTo>
                    <a:pt x="17344" y="14813"/>
                  </a:lnTo>
                  <a:cubicBezTo>
                    <a:pt x="20051" y="14813"/>
                    <a:pt x="22231" y="12633"/>
                    <a:pt x="22231" y="9901"/>
                  </a:cubicBezTo>
                  <a:lnTo>
                    <a:pt x="22231" y="4888"/>
                  </a:lnTo>
                  <a:cubicBezTo>
                    <a:pt x="22231" y="2181"/>
                    <a:pt x="20051" y="1"/>
                    <a:pt x="17344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1"/>
            <p:cNvSpPr/>
            <p:nvPr/>
          </p:nvSpPr>
          <p:spPr>
            <a:xfrm>
              <a:off x="1754776" y="2239861"/>
              <a:ext cx="53132" cy="53132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354" y="1"/>
                  </a:moveTo>
                  <a:cubicBezTo>
                    <a:pt x="627" y="1"/>
                    <a:pt x="1" y="627"/>
                    <a:pt x="1" y="1354"/>
                  </a:cubicBezTo>
                  <a:cubicBezTo>
                    <a:pt x="1" y="2181"/>
                    <a:pt x="627" y="2808"/>
                    <a:pt x="1354" y="2808"/>
                  </a:cubicBezTo>
                  <a:cubicBezTo>
                    <a:pt x="2181" y="2808"/>
                    <a:pt x="2808" y="2181"/>
                    <a:pt x="2808" y="1354"/>
                  </a:cubicBezTo>
                  <a:cubicBezTo>
                    <a:pt x="2808" y="627"/>
                    <a:pt x="2181" y="1"/>
                    <a:pt x="13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1"/>
            <p:cNvSpPr/>
            <p:nvPr/>
          </p:nvSpPr>
          <p:spPr>
            <a:xfrm>
              <a:off x="1655664" y="2239861"/>
              <a:ext cx="53605" cy="53132"/>
            </a:xfrm>
            <a:custGeom>
              <a:avLst/>
              <a:gdLst/>
              <a:ahLst/>
              <a:cxnLst/>
              <a:rect l="l" t="t" r="r" b="b"/>
              <a:pathLst>
                <a:path w="2833" h="2808" extrusionOk="0">
                  <a:moveTo>
                    <a:pt x="1479" y="1"/>
                  </a:moveTo>
                  <a:cubicBezTo>
                    <a:pt x="627" y="1"/>
                    <a:pt x="1" y="627"/>
                    <a:pt x="1" y="1354"/>
                  </a:cubicBezTo>
                  <a:cubicBezTo>
                    <a:pt x="1" y="2181"/>
                    <a:pt x="627" y="2808"/>
                    <a:pt x="1479" y="2808"/>
                  </a:cubicBezTo>
                  <a:cubicBezTo>
                    <a:pt x="2206" y="2808"/>
                    <a:pt x="2833" y="2181"/>
                    <a:pt x="2833" y="1354"/>
                  </a:cubicBezTo>
                  <a:cubicBezTo>
                    <a:pt x="2833" y="627"/>
                    <a:pt x="2206" y="1"/>
                    <a:pt x="14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1"/>
            <p:cNvSpPr/>
            <p:nvPr/>
          </p:nvSpPr>
          <p:spPr>
            <a:xfrm>
              <a:off x="1557026" y="2239861"/>
              <a:ext cx="53605" cy="53132"/>
            </a:xfrm>
            <a:custGeom>
              <a:avLst/>
              <a:gdLst/>
              <a:ahLst/>
              <a:cxnLst/>
              <a:rect l="l" t="t" r="r" b="b"/>
              <a:pathLst>
                <a:path w="2833" h="2808" extrusionOk="0">
                  <a:moveTo>
                    <a:pt x="1454" y="1"/>
                  </a:moveTo>
                  <a:cubicBezTo>
                    <a:pt x="627" y="1"/>
                    <a:pt x="1" y="627"/>
                    <a:pt x="1" y="1354"/>
                  </a:cubicBezTo>
                  <a:cubicBezTo>
                    <a:pt x="1" y="2181"/>
                    <a:pt x="627" y="2808"/>
                    <a:pt x="1454" y="2808"/>
                  </a:cubicBezTo>
                  <a:cubicBezTo>
                    <a:pt x="2206" y="2808"/>
                    <a:pt x="2833" y="2181"/>
                    <a:pt x="2833" y="1354"/>
                  </a:cubicBezTo>
                  <a:cubicBezTo>
                    <a:pt x="2833" y="627"/>
                    <a:pt x="2206" y="1"/>
                    <a:pt x="14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1"/>
            <p:cNvSpPr/>
            <p:nvPr/>
          </p:nvSpPr>
          <p:spPr>
            <a:xfrm>
              <a:off x="1995687" y="1569770"/>
              <a:ext cx="1177533" cy="1549324"/>
            </a:xfrm>
            <a:custGeom>
              <a:avLst/>
              <a:gdLst/>
              <a:ahLst/>
              <a:cxnLst/>
              <a:rect l="l" t="t" r="r" b="b"/>
              <a:pathLst>
                <a:path w="62232" h="81881" extrusionOk="0">
                  <a:moveTo>
                    <a:pt x="1" y="1"/>
                  </a:moveTo>
                  <a:lnTo>
                    <a:pt x="1" y="81881"/>
                  </a:lnTo>
                  <a:lnTo>
                    <a:pt x="53585" y="81881"/>
                  </a:lnTo>
                  <a:lnTo>
                    <a:pt x="62232" y="73209"/>
                  </a:lnTo>
                  <a:lnTo>
                    <a:pt x="6223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1"/>
            <p:cNvSpPr/>
            <p:nvPr/>
          </p:nvSpPr>
          <p:spPr>
            <a:xfrm>
              <a:off x="1991902" y="1565986"/>
              <a:ext cx="1185593" cy="1556912"/>
            </a:xfrm>
            <a:custGeom>
              <a:avLst/>
              <a:gdLst/>
              <a:ahLst/>
              <a:cxnLst/>
              <a:rect l="l" t="t" r="r" b="b"/>
              <a:pathLst>
                <a:path w="62658" h="82282" extrusionOk="0">
                  <a:moveTo>
                    <a:pt x="62231" y="426"/>
                  </a:moveTo>
                  <a:lnTo>
                    <a:pt x="62231" y="73309"/>
                  </a:lnTo>
                  <a:lnTo>
                    <a:pt x="53660" y="81880"/>
                  </a:lnTo>
                  <a:lnTo>
                    <a:pt x="401" y="81880"/>
                  </a:lnTo>
                  <a:lnTo>
                    <a:pt x="401" y="426"/>
                  </a:lnTo>
                  <a:close/>
                  <a:moveTo>
                    <a:pt x="100" y="0"/>
                  </a:moveTo>
                  <a:cubicBezTo>
                    <a:pt x="0" y="101"/>
                    <a:pt x="0" y="101"/>
                    <a:pt x="0" y="201"/>
                  </a:cubicBezTo>
                  <a:lnTo>
                    <a:pt x="0" y="82081"/>
                  </a:lnTo>
                  <a:cubicBezTo>
                    <a:pt x="0" y="82081"/>
                    <a:pt x="0" y="82181"/>
                    <a:pt x="100" y="82181"/>
                  </a:cubicBezTo>
                  <a:lnTo>
                    <a:pt x="201" y="82281"/>
                  </a:lnTo>
                  <a:lnTo>
                    <a:pt x="53785" y="82281"/>
                  </a:lnTo>
                  <a:lnTo>
                    <a:pt x="53885" y="82181"/>
                  </a:lnTo>
                  <a:lnTo>
                    <a:pt x="62557" y="73509"/>
                  </a:lnTo>
                  <a:cubicBezTo>
                    <a:pt x="62657" y="73509"/>
                    <a:pt x="62657" y="73409"/>
                    <a:pt x="62657" y="73409"/>
                  </a:cubicBezTo>
                  <a:lnTo>
                    <a:pt x="62657" y="201"/>
                  </a:lnTo>
                  <a:cubicBezTo>
                    <a:pt x="62657" y="101"/>
                    <a:pt x="62657" y="101"/>
                    <a:pt x="62557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1"/>
            <p:cNvSpPr/>
            <p:nvPr/>
          </p:nvSpPr>
          <p:spPr>
            <a:xfrm>
              <a:off x="2043104" y="1615295"/>
              <a:ext cx="1082697" cy="1456381"/>
            </a:xfrm>
            <a:custGeom>
              <a:avLst/>
              <a:gdLst/>
              <a:ahLst/>
              <a:cxnLst/>
              <a:rect l="l" t="t" r="r" b="b"/>
              <a:pathLst>
                <a:path w="57220" h="76969" extrusionOk="0">
                  <a:moveTo>
                    <a:pt x="201" y="1"/>
                  </a:moveTo>
                  <a:lnTo>
                    <a:pt x="101" y="101"/>
                  </a:lnTo>
                  <a:cubicBezTo>
                    <a:pt x="1" y="101"/>
                    <a:pt x="1" y="226"/>
                    <a:pt x="1" y="226"/>
                  </a:cubicBezTo>
                  <a:lnTo>
                    <a:pt x="1" y="76768"/>
                  </a:lnTo>
                  <a:cubicBezTo>
                    <a:pt x="1" y="76768"/>
                    <a:pt x="1" y="76868"/>
                    <a:pt x="101" y="76868"/>
                  </a:cubicBezTo>
                  <a:cubicBezTo>
                    <a:pt x="101" y="76969"/>
                    <a:pt x="201" y="76969"/>
                    <a:pt x="201" y="76969"/>
                  </a:cubicBezTo>
                  <a:lnTo>
                    <a:pt x="51480" y="76969"/>
                  </a:lnTo>
                  <a:cubicBezTo>
                    <a:pt x="51705" y="76969"/>
                    <a:pt x="51705" y="76868"/>
                    <a:pt x="51705" y="76768"/>
                  </a:cubicBezTo>
                  <a:cubicBezTo>
                    <a:pt x="51705" y="76668"/>
                    <a:pt x="51705" y="76543"/>
                    <a:pt x="51480" y="76543"/>
                  </a:cubicBezTo>
                  <a:lnTo>
                    <a:pt x="427" y="76543"/>
                  </a:lnTo>
                  <a:lnTo>
                    <a:pt x="427" y="427"/>
                  </a:lnTo>
                  <a:lnTo>
                    <a:pt x="56818" y="427"/>
                  </a:lnTo>
                  <a:lnTo>
                    <a:pt x="56818" y="71029"/>
                  </a:lnTo>
                  <a:cubicBezTo>
                    <a:pt x="56818" y="71129"/>
                    <a:pt x="56919" y="71229"/>
                    <a:pt x="57019" y="71229"/>
                  </a:cubicBezTo>
                  <a:cubicBezTo>
                    <a:pt x="57119" y="71229"/>
                    <a:pt x="57219" y="71129"/>
                    <a:pt x="57219" y="71029"/>
                  </a:cubicBezTo>
                  <a:lnTo>
                    <a:pt x="57219" y="226"/>
                  </a:lnTo>
                  <a:cubicBezTo>
                    <a:pt x="57219" y="226"/>
                    <a:pt x="57219" y="101"/>
                    <a:pt x="57119" y="101"/>
                  </a:cubicBezTo>
                  <a:lnTo>
                    <a:pt x="57019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1"/>
            <p:cNvSpPr/>
            <p:nvPr/>
          </p:nvSpPr>
          <p:spPr>
            <a:xfrm>
              <a:off x="3009585" y="2955005"/>
              <a:ext cx="163634" cy="164089"/>
            </a:xfrm>
            <a:custGeom>
              <a:avLst/>
              <a:gdLst/>
              <a:ahLst/>
              <a:cxnLst/>
              <a:rect l="l" t="t" r="r" b="b"/>
              <a:pathLst>
                <a:path w="8648" h="8672" extrusionOk="0">
                  <a:moveTo>
                    <a:pt x="1" y="0"/>
                  </a:moveTo>
                  <a:lnTo>
                    <a:pt x="1" y="8672"/>
                  </a:lnTo>
                  <a:lnTo>
                    <a:pt x="8648" y="0"/>
                  </a:lnTo>
                  <a:close/>
                </a:path>
              </a:pathLst>
            </a:custGeom>
            <a:solidFill>
              <a:srgbClr val="2A49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1"/>
            <p:cNvSpPr/>
            <p:nvPr/>
          </p:nvSpPr>
          <p:spPr>
            <a:xfrm>
              <a:off x="3005327" y="2951202"/>
              <a:ext cx="172168" cy="171222"/>
            </a:xfrm>
            <a:custGeom>
              <a:avLst/>
              <a:gdLst/>
              <a:ahLst/>
              <a:cxnLst/>
              <a:rect l="l" t="t" r="r" b="b"/>
              <a:pathLst>
                <a:path w="9099" h="9049" extrusionOk="0">
                  <a:moveTo>
                    <a:pt x="8371" y="427"/>
                  </a:moveTo>
                  <a:lnTo>
                    <a:pt x="426" y="8253"/>
                  </a:lnTo>
                  <a:lnTo>
                    <a:pt x="426" y="8253"/>
                  </a:lnTo>
                  <a:lnTo>
                    <a:pt x="426" y="427"/>
                  </a:lnTo>
                  <a:close/>
                  <a:moveTo>
                    <a:pt x="0" y="1"/>
                  </a:moveTo>
                  <a:lnTo>
                    <a:pt x="0" y="201"/>
                  </a:lnTo>
                  <a:lnTo>
                    <a:pt x="0" y="8873"/>
                  </a:lnTo>
                  <a:cubicBezTo>
                    <a:pt x="0" y="8873"/>
                    <a:pt x="0" y="8973"/>
                    <a:pt x="101" y="8973"/>
                  </a:cubicBezTo>
                  <a:cubicBezTo>
                    <a:pt x="163" y="9023"/>
                    <a:pt x="220" y="9048"/>
                    <a:pt x="260" y="9048"/>
                  </a:cubicBezTo>
                  <a:cubicBezTo>
                    <a:pt x="301" y="9048"/>
                    <a:pt x="326" y="9023"/>
                    <a:pt x="326" y="8973"/>
                  </a:cubicBezTo>
                  <a:lnTo>
                    <a:pt x="8998" y="301"/>
                  </a:lnTo>
                  <a:cubicBezTo>
                    <a:pt x="9098" y="301"/>
                    <a:pt x="9098" y="201"/>
                    <a:pt x="9098" y="101"/>
                  </a:cubicBezTo>
                  <a:cubicBezTo>
                    <a:pt x="8998" y="1"/>
                    <a:pt x="8998" y="1"/>
                    <a:pt x="8873" y="1"/>
                  </a:cubicBezTo>
                  <a:close/>
                </a:path>
              </a:pathLst>
            </a:custGeom>
            <a:solidFill>
              <a:srgbClr val="2A49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1"/>
            <p:cNvSpPr/>
            <p:nvPr/>
          </p:nvSpPr>
          <p:spPr>
            <a:xfrm>
              <a:off x="3009585" y="2955005"/>
              <a:ext cx="163634" cy="164089"/>
            </a:xfrm>
            <a:custGeom>
              <a:avLst/>
              <a:gdLst/>
              <a:ahLst/>
              <a:cxnLst/>
              <a:rect l="l" t="t" r="r" b="b"/>
              <a:pathLst>
                <a:path w="8648" h="8672" extrusionOk="0">
                  <a:moveTo>
                    <a:pt x="1" y="0"/>
                  </a:moveTo>
                  <a:lnTo>
                    <a:pt x="1" y="8672"/>
                  </a:lnTo>
                  <a:lnTo>
                    <a:pt x="86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1"/>
            <p:cNvSpPr/>
            <p:nvPr/>
          </p:nvSpPr>
          <p:spPr>
            <a:xfrm>
              <a:off x="3005327" y="2951202"/>
              <a:ext cx="172168" cy="171222"/>
            </a:xfrm>
            <a:custGeom>
              <a:avLst/>
              <a:gdLst/>
              <a:ahLst/>
              <a:cxnLst/>
              <a:rect l="l" t="t" r="r" b="b"/>
              <a:pathLst>
                <a:path w="9099" h="9049" extrusionOk="0">
                  <a:moveTo>
                    <a:pt x="8371" y="427"/>
                  </a:moveTo>
                  <a:lnTo>
                    <a:pt x="426" y="8253"/>
                  </a:lnTo>
                  <a:lnTo>
                    <a:pt x="426" y="8253"/>
                  </a:lnTo>
                  <a:lnTo>
                    <a:pt x="426" y="427"/>
                  </a:lnTo>
                  <a:close/>
                  <a:moveTo>
                    <a:pt x="0" y="1"/>
                  </a:moveTo>
                  <a:lnTo>
                    <a:pt x="0" y="201"/>
                  </a:lnTo>
                  <a:lnTo>
                    <a:pt x="0" y="8873"/>
                  </a:lnTo>
                  <a:cubicBezTo>
                    <a:pt x="0" y="8873"/>
                    <a:pt x="0" y="8973"/>
                    <a:pt x="101" y="8973"/>
                  </a:cubicBezTo>
                  <a:cubicBezTo>
                    <a:pt x="163" y="9023"/>
                    <a:pt x="220" y="9048"/>
                    <a:pt x="260" y="9048"/>
                  </a:cubicBezTo>
                  <a:cubicBezTo>
                    <a:pt x="301" y="9048"/>
                    <a:pt x="326" y="9023"/>
                    <a:pt x="326" y="8973"/>
                  </a:cubicBezTo>
                  <a:lnTo>
                    <a:pt x="8998" y="301"/>
                  </a:lnTo>
                  <a:cubicBezTo>
                    <a:pt x="9098" y="301"/>
                    <a:pt x="9098" y="201"/>
                    <a:pt x="9098" y="101"/>
                  </a:cubicBezTo>
                  <a:cubicBezTo>
                    <a:pt x="8998" y="1"/>
                    <a:pt x="8998" y="1"/>
                    <a:pt x="88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1"/>
            <p:cNvSpPr/>
            <p:nvPr/>
          </p:nvSpPr>
          <p:spPr>
            <a:xfrm>
              <a:off x="2163560" y="2208092"/>
              <a:ext cx="841787" cy="8080"/>
            </a:xfrm>
            <a:custGeom>
              <a:avLst/>
              <a:gdLst/>
              <a:ahLst/>
              <a:cxnLst/>
              <a:rect l="l" t="t" r="r" b="b"/>
              <a:pathLst>
                <a:path w="44488" h="427" extrusionOk="0">
                  <a:moveTo>
                    <a:pt x="1" y="0"/>
                  </a:moveTo>
                  <a:lnTo>
                    <a:pt x="1" y="426"/>
                  </a:lnTo>
                  <a:lnTo>
                    <a:pt x="44487" y="426"/>
                  </a:lnTo>
                  <a:lnTo>
                    <a:pt x="444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1"/>
            <p:cNvSpPr/>
            <p:nvPr/>
          </p:nvSpPr>
          <p:spPr>
            <a:xfrm>
              <a:off x="2163560" y="2281111"/>
              <a:ext cx="841787" cy="8098"/>
            </a:xfrm>
            <a:custGeom>
              <a:avLst/>
              <a:gdLst/>
              <a:ahLst/>
              <a:cxnLst/>
              <a:rect l="l" t="t" r="r" b="b"/>
              <a:pathLst>
                <a:path w="44488" h="428" extrusionOk="0">
                  <a:moveTo>
                    <a:pt x="1" y="1"/>
                  </a:moveTo>
                  <a:lnTo>
                    <a:pt x="1" y="427"/>
                  </a:lnTo>
                  <a:lnTo>
                    <a:pt x="44487" y="427"/>
                  </a:lnTo>
                  <a:lnTo>
                    <a:pt x="444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1"/>
            <p:cNvSpPr/>
            <p:nvPr/>
          </p:nvSpPr>
          <p:spPr>
            <a:xfrm>
              <a:off x="2163560" y="2133162"/>
              <a:ext cx="841787" cy="8080"/>
            </a:xfrm>
            <a:custGeom>
              <a:avLst/>
              <a:gdLst/>
              <a:ahLst/>
              <a:cxnLst/>
              <a:rect l="l" t="t" r="r" b="b"/>
              <a:pathLst>
                <a:path w="44488" h="427" extrusionOk="0">
                  <a:moveTo>
                    <a:pt x="1" y="0"/>
                  </a:moveTo>
                  <a:lnTo>
                    <a:pt x="1" y="426"/>
                  </a:lnTo>
                  <a:lnTo>
                    <a:pt x="44487" y="426"/>
                  </a:lnTo>
                  <a:lnTo>
                    <a:pt x="444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1"/>
            <p:cNvSpPr/>
            <p:nvPr/>
          </p:nvSpPr>
          <p:spPr>
            <a:xfrm>
              <a:off x="2163560" y="2354621"/>
              <a:ext cx="841787" cy="7607"/>
            </a:xfrm>
            <a:custGeom>
              <a:avLst/>
              <a:gdLst/>
              <a:ahLst/>
              <a:cxnLst/>
              <a:rect l="l" t="t" r="r" b="b"/>
              <a:pathLst>
                <a:path w="44488" h="402" extrusionOk="0">
                  <a:moveTo>
                    <a:pt x="1" y="1"/>
                  </a:moveTo>
                  <a:lnTo>
                    <a:pt x="1" y="402"/>
                  </a:lnTo>
                  <a:lnTo>
                    <a:pt x="44487" y="402"/>
                  </a:lnTo>
                  <a:lnTo>
                    <a:pt x="444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1"/>
            <p:cNvSpPr/>
            <p:nvPr/>
          </p:nvSpPr>
          <p:spPr>
            <a:xfrm>
              <a:off x="2163560" y="2429551"/>
              <a:ext cx="841787" cy="8080"/>
            </a:xfrm>
            <a:custGeom>
              <a:avLst/>
              <a:gdLst/>
              <a:ahLst/>
              <a:cxnLst/>
              <a:rect l="l" t="t" r="r" b="b"/>
              <a:pathLst>
                <a:path w="44488" h="427" extrusionOk="0">
                  <a:moveTo>
                    <a:pt x="1" y="1"/>
                  </a:moveTo>
                  <a:lnTo>
                    <a:pt x="1" y="427"/>
                  </a:lnTo>
                  <a:lnTo>
                    <a:pt x="44487" y="427"/>
                  </a:lnTo>
                  <a:lnTo>
                    <a:pt x="444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1"/>
            <p:cNvSpPr/>
            <p:nvPr/>
          </p:nvSpPr>
          <p:spPr>
            <a:xfrm>
              <a:off x="2288291" y="2502589"/>
              <a:ext cx="592797" cy="8080"/>
            </a:xfrm>
            <a:custGeom>
              <a:avLst/>
              <a:gdLst/>
              <a:ahLst/>
              <a:cxnLst/>
              <a:rect l="l" t="t" r="r" b="b"/>
              <a:pathLst>
                <a:path w="31329" h="427" extrusionOk="0">
                  <a:moveTo>
                    <a:pt x="0" y="0"/>
                  </a:moveTo>
                  <a:lnTo>
                    <a:pt x="0" y="426"/>
                  </a:lnTo>
                  <a:lnTo>
                    <a:pt x="31329" y="426"/>
                  </a:lnTo>
                  <a:lnTo>
                    <a:pt x="313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1"/>
            <p:cNvSpPr/>
            <p:nvPr/>
          </p:nvSpPr>
          <p:spPr>
            <a:xfrm>
              <a:off x="2163560" y="1735751"/>
              <a:ext cx="399323" cy="8080"/>
            </a:xfrm>
            <a:custGeom>
              <a:avLst/>
              <a:gdLst/>
              <a:ahLst/>
              <a:cxnLst/>
              <a:rect l="l" t="t" r="r" b="b"/>
              <a:pathLst>
                <a:path w="21104" h="427" extrusionOk="0">
                  <a:moveTo>
                    <a:pt x="1" y="1"/>
                  </a:moveTo>
                  <a:lnTo>
                    <a:pt x="1" y="427"/>
                  </a:lnTo>
                  <a:lnTo>
                    <a:pt x="21104" y="427"/>
                  </a:lnTo>
                  <a:lnTo>
                    <a:pt x="211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1"/>
            <p:cNvSpPr/>
            <p:nvPr/>
          </p:nvSpPr>
          <p:spPr>
            <a:xfrm>
              <a:off x="2163560" y="1787445"/>
              <a:ext cx="316332" cy="7607"/>
            </a:xfrm>
            <a:custGeom>
              <a:avLst/>
              <a:gdLst/>
              <a:ahLst/>
              <a:cxnLst/>
              <a:rect l="l" t="t" r="r" b="b"/>
              <a:pathLst>
                <a:path w="16718" h="402" extrusionOk="0">
                  <a:moveTo>
                    <a:pt x="1" y="1"/>
                  </a:moveTo>
                  <a:lnTo>
                    <a:pt x="1" y="402"/>
                  </a:lnTo>
                  <a:lnTo>
                    <a:pt x="16718" y="402"/>
                  </a:lnTo>
                  <a:lnTo>
                    <a:pt x="16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1"/>
            <p:cNvSpPr/>
            <p:nvPr/>
          </p:nvSpPr>
          <p:spPr>
            <a:xfrm>
              <a:off x="2456164" y="2808930"/>
              <a:ext cx="147986" cy="179756"/>
            </a:xfrm>
            <a:custGeom>
              <a:avLst/>
              <a:gdLst/>
              <a:ahLst/>
              <a:cxnLst/>
              <a:rect l="l" t="t" r="r" b="b"/>
              <a:pathLst>
                <a:path w="7821" h="9500" extrusionOk="0">
                  <a:moveTo>
                    <a:pt x="3033" y="1"/>
                  </a:moveTo>
                  <a:lnTo>
                    <a:pt x="1" y="7620"/>
                  </a:lnTo>
                  <a:lnTo>
                    <a:pt x="2808" y="7520"/>
                  </a:lnTo>
                  <a:lnTo>
                    <a:pt x="4687" y="9500"/>
                  </a:lnTo>
                  <a:lnTo>
                    <a:pt x="7820" y="1881"/>
                  </a:lnTo>
                  <a:lnTo>
                    <a:pt x="3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1"/>
            <p:cNvSpPr/>
            <p:nvPr/>
          </p:nvSpPr>
          <p:spPr>
            <a:xfrm>
              <a:off x="2449996" y="2802781"/>
              <a:ext cx="160323" cy="193966"/>
            </a:xfrm>
            <a:custGeom>
              <a:avLst/>
              <a:gdLst/>
              <a:ahLst/>
              <a:cxnLst/>
              <a:rect l="l" t="t" r="r" b="b"/>
              <a:pathLst>
                <a:path w="8473" h="10251" extrusionOk="0">
                  <a:moveTo>
                    <a:pt x="3459" y="627"/>
                  </a:moveTo>
                  <a:lnTo>
                    <a:pt x="7845" y="2306"/>
                  </a:lnTo>
                  <a:lnTo>
                    <a:pt x="5009" y="9483"/>
                  </a:lnTo>
                  <a:lnTo>
                    <a:pt x="3259" y="7644"/>
                  </a:lnTo>
                  <a:lnTo>
                    <a:pt x="627" y="7744"/>
                  </a:lnTo>
                  <a:lnTo>
                    <a:pt x="3459" y="627"/>
                  </a:lnTo>
                  <a:close/>
                  <a:moveTo>
                    <a:pt x="3259" y="0"/>
                  </a:moveTo>
                  <a:lnTo>
                    <a:pt x="1" y="8145"/>
                  </a:lnTo>
                  <a:lnTo>
                    <a:pt x="1" y="8145"/>
                  </a:lnTo>
                  <a:lnTo>
                    <a:pt x="3033" y="8045"/>
                  </a:lnTo>
                  <a:lnTo>
                    <a:pt x="5139" y="10251"/>
                  </a:lnTo>
                  <a:lnTo>
                    <a:pt x="5239" y="9925"/>
                  </a:lnTo>
                  <a:lnTo>
                    <a:pt x="8472" y="2105"/>
                  </a:lnTo>
                  <a:lnTo>
                    <a:pt x="3259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1"/>
            <p:cNvSpPr/>
            <p:nvPr/>
          </p:nvSpPr>
          <p:spPr>
            <a:xfrm>
              <a:off x="2564774" y="2808930"/>
              <a:ext cx="148440" cy="179756"/>
            </a:xfrm>
            <a:custGeom>
              <a:avLst/>
              <a:gdLst/>
              <a:ahLst/>
              <a:cxnLst/>
              <a:rect l="l" t="t" r="r" b="b"/>
              <a:pathLst>
                <a:path w="7845" h="9500" extrusionOk="0">
                  <a:moveTo>
                    <a:pt x="4812" y="1"/>
                  </a:moveTo>
                  <a:lnTo>
                    <a:pt x="0" y="1881"/>
                  </a:lnTo>
                  <a:lnTo>
                    <a:pt x="3033" y="9500"/>
                  </a:lnTo>
                  <a:lnTo>
                    <a:pt x="5013" y="7520"/>
                  </a:lnTo>
                  <a:lnTo>
                    <a:pt x="7845" y="7620"/>
                  </a:lnTo>
                  <a:lnTo>
                    <a:pt x="7845" y="7620"/>
                  </a:lnTo>
                  <a:lnTo>
                    <a:pt x="48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1"/>
            <p:cNvSpPr/>
            <p:nvPr/>
          </p:nvSpPr>
          <p:spPr>
            <a:xfrm>
              <a:off x="2559079" y="2802781"/>
              <a:ext cx="159831" cy="193966"/>
            </a:xfrm>
            <a:custGeom>
              <a:avLst/>
              <a:gdLst/>
              <a:ahLst/>
              <a:cxnLst/>
              <a:rect l="l" t="t" r="r" b="b"/>
              <a:pathLst>
                <a:path w="8447" h="10251" extrusionOk="0">
                  <a:moveTo>
                    <a:pt x="5013" y="627"/>
                  </a:moveTo>
                  <a:lnTo>
                    <a:pt x="7820" y="7744"/>
                  </a:lnTo>
                  <a:lnTo>
                    <a:pt x="5213" y="7644"/>
                  </a:lnTo>
                  <a:lnTo>
                    <a:pt x="3421" y="9436"/>
                  </a:lnTo>
                  <a:lnTo>
                    <a:pt x="3421" y="9436"/>
                  </a:lnTo>
                  <a:lnTo>
                    <a:pt x="627" y="2306"/>
                  </a:lnTo>
                  <a:lnTo>
                    <a:pt x="5013" y="627"/>
                  </a:lnTo>
                  <a:close/>
                  <a:moveTo>
                    <a:pt x="5213" y="0"/>
                  </a:moveTo>
                  <a:lnTo>
                    <a:pt x="0" y="2105"/>
                  </a:lnTo>
                  <a:lnTo>
                    <a:pt x="3233" y="10251"/>
                  </a:lnTo>
                  <a:lnTo>
                    <a:pt x="3434" y="10025"/>
                  </a:lnTo>
                  <a:lnTo>
                    <a:pt x="5314" y="8045"/>
                  </a:lnTo>
                  <a:lnTo>
                    <a:pt x="8446" y="8145"/>
                  </a:lnTo>
                  <a:lnTo>
                    <a:pt x="5213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1"/>
            <p:cNvSpPr/>
            <p:nvPr/>
          </p:nvSpPr>
          <p:spPr>
            <a:xfrm>
              <a:off x="2436258" y="2595532"/>
              <a:ext cx="296408" cy="300211"/>
            </a:xfrm>
            <a:custGeom>
              <a:avLst/>
              <a:gdLst/>
              <a:ahLst/>
              <a:cxnLst/>
              <a:rect l="l" t="t" r="r" b="b"/>
              <a:pathLst>
                <a:path w="15665" h="15866" extrusionOk="0">
                  <a:moveTo>
                    <a:pt x="7845" y="1"/>
                  </a:moveTo>
                  <a:lnTo>
                    <a:pt x="6491" y="527"/>
                  </a:lnTo>
                  <a:lnTo>
                    <a:pt x="5113" y="527"/>
                  </a:lnTo>
                  <a:lnTo>
                    <a:pt x="4085" y="1454"/>
                  </a:lnTo>
                  <a:lnTo>
                    <a:pt x="2732" y="1880"/>
                  </a:lnTo>
                  <a:lnTo>
                    <a:pt x="2105" y="3133"/>
                  </a:lnTo>
                  <a:lnTo>
                    <a:pt x="952" y="3961"/>
                  </a:lnTo>
                  <a:lnTo>
                    <a:pt x="727" y="5314"/>
                  </a:lnTo>
                  <a:lnTo>
                    <a:pt x="0" y="6567"/>
                  </a:lnTo>
                  <a:lnTo>
                    <a:pt x="326" y="7946"/>
                  </a:lnTo>
                  <a:lnTo>
                    <a:pt x="0" y="9299"/>
                  </a:lnTo>
                  <a:lnTo>
                    <a:pt x="727" y="10552"/>
                  </a:lnTo>
                  <a:lnTo>
                    <a:pt x="952" y="11905"/>
                  </a:lnTo>
                  <a:lnTo>
                    <a:pt x="2105" y="12833"/>
                  </a:lnTo>
                  <a:lnTo>
                    <a:pt x="2732" y="14086"/>
                  </a:lnTo>
                  <a:lnTo>
                    <a:pt x="4085" y="14512"/>
                  </a:lnTo>
                  <a:lnTo>
                    <a:pt x="5113" y="15464"/>
                  </a:lnTo>
                  <a:lnTo>
                    <a:pt x="6491" y="15339"/>
                  </a:lnTo>
                  <a:lnTo>
                    <a:pt x="7845" y="15865"/>
                  </a:lnTo>
                  <a:lnTo>
                    <a:pt x="9198" y="15339"/>
                  </a:lnTo>
                  <a:lnTo>
                    <a:pt x="10551" y="15464"/>
                  </a:lnTo>
                  <a:lnTo>
                    <a:pt x="11604" y="14512"/>
                  </a:lnTo>
                  <a:lnTo>
                    <a:pt x="12957" y="14086"/>
                  </a:lnTo>
                  <a:lnTo>
                    <a:pt x="13584" y="12833"/>
                  </a:lnTo>
                  <a:lnTo>
                    <a:pt x="14737" y="11905"/>
                  </a:lnTo>
                  <a:lnTo>
                    <a:pt x="14937" y="10552"/>
                  </a:lnTo>
                  <a:lnTo>
                    <a:pt x="15664" y="9299"/>
                  </a:lnTo>
                  <a:lnTo>
                    <a:pt x="15363" y="7946"/>
                  </a:lnTo>
                  <a:lnTo>
                    <a:pt x="15664" y="6567"/>
                  </a:lnTo>
                  <a:lnTo>
                    <a:pt x="14937" y="5314"/>
                  </a:lnTo>
                  <a:lnTo>
                    <a:pt x="14737" y="3961"/>
                  </a:lnTo>
                  <a:lnTo>
                    <a:pt x="13584" y="3133"/>
                  </a:lnTo>
                  <a:lnTo>
                    <a:pt x="12957" y="1880"/>
                  </a:lnTo>
                  <a:lnTo>
                    <a:pt x="11604" y="1454"/>
                  </a:lnTo>
                  <a:lnTo>
                    <a:pt x="10551" y="527"/>
                  </a:lnTo>
                  <a:lnTo>
                    <a:pt x="9198" y="527"/>
                  </a:lnTo>
                  <a:lnTo>
                    <a:pt x="78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1"/>
            <p:cNvSpPr/>
            <p:nvPr/>
          </p:nvSpPr>
          <p:spPr>
            <a:xfrm>
              <a:off x="2432455" y="2591747"/>
              <a:ext cx="304468" cy="310164"/>
            </a:xfrm>
            <a:custGeom>
              <a:avLst/>
              <a:gdLst/>
              <a:ahLst/>
              <a:cxnLst/>
              <a:rect l="l" t="t" r="r" b="b"/>
              <a:pathLst>
                <a:path w="16091" h="16392" extrusionOk="0">
                  <a:moveTo>
                    <a:pt x="8046" y="401"/>
                  </a:moveTo>
                  <a:lnTo>
                    <a:pt x="9299" y="927"/>
                  </a:lnTo>
                  <a:lnTo>
                    <a:pt x="10652" y="927"/>
                  </a:lnTo>
                  <a:lnTo>
                    <a:pt x="11705" y="1755"/>
                  </a:lnTo>
                  <a:lnTo>
                    <a:pt x="13058" y="2181"/>
                  </a:lnTo>
                  <a:lnTo>
                    <a:pt x="13685" y="3434"/>
                  </a:lnTo>
                  <a:lnTo>
                    <a:pt x="14712" y="4261"/>
                  </a:lnTo>
                  <a:lnTo>
                    <a:pt x="14938" y="5639"/>
                  </a:lnTo>
                  <a:lnTo>
                    <a:pt x="15665" y="6767"/>
                  </a:lnTo>
                  <a:lnTo>
                    <a:pt x="15339" y="8146"/>
                  </a:lnTo>
                  <a:lnTo>
                    <a:pt x="15339" y="8246"/>
                  </a:lnTo>
                  <a:lnTo>
                    <a:pt x="15665" y="9499"/>
                  </a:lnTo>
                  <a:lnTo>
                    <a:pt x="14938" y="10652"/>
                  </a:lnTo>
                  <a:lnTo>
                    <a:pt x="14712" y="12005"/>
                  </a:lnTo>
                  <a:lnTo>
                    <a:pt x="13685" y="12832"/>
                  </a:lnTo>
                  <a:lnTo>
                    <a:pt x="13058" y="14085"/>
                  </a:lnTo>
                  <a:lnTo>
                    <a:pt x="11705" y="14511"/>
                  </a:lnTo>
                  <a:lnTo>
                    <a:pt x="10652" y="15439"/>
                  </a:lnTo>
                  <a:lnTo>
                    <a:pt x="9299" y="15339"/>
                  </a:lnTo>
                  <a:lnTo>
                    <a:pt x="8046" y="15865"/>
                  </a:lnTo>
                  <a:lnTo>
                    <a:pt x="6793" y="15339"/>
                  </a:lnTo>
                  <a:lnTo>
                    <a:pt x="5439" y="15439"/>
                  </a:lnTo>
                  <a:lnTo>
                    <a:pt x="4386" y="14511"/>
                  </a:lnTo>
                  <a:lnTo>
                    <a:pt x="3033" y="14085"/>
                  </a:lnTo>
                  <a:lnTo>
                    <a:pt x="2407" y="12832"/>
                  </a:lnTo>
                  <a:lnTo>
                    <a:pt x="1354" y="12005"/>
                  </a:lnTo>
                  <a:lnTo>
                    <a:pt x="1153" y="10652"/>
                  </a:lnTo>
                  <a:lnTo>
                    <a:pt x="427" y="9499"/>
                  </a:lnTo>
                  <a:lnTo>
                    <a:pt x="727" y="8146"/>
                  </a:lnTo>
                  <a:lnTo>
                    <a:pt x="427" y="6767"/>
                  </a:lnTo>
                  <a:lnTo>
                    <a:pt x="1153" y="5639"/>
                  </a:lnTo>
                  <a:lnTo>
                    <a:pt x="1354" y="4261"/>
                  </a:lnTo>
                  <a:lnTo>
                    <a:pt x="2407" y="3434"/>
                  </a:lnTo>
                  <a:lnTo>
                    <a:pt x="3033" y="2181"/>
                  </a:lnTo>
                  <a:lnTo>
                    <a:pt x="4386" y="1755"/>
                  </a:lnTo>
                  <a:lnTo>
                    <a:pt x="5439" y="927"/>
                  </a:lnTo>
                  <a:lnTo>
                    <a:pt x="6793" y="927"/>
                  </a:lnTo>
                  <a:lnTo>
                    <a:pt x="8046" y="401"/>
                  </a:lnTo>
                  <a:close/>
                  <a:moveTo>
                    <a:pt x="8046" y="0"/>
                  </a:moveTo>
                  <a:lnTo>
                    <a:pt x="6692" y="501"/>
                  </a:lnTo>
                  <a:lnTo>
                    <a:pt x="5214" y="501"/>
                  </a:lnTo>
                  <a:lnTo>
                    <a:pt x="4186" y="1454"/>
                  </a:lnTo>
                  <a:lnTo>
                    <a:pt x="2808" y="1880"/>
                  </a:lnTo>
                  <a:lnTo>
                    <a:pt x="2081" y="3133"/>
                  </a:lnTo>
                  <a:lnTo>
                    <a:pt x="928" y="4060"/>
                  </a:lnTo>
                  <a:lnTo>
                    <a:pt x="727" y="5514"/>
                  </a:lnTo>
                  <a:lnTo>
                    <a:pt x="1" y="6767"/>
                  </a:lnTo>
                  <a:lnTo>
                    <a:pt x="301" y="8146"/>
                  </a:lnTo>
                  <a:lnTo>
                    <a:pt x="1" y="9599"/>
                  </a:lnTo>
                  <a:lnTo>
                    <a:pt x="727" y="10852"/>
                  </a:lnTo>
                  <a:lnTo>
                    <a:pt x="928" y="12206"/>
                  </a:lnTo>
                  <a:lnTo>
                    <a:pt x="2081" y="13158"/>
                  </a:lnTo>
                  <a:lnTo>
                    <a:pt x="2808" y="14411"/>
                  </a:lnTo>
                  <a:lnTo>
                    <a:pt x="4186" y="14912"/>
                  </a:lnTo>
                  <a:lnTo>
                    <a:pt x="5214" y="15865"/>
                  </a:lnTo>
                  <a:lnTo>
                    <a:pt x="6692" y="15765"/>
                  </a:lnTo>
                  <a:lnTo>
                    <a:pt x="8046" y="16391"/>
                  </a:lnTo>
                  <a:lnTo>
                    <a:pt x="9399" y="15765"/>
                  </a:lnTo>
                  <a:lnTo>
                    <a:pt x="10853" y="15865"/>
                  </a:lnTo>
                  <a:lnTo>
                    <a:pt x="11905" y="14912"/>
                  </a:lnTo>
                  <a:lnTo>
                    <a:pt x="13259" y="14411"/>
                  </a:lnTo>
                  <a:lnTo>
                    <a:pt x="13986" y="13158"/>
                  </a:lnTo>
                  <a:lnTo>
                    <a:pt x="15138" y="12206"/>
                  </a:lnTo>
                  <a:lnTo>
                    <a:pt x="15339" y="10852"/>
                  </a:lnTo>
                  <a:lnTo>
                    <a:pt x="16091" y="9599"/>
                  </a:lnTo>
                  <a:lnTo>
                    <a:pt x="15776" y="8195"/>
                  </a:lnTo>
                  <a:lnTo>
                    <a:pt x="16091" y="6767"/>
                  </a:lnTo>
                  <a:lnTo>
                    <a:pt x="15339" y="5514"/>
                  </a:lnTo>
                  <a:lnTo>
                    <a:pt x="15138" y="4060"/>
                  </a:lnTo>
                  <a:lnTo>
                    <a:pt x="13986" y="3133"/>
                  </a:lnTo>
                  <a:lnTo>
                    <a:pt x="13259" y="1880"/>
                  </a:lnTo>
                  <a:lnTo>
                    <a:pt x="11905" y="1454"/>
                  </a:lnTo>
                  <a:lnTo>
                    <a:pt x="10853" y="501"/>
                  </a:lnTo>
                  <a:lnTo>
                    <a:pt x="9399" y="501"/>
                  </a:lnTo>
                  <a:lnTo>
                    <a:pt x="8046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1"/>
            <p:cNvSpPr/>
            <p:nvPr/>
          </p:nvSpPr>
          <p:spPr>
            <a:xfrm>
              <a:off x="2479873" y="2642949"/>
              <a:ext cx="209633" cy="207268"/>
            </a:xfrm>
            <a:custGeom>
              <a:avLst/>
              <a:gdLst/>
              <a:ahLst/>
              <a:cxnLst/>
              <a:rect l="l" t="t" r="r" b="b"/>
              <a:pathLst>
                <a:path w="11079" h="10954" extrusionOk="0">
                  <a:moveTo>
                    <a:pt x="5540" y="302"/>
                  </a:moveTo>
                  <a:cubicBezTo>
                    <a:pt x="6993" y="302"/>
                    <a:pt x="8246" y="828"/>
                    <a:pt x="9199" y="1780"/>
                  </a:cubicBezTo>
                  <a:cubicBezTo>
                    <a:pt x="10126" y="2708"/>
                    <a:pt x="10753" y="4061"/>
                    <a:pt x="10753" y="5440"/>
                  </a:cubicBezTo>
                  <a:cubicBezTo>
                    <a:pt x="10753" y="6893"/>
                    <a:pt x="10126" y="8146"/>
                    <a:pt x="9199" y="9074"/>
                  </a:cubicBezTo>
                  <a:cubicBezTo>
                    <a:pt x="8246" y="10026"/>
                    <a:pt x="6993" y="10653"/>
                    <a:pt x="5540" y="10653"/>
                  </a:cubicBezTo>
                  <a:cubicBezTo>
                    <a:pt x="4061" y="10653"/>
                    <a:pt x="2808" y="10026"/>
                    <a:pt x="1880" y="9074"/>
                  </a:cubicBezTo>
                  <a:cubicBezTo>
                    <a:pt x="928" y="8146"/>
                    <a:pt x="302" y="6893"/>
                    <a:pt x="302" y="5440"/>
                  </a:cubicBezTo>
                  <a:cubicBezTo>
                    <a:pt x="302" y="4061"/>
                    <a:pt x="928" y="2708"/>
                    <a:pt x="1880" y="1780"/>
                  </a:cubicBezTo>
                  <a:cubicBezTo>
                    <a:pt x="2808" y="828"/>
                    <a:pt x="4061" y="302"/>
                    <a:pt x="5540" y="302"/>
                  </a:cubicBezTo>
                  <a:close/>
                  <a:moveTo>
                    <a:pt x="5540" y="1"/>
                  </a:moveTo>
                  <a:cubicBezTo>
                    <a:pt x="2507" y="1"/>
                    <a:pt x="1" y="2407"/>
                    <a:pt x="1" y="5440"/>
                  </a:cubicBezTo>
                  <a:cubicBezTo>
                    <a:pt x="1" y="8447"/>
                    <a:pt x="2507" y="10953"/>
                    <a:pt x="5540" y="10953"/>
                  </a:cubicBezTo>
                  <a:cubicBezTo>
                    <a:pt x="8572" y="10953"/>
                    <a:pt x="11079" y="8447"/>
                    <a:pt x="11079" y="5440"/>
                  </a:cubicBezTo>
                  <a:cubicBezTo>
                    <a:pt x="11079" y="2407"/>
                    <a:pt x="8572" y="1"/>
                    <a:pt x="5540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1"/>
            <p:cNvSpPr/>
            <p:nvPr/>
          </p:nvSpPr>
          <p:spPr>
            <a:xfrm>
              <a:off x="2163560" y="2870104"/>
              <a:ext cx="182121" cy="8098"/>
            </a:xfrm>
            <a:custGeom>
              <a:avLst/>
              <a:gdLst/>
              <a:ahLst/>
              <a:cxnLst/>
              <a:rect l="l" t="t" r="r" b="b"/>
              <a:pathLst>
                <a:path w="9625" h="428" extrusionOk="0">
                  <a:moveTo>
                    <a:pt x="1" y="1"/>
                  </a:moveTo>
                  <a:lnTo>
                    <a:pt x="1" y="427"/>
                  </a:lnTo>
                  <a:lnTo>
                    <a:pt x="9625" y="427"/>
                  </a:lnTo>
                  <a:lnTo>
                    <a:pt x="96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1"/>
            <p:cNvSpPr/>
            <p:nvPr/>
          </p:nvSpPr>
          <p:spPr>
            <a:xfrm>
              <a:off x="2827483" y="2870104"/>
              <a:ext cx="182121" cy="8098"/>
            </a:xfrm>
            <a:custGeom>
              <a:avLst/>
              <a:gdLst/>
              <a:ahLst/>
              <a:cxnLst/>
              <a:rect l="l" t="t" r="r" b="b"/>
              <a:pathLst>
                <a:path w="9625" h="428" extrusionOk="0">
                  <a:moveTo>
                    <a:pt x="1" y="1"/>
                  </a:moveTo>
                  <a:lnTo>
                    <a:pt x="1" y="427"/>
                  </a:lnTo>
                  <a:lnTo>
                    <a:pt x="9625" y="427"/>
                  </a:lnTo>
                  <a:lnTo>
                    <a:pt x="96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1"/>
            <p:cNvSpPr/>
            <p:nvPr/>
          </p:nvSpPr>
          <p:spPr>
            <a:xfrm>
              <a:off x="3250495" y="1182803"/>
              <a:ext cx="454328" cy="454328"/>
            </a:xfrm>
            <a:custGeom>
              <a:avLst/>
              <a:gdLst/>
              <a:ahLst/>
              <a:cxnLst/>
              <a:rect l="l" t="t" r="r" b="b"/>
              <a:pathLst>
                <a:path w="24011" h="24011" extrusionOk="0">
                  <a:moveTo>
                    <a:pt x="12006" y="1"/>
                  </a:moveTo>
                  <a:cubicBezTo>
                    <a:pt x="5314" y="1"/>
                    <a:pt x="1" y="5414"/>
                    <a:pt x="1" y="12006"/>
                  </a:cubicBezTo>
                  <a:cubicBezTo>
                    <a:pt x="1" y="18697"/>
                    <a:pt x="5314" y="24011"/>
                    <a:pt x="12006" y="24011"/>
                  </a:cubicBezTo>
                  <a:cubicBezTo>
                    <a:pt x="18597" y="24011"/>
                    <a:pt x="24011" y="18697"/>
                    <a:pt x="24011" y="12006"/>
                  </a:cubicBezTo>
                  <a:cubicBezTo>
                    <a:pt x="24011" y="5414"/>
                    <a:pt x="18597" y="1"/>
                    <a:pt x="120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1"/>
            <p:cNvSpPr/>
            <p:nvPr/>
          </p:nvSpPr>
          <p:spPr>
            <a:xfrm>
              <a:off x="3246711" y="1178546"/>
              <a:ext cx="462389" cy="462389"/>
            </a:xfrm>
            <a:custGeom>
              <a:avLst/>
              <a:gdLst/>
              <a:ahLst/>
              <a:cxnLst/>
              <a:rect l="l" t="t" r="r" b="b"/>
              <a:pathLst>
                <a:path w="24437" h="24437" extrusionOk="0">
                  <a:moveTo>
                    <a:pt x="12206" y="426"/>
                  </a:moveTo>
                  <a:cubicBezTo>
                    <a:pt x="15439" y="426"/>
                    <a:pt x="18371" y="1779"/>
                    <a:pt x="20552" y="3885"/>
                  </a:cubicBezTo>
                  <a:cubicBezTo>
                    <a:pt x="22657" y="6065"/>
                    <a:pt x="24010" y="8998"/>
                    <a:pt x="24010" y="12231"/>
                  </a:cubicBezTo>
                  <a:cubicBezTo>
                    <a:pt x="24010" y="15464"/>
                    <a:pt x="22657" y="18496"/>
                    <a:pt x="20552" y="20577"/>
                  </a:cubicBezTo>
                  <a:cubicBezTo>
                    <a:pt x="18371" y="22782"/>
                    <a:pt x="15439" y="24035"/>
                    <a:pt x="12206" y="24035"/>
                  </a:cubicBezTo>
                  <a:cubicBezTo>
                    <a:pt x="8973" y="24035"/>
                    <a:pt x="5940" y="22782"/>
                    <a:pt x="3860" y="20577"/>
                  </a:cubicBezTo>
                  <a:cubicBezTo>
                    <a:pt x="1654" y="18496"/>
                    <a:pt x="401" y="15464"/>
                    <a:pt x="401" y="12231"/>
                  </a:cubicBezTo>
                  <a:cubicBezTo>
                    <a:pt x="401" y="8998"/>
                    <a:pt x="1654" y="6065"/>
                    <a:pt x="3860" y="3885"/>
                  </a:cubicBezTo>
                  <a:cubicBezTo>
                    <a:pt x="5940" y="1779"/>
                    <a:pt x="8973" y="426"/>
                    <a:pt x="12206" y="426"/>
                  </a:cubicBezTo>
                  <a:close/>
                  <a:moveTo>
                    <a:pt x="12206" y="0"/>
                  </a:moveTo>
                  <a:cubicBezTo>
                    <a:pt x="5414" y="0"/>
                    <a:pt x="0" y="5539"/>
                    <a:pt x="0" y="12231"/>
                  </a:cubicBezTo>
                  <a:cubicBezTo>
                    <a:pt x="0" y="19023"/>
                    <a:pt x="5414" y="24436"/>
                    <a:pt x="12206" y="24436"/>
                  </a:cubicBezTo>
                  <a:cubicBezTo>
                    <a:pt x="18898" y="24436"/>
                    <a:pt x="24437" y="19023"/>
                    <a:pt x="24437" y="12231"/>
                  </a:cubicBezTo>
                  <a:cubicBezTo>
                    <a:pt x="24437" y="5539"/>
                    <a:pt x="18898" y="0"/>
                    <a:pt x="12206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1"/>
            <p:cNvSpPr/>
            <p:nvPr/>
          </p:nvSpPr>
          <p:spPr>
            <a:xfrm>
              <a:off x="3379011" y="1240192"/>
              <a:ext cx="106718" cy="242159"/>
            </a:xfrm>
            <a:custGeom>
              <a:avLst/>
              <a:gdLst/>
              <a:ahLst/>
              <a:cxnLst/>
              <a:rect l="l" t="t" r="r" b="b"/>
              <a:pathLst>
                <a:path w="5640" h="12798" extrusionOk="0">
                  <a:moveTo>
                    <a:pt x="5214" y="0"/>
                  </a:moveTo>
                  <a:cubicBezTo>
                    <a:pt x="5013" y="0"/>
                    <a:pt x="4788" y="201"/>
                    <a:pt x="4788" y="401"/>
                  </a:cubicBezTo>
                  <a:lnTo>
                    <a:pt x="4788" y="8772"/>
                  </a:lnTo>
                  <a:lnTo>
                    <a:pt x="201" y="12005"/>
                  </a:lnTo>
                  <a:cubicBezTo>
                    <a:pt x="1" y="12206"/>
                    <a:pt x="1" y="12406"/>
                    <a:pt x="101" y="12632"/>
                  </a:cubicBezTo>
                  <a:cubicBezTo>
                    <a:pt x="160" y="12749"/>
                    <a:pt x="296" y="12798"/>
                    <a:pt x="439" y="12798"/>
                  </a:cubicBezTo>
                  <a:cubicBezTo>
                    <a:pt x="540" y="12798"/>
                    <a:pt x="645" y="12774"/>
                    <a:pt x="728" y="12732"/>
                  </a:cubicBezTo>
                  <a:lnTo>
                    <a:pt x="5414" y="9273"/>
                  </a:lnTo>
                  <a:cubicBezTo>
                    <a:pt x="5540" y="9273"/>
                    <a:pt x="5640" y="9073"/>
                    <a:pt x="5640" y="8973"/>
                  </a:cubicBezTo>
                  <a:lnTo>
                    <a:pt x="5640" y="401"/>
                  </a:lnTo>
                  <a:cubicBezTo>
                    <a:pt x="5640" y="201"/>
                    <a:pt x="5414" y="0"/>
                    <a:pt x="5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1"/>
            <p:cNvSpPr/>
            <p:nvPr/>
          </p:nvSpPr>
          <p:spPr>
            <a:xfrm>
              <a:off x="2432455" y="1340723"/>
              <a:ext cx="53132" cy="138488"/>
            </a:xfrm>
            <a:custGeom>
              <a:avLst/>
              <a:gdLst/>
              <a:ahLst/>
              <a:cxnLst/>
              <a:rect l="l" t="t" r="r" b="b"/>
              <a:pathLst>
                <a:path w="2808" h="7319" extrusionOk="0">
                  <a:moveTo>
                    <a:pt x="301" y="0"/>
                  </a:moveTo>
                  <a:lnTo>
                    <a:pt x="1" y="101"/>
                  </a:lnTo>
                  <a:cubicBezTo>
                    <a:pt x="727" y="2507"/>
                    <a:pt x="1554" y="4913"/>
                    <a:pt x="2407" y="7319"/>
                  </a:cubicBezTo>
                  <a:lnTo>
                    <a:pt x="2808" y="7219"/>
                  </a:lnTo>
                  <a:cubicBezTo>
                    <a:pt x="1980" y="4813"/>
                    <a:pt x="1153" y="2407"/>
                    <a:pt x="301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1"/>
            <p:cNvSpPr/>
            <p:nvPr/>
          </p:nvSpPr>
          <p:spPr>
            <a:xfrm>
              <a:off x="2683319" y="1340723"/>
              <a:ext cx="53605" cy="138488"/>
            </a:xfrm>
            <a:custGeom>
              <a:avLst/>
              <a:gdLst/>
              <a:ahLst/>
              <a:cxnLst/>
              <a:rect l="l" t="t" r="r" b="b"/>
              <a:pathLst>
                <a:path w="2833" h="7319" extrusionOk="0">
                  <a:moveTo>
                    <a:pt x="2507" y="0"/>
                  </a:moveTo>
                  <a:cubicBezTo>
                    <a:pt x="1680" y="2407"/>
                    <a:pt x="828" y="4813"/>
                    <a:pt x="1" y="7219"/>
                  </a:cubicBezTo>
                  <a:lnTo>
                    <a:pt x="427" y="7319"/>
                  </a:lnTo>
                  <a:cubicBezTo>
                    <a:pt x="1254" y="4913"/>
                    <a:pt x="2081" y="2507"/>
                    <a:pt x="2833" y="101"/>
                  </a:cubicBezTo>
                  <a:lnTo>
                    <a:pt x="250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1"/>
            <p:cNvSpPr/>
            <p:nvPr/>
          </p:nvSpPr>
          <p:spPr>
            <a:xfrm>
              <a:off x="2580423" y="1350676"/>
              <a:ext cx="8080" cy="118582"/>
            </a:xfrm>
            <a:custGeom>
              <a:avLst/>
              <a:gdLst/>
              <a:ahLst/>
              <a:cxnLst/>
              <a:rect l="l" t="t" r="r" b="b"/>
              <a:pathLst>
                <a:path w="427" h="6267" extrusionOk="0">
                  <a:moveTo>
                    <a:pt x="0" y="1"/>
                  </a:moveTo>
                  <a:lnTo>
                    <a:pt x="0" y="6266"/>
                  </a:lnTo>
                  <a:lnTo>
                    <a:pt x="426" y="6266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1"/>
            <p:cNvSpPr/>
            <p:nvPr/>
          </p:nvSpPr>
          <p:spPr>
            <a:xfrm>
              <a:off x="1193295" y="2773376"/>
              <a:ext cx="551547" cy="8080"/>
            </a:xfrm>
            <a:custGeom>
              <a:avLst/>
              <a:gdLst/>
              <a:ahLst/>
              <a:cxnLst/>
              <a:rect l="l" t="t" r="r" b="b"/>
              <a:pathLst>
                <a:path w="29149" h="427" extrusionOk="0">
                  <a:moveTo>
                    <a:pt x="0" y="0"/>
                  </a:moveTo>
                  <a:lnTo>
                    <a:pt x="0" y="426"/>
                  </a:lnTo>
                  <a:lnTo>
                    <a:pt x="29148" y="426"/>
                  </a:lnTo>
                  <a:lnTo>
                    <a:pt x="29148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1"/>
            <p:cNvSpPr/>
            <p:nvPr/>
          </p:nvSpPr>
          <p:spPr>
            <a:xfrm>
              <a:off x="1612504" y="2717879"/>
              <a:ext cx="270807" cy="8080"/>
            </a:xfrm>
            <a:custGeom>
              <a:avLst/>
              <a:gdLst/>
              <a:ahLst/>
              <a:cxnLst/>
              <a:rect l="l" t="t" r="r" b="b"/>
              <a:pathLst>
                <a:path w="14312" h="427" extrusionOk="0">
                  <a:moveTo>
                    <a:pt x="1" y="1"/>
                  </a:moveTo>
                  <a:lnTo>
                    <a:pt x="1" y="427"/>
                  </a:lnTo>
                  <a:lnTo>
                    <a:pt x="14312" y="427"/>
                  </a:lnTo>
                  <a:lnTo>
                    <a:pt x="14312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1"/>
            <p:cNvSpPr/>
            <p:nvPr/>
          </p:nvSpPr>
          <p:spPr>
            <a:xfrm>
              <a:off x="3462001" y="2101393"/>
              <a:ext cx="618416" cy="8080"/>
            </a:xfrm>
            <a:custGeom>
              <a:avLst/>
              <a:gdLst/>
              <a:ahLst/>
              <a:cxnLst/>
              <a:rect l="l" t="t" r="r" b="b"/>
              <a:pathLst>
                <a:path w="32683" h="427" extrusionOk="0">
                  <a:moveTo>
                    <a:pt x="1" y="0"/>
                  </a:moveTo>
                  <a:lnTo>
                    <a:pt x="1" y="426"/>
                  </a:lnTo>
                  <a:lnTo>
                    <a:pt x="32683" y="426"/>
                  </a:lnTo>
                  <a:lnTo>
                    <a:pt x="32683" y="0"/>
                  </a:lnTo>
                  <a:close/>
                </a:path>
              </a:pathLst>
            </a:custGeom>
            <a:solidFill>
              <a:srgbClr val="BEBAC6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1"/>
            <p:cNvSpPr/>
            <p:nvPr/>
          </p:nvSpPr>
          <p:spPr>
            <a:xfrm>
              <a:off x="3333486" y="2046369"/>
              <a:ext cx="357600" cy="7607"/>
            </a:xfrm>
            <a:custGeom>
              <a:avLst/>
              <a:gdLst/>
              <a:ahLst/>
              <a:cxnLst/>
              <a:rect l="l" t="t" r="r" b="b"/>
              <a:pathLst>
                <a:path w="18899" h="402" extrusionOk="0">
                  <a:moveTo>
                    <a:pt x="1" y="1"/>
                  </a:moveTo>
                  <a:lnTo>
                    <a:pt x="1" y="402"/>
                  </a:lnTo>
                  <a:lnTo>
                    <a:pt x="18898" y="402"/>
                  </a:lnTo>
                  <a:lnTo>
                    <a:pt x="18898" y="1"/>
                  </a:lnTo>
                  <a:close/>
                </a:path>
              </a:pathLst>
            </a:custGeom>
            <a:solidFill>
              <a:srgbClr val="BEBAC6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6" name="Google Shape;646;p31"/>
            <p:cNvGrpSpPr/>
            <p:nvPr/>
          </p:nvGrpSpPr>
          <p:grpSpPr>
            <a:xfrm flipH="1">
              <a:off x="936623" y="1445473"/>
              <a:ext cx="734772" cy="588731"/>
              <a:chOff x="10049025" y="922900"/>
              <a:chExt cx="537625" cy="430800"/>
            </a:xfrm>
          </p:grpSpPr>
          <p:sp>
            <p:nvSpPr>
              <p:cNvPr id="647" name="Google Shape;647;p31"/>
              <p:cNvSpPr/>
              <p:nvPr/>
            </p:nvSpPr>
            <p:spPr>
              <a:xfrm>
                <a:off x="10056525" y="930425"/>
                <a:ext cx="521975" cy="331475"/>
              </a:xfrm>
              <a:custGeom>
                <a:avLst/>
                <a:gdLst/>
                <a:ahLst/>
                <a:cxnLst/>
                <a:rect l="l" t="t" r="r" b="b"/>
                <a:pathLst>
                  <a:path w="20879" h="13259" extrusionOk="0">
                    <a:moveTo>
                      <a:pt x="14412" y="0"/>
                    </a:moveTo>
                    <a:lnTo>
                      <a:pt x="1" y="226"/>
                    </a:lnTo>
                    <a:cubicBezTo>
                      <a:pt x="1254" y="2506"/>
                      <a:pt x="2407" y="4812"/>
                      <a:pt x="3334" y="7218"/>
                    </a:cubicBezTo>
                    <a:lnTo>
                      <a:pt x="12532" y="13258"/>
                    </a:lnTo>
                    <a:lnTo>
                      <a:pt x="20878" y="12757"/>
                    </a:lnTo>
                    <a:lnTo>
                      <a:pt x="1441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31"/>
              <p:cNvSpPr/>
              <p:nvPr/>
            </p:nvSpPr>
            <p:spPr>
              <a:xfrm>
                <a:off x="10049025" y="922900"/>
                <a:ext cx="537625" cy="347150"/>
              </a:xfrm>
              <a:custGeom>
                <a:avLst/>
                <a:gdLst/>
                <a:ahLst/>
                <a:cxnLst/>
                <a:rect l="l" t="t" r="r" b="b"/>
                <a:pathLst>
                  <a:path w="21505" h="13886" extrusionOk="0">
                    <a:moveTo>
                      <a:pt x="14574" y="527"/>
                    </a:moveTo>
                    <a:cubicBezTo>
                      <a:pt x="16433" y="4242"/>
                      <a:pt x="18292" y="7862"/>
                      <a:pt x="20151" y="11579"/>
                    </a:cubicBezTo>
                    <a:cubicBezTo>
                      <a:pt x="20376" y="11973"/>
                      <a:pt x="20614" y="12366"/>
                      <a:pt x="20804" y="12760"/>
                    </a:cubicBezTo>
                    <a:lnTo>
                      <a:pt x="20804" y="12760"/>
                    </a:lnTo>
                    <a:cubicBezTo>
                      <a:pt x="18222" y="12953"/>
                      <a:pt x="15639" y="13167"/>
                      <a:pt x="13033" y="13359"/>
                    </a:cubicBezTo>
                    <a:lnTo>
                      <a:pt x="12933" y="13359"/>
                    </a:lnTo>
                    <a:cubicBezTo>
                      <a:pt x="12832" y="13359"/>
                      <a:pt x="12732" y="13259"/>
                      <a:pt x="12732" y="13259"/>
                    </a:cubicBezTo>
                    <a:cubicBezTo>
                      <a:pt x="12206" y="12933"/>
                      <a:pt x="11780" y="12632"/>
                      <a:pt x="11379" y="12306"/>
                    </a:cubicBezTo>
                    <a:cubicBezTo>
                      <a:pt x="9800" y="11379"/>
                      <a:pt x="8346" y="10326"/>
                      <a:pt x="6892" y="9399"/>
                    </a:cubicBezTo>
                    <a:cubicBezTo>
                      <a:pt x="5891" y="8707"/>
                      <a:pt x="4889" y="8106"/>
                      <a:pt x="3909" y="7402"/>
                    </a:cubicBezTo>
                    <a:lnTo>
                      <a:pt x="3909" y="7402"/>
                    </a:lnTo>
                    <a:cubicBezTo>
                      <a:pt x="2933" y="5179"/>
                      <a:pt x="1872" y="2958"/>
                      <a:pt x="726" y="817"/>
                    </a:cubicBezTo>
                    <a:lnTo>
                      <a:pt x="726" y="817"/>
                    </a:lnTo>
                    <a:cubicBezTo>
                      <a:pt x="4768" y="720"/>
                      <a:pt x="8788" y="623"/>
                      <a:pt x="12832" y="527"/>
                    </a:cubicBezTo>
                    <a:close/>
                    <a:moveTo>
                      <a:pt x="14712" y="0"/>
                    </a:moveTo>
                    <a:cubicBezTo>
                      <a:pt x="10527" y="101"/>
                      <a:pt x="6366" y="201"/>
                      <a:pt x="2181" y="301"/>
                    </a:cubicBezTo>
                    <a:lnTo>
                      <a:pt x="301" y="301"/>
                    </a:lnTo>
                    <a:cubicBezTo>
                      <a:pt x="100" y="301"/>
                      <a:pt x="0" y="527"/>
                      <a:pt x="100" y="727"/>
                    </a:cubicBezTo>
                    <a:cubicBezTo>
                      <a:pt x="1343" y="2890"/>
                      <a:pt x="2364" y="5176"/>
                      <a:pt x="3408" y="7560"/>
                    </a:cubicBezTo>
                    <a:lnTo>
                      <a:pt x="3408" y="7560"/>
                    </a:lnTo>
                    <a:cubicBezTo>
                      <a:pt x="3411" y="7606"/>
                      <a:pt x="3428" y="7647"/>
                      <a:pt x="3462" y="7679"/>
                    </a:cubicBezTo>
                    <a:lnTo>
                      <a:pt x="3462" y="7679"/>
                    </a:lnTo>
                    <a:cubicBezTo>
                      <a:pt x="3505" y="7746"/>
                      <a:pt x="3576" y="7784"/>
                      <a:pt x="3651" y="7796"/>
                    </a:cubicBezTo>
                    <a:lnTo>
                      <a:pt x="3651" y="7796"/>
                    </a:lnTo>
                    <a:cubicBezTo>
                      <a:pt x="6015" y="9352"/>
                      <a:pt x="8285" y="10978"/>
                      <a:pt x="10652" y="12532"/>
                    </a:cubicBezTo>
                    <a:cubicBezTo>
                      <a:pt x="11153" y="12832"/>
                      <a:pt x="11679" y="13259"/>
                      <a:pt x="12206" y="13559"/>
                    </a:cubicBezTo>
                    <a:cubicBezTo>
                      <a:pt x="12406" y="13685"/>
                      <a:pt x="12632" y="13885"/>
                      <a:pt x="12832" y="13885"/>
                    </a:cubicBezTo>
                    <a:cubicBezTo>
                      <a:pt x="13258" y="13885"/>
                      <a:pt x="13785" y="13785"/>
                      <a:pt x="14286" y="13785"/>
                    </a:cubicBezTo>
                    <a:cubicBezTo>
                      <a:pt x="15138" y="13685"/>
                      <a:pt x="16065" y="13685"/>
                      <a:pt x="16918" y="13559"/>
                    </a:cubicBezTo>
                    <a:cubicBezTo>
                      <a:pt x="18371" y="13459"/>
                      <a:pt x="19725" y="13359"/>
                      <a:pt x="21178" y="13259"/>
                    </a:cubicBezTo>
                    <a:cubicBezTo>
                      <a:pt x="21404" y="13259"/>
                      <a:pt x="21504" y="13058"/>
                      <a:pt x="21404" y="12933"/>
                    </a:cubicBezTo>
                    <a:lnTo>
                      <a:pt x="15765" y="1654"/>
                    </a:lnTo>
                    <a:cubicBezTo>
                      <a:pt x="15439" y="1153"/>
                      <a:pt x="15138" y="627"/>
                      <a:pt x="14912" y="101"/>
                    </a:cubicBezTo>
                    <a:cubicBezTo>
                      <a:pt x="14812" y="101"/>
                      <a:pt x="14812" y="0"/>
                      <a:pt x="1471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31"/>
              <p:cNvSpPr/>
              <p:nvPr/>
            </p:nvSpPr>
            <p:spPr>
              <a:xfrm>
                <a:off x="10351650" y="961750"/>
                <a:ext cx="44500" cy="75825"/>
              </a:xfrm>
              <a:custGeom>
                <a:avLst/>
                <a:gdLst/>
                <a:ahLst/>
                <a:cxnLst/>
                <a:rect l="l" t="t" r="r" b="b"/>
                <a:pathLst>
                  <a:path w="1780" h="3033" extrusionOk="0">
                    <a:moveTo>
                      <a:pt x="1780" y="0"/>
                    </a:moveTo>
                    <a:lnTo>
                      <a:pt x="1780" y="0"/>
                    </a:lnTo>
                    <a:cubicBezTo>
                      <a:pt x="1153" y="953"/>
                      <a:pt x="527" y="1980"/>
                      <a:pt x="0" y="3033"/>
                    </a:cubicBezTo>
                    <a:lnTo>
                      <a:pt x="1780" y="0"/>
                    </a:ln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31"/>
              <p:cNvSpPr/>
              <p:nvPr/>
            </p:nvSpPr>
            <p:spPr>
              <a:xfrm>
                <a:off x="10344450" y="955525"/>
                <a:ext cx="60000" cy="88025"/>
              </a:xfrm>
              <a:custGeom>
                <a:avLst/>
                <a:gdLst/>
                <a:ahLst/>
                <a:cxnLst/>
                <a:rect l="l" t="t" r="r" b="b"/>
                <a:pathLst>
                  <a:path w="2400" h="3521" extrusionOk="0">
                    <a:moveTo>
                      <a:pt x="2109" y="0"/>
                    </a:moveTo>
                    <a:cubicBezTo>
                      <a:pt x="2021" y="0"/>
                      <a:pt x="1921" y="44"/>
                      <a:pt x="1842" y="149"/>
                    </a:cubicBezTo>
                    <a:cubicBezTo>
                      <a:pt x="1216" y="1101"/>
                      <a:pt x="589" y="2129"/>
                      <a:pt x="88" y="3182"/>
                    </a:cubicBezTo>
                    <a:cubicBezTo>
                      <a:pt x="1" y="3321"/>
                      <a:pt x="180" y="3520"/>
                      <a:pt x="331" y="3520"/>
                    </a:cubicBezTo>
                    <a:cubicBezTo>
                      <a:pt x="397" y="3520"/>
                      <a:pt x="458" y="3482"/>
                      <a:pt x="489" y="3382"/>
                    </a:cubicBezTo>
                    <a:cubicBezTo>
                      <a:pt x="1116" y="2354"/>
                      <a:pt x="1642" y="1302"/>
                      <a:pt x="2268" y="349"/>
                    </a:cubicBezTo>
                    <a:cubicBezTo>
                      <a:pt x="2399" y="154"/>
                      <a:pt x="2274" y="0"/>
                      <a:pt x="210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31"/>
              <p:cNvSpPr/>
              <p:nvPr/>
            </p:nvSpPr>
            <p:spPr>
              <a:xfrm>
                <a:off x="10098525" y="969875"/>
                <a:ext cx="31350" cy="3387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35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401" y="527"/>
                      <a:pt x="827" y="928"/>
                      <a:pt x="1253" y="135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31"/>
              <p:cNvSpPr/>
              <p:nvPr/>
            </p:nvSpPr>
            <p:spPr>
              <a:xfrm>
                <a:off x="10090375" y="965025"/>
                <a:ext cx="44500" cy="45625"/>
              </a:xfrm>
              <a:custGeom>
                <a:avLst/>
                <a:gdLst/>
                <a:ahLst/>
                <a:cxnLst/>
                <a:rect l="l" t="t" r="r" b="b"/>
                <a:pathLst>
                  <a:path w="1780" h="1825" extrusionOk="0">
                    <a:moveTo>
                      <a:pt x="323" y="1"/>
                    </a:moveTo>
                    <a:cubicBezTo>
                      <a:pt x="245" y="1"/>
                      <a:pt x="163" y="32"/>
                      <a:pt x="101" y="95"/>
                    </a:cubicBezTo>
                    <a:cubicBezTo>
                      <a:pt x="0" y="195"/>
                      <a:pt x="0" y="295"/>
                      <a:pt x="101" y="396"/>
                    </a:cubicBezTo>
                    <a:cubicBezTo>
                      <a:pt x="527" y="822"/>
                      <a:pt x="953" y="1348"/>
                      <a:pt x="1354" y="1749"/>
                    </a:cubicBezTo>
                    <a:cubicBezTo>
                      <a:pt x="1416" y="1799"/>
                      <a:pt x="1498" y="1824"/>
                      <a:pt x="1576" y="1824"/>
                    </a:cubicBezTo>
                    <a:cubicBezTo>
                      <a:pt x="1654" y="1824"/>
                      <a:pt x="1730" y="1799"/>
                      <a:pt x="1780" y="1749"/>
                    </a:cubicBezTo>
                    <a:lnTo>
                      <a:pt x="1780" y="1348"/>
                    </a:lnTo>
                    <a:lnTo>
                      <a:pt x="527" y="95"/>
                    </a:lnTo>
                    <a:cubicBezTo>
                      <a:pt x="476" y="32"/>
                      <a:pt x="401" y="1"/>
                      <a:pt x="32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31"/>
              <p:cNvSpPr/>
              <p:nvPr/>
            </p:nvSpPr>
            <p:spPr>
              <a:xfrm>
                <a:off x="10479475" y="1207350"/>
                <a:ext cx="57675" cy="15700"/>
              </a:xfrm>
              <a:custGeom>
                <a:avLst/>
                <a:gdLst/>
                <a:ahLst/>
                <a:cxnLst/>
                <a:rect l="l" t="t" r="r" b="b"/>
                <a:pathLst>
                  <a:path w="2307" h="628" extrusionOk="0">
                    <a:moveTo>
                      <a:pt x="0" y="1"/>
                    </a:moveTo>
                    <a:lnTo>
                      <a:pt x="2306" y="627"/>
                    </a:lnTo>
                    <a:cubicBezTo>
                      <a:pt x="1579" y="427"/>
                      <a:pt x="827" y="201"/>
                      <a:pt x="0" y="1"/>
                    </a:cubicBez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31"/>
              <p:cNvSpPr/>
              <p:nvPr/>
            </p:nvSpPr>
            <p:spPr>
              <a:xfrm>
                <a:off x="10474450" y="1201025"/>
                <a:ext cx="67700" cy="28075"/>
              </a:xfrm>
              <a:custGeom>
                <a:avLst/>
                <a:gdLst/>
                <a:ahLst/>
                <a:cxnLst/>
                <a:rect l="l" t="t" r="r" b="b"/>
                <a:pathLst>
                  <a:path w="2708" h="1123" extrusionOk="0">
                    <a:moveTo>
                      <a:pt x="193" y="1"/>
                    </a:moveTo>
                    <a:cubicBezTo>
                      <a:pt x="99" y="1"/>
                      <a:pt x="1" y="83"/>
                      <a:pt x="1" y="154"/>
                    </a:cubicBezTo>
                    <a:cubicBezTo>
                      <a:pt x="1" y="354"/>
                      <a:pt x="1" y="454"/>
                      <a:pt x="201" y="555"/>
                    </a:cubicBezTo>
                    <a:cubicBezTo>
                      <a:pt x="928" y="680"/>
                      <a:pt x="1655" y="880"/>
                      <a:pt x="2407" y="1081"/>
                    </a:cubicBezTo>
                    <a:cubicBezTo>
                      <a:pt x="2436" y="1110"/>
                      <a:pt x="2474" y="1122"/>
                      <a:pt x="2513" y="1122"/>
                    </a:cubicBezTo>
                    <a:cubicBezTo>
                      <a:pt x="2607" y="1122"/>
                      <a:pt x="2708" y="1052"/>
                      <a:pt x="2708" y="981"/>
                    </a:cubicBezTo>
                    <a:cubicBezTo>
                      <a:pt x="2708" y="780"/>
                      <a:pt x="2708" y="680"/>
                      <a:pt x="2507" y="555"/>
                    </a:cubicBezTo>
                    <a:cubicBezTo>
                      <a:pt x="1780" y="354"/>
                      <a:pt x="1028" y="154"/>
                      <a:pt x="302" y="53"/>
                    </a:cubicBezTo>
                    <a:cubicBezTo>
                      <a:pt x="272" y="16"/>
                      <a:pt x="233" y="1"/>
                      <a:pt x="19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31"/>
              <p:cNvSpPr/>
              <p:nvPr/>
            </p:nvSpPr>
            <p:spPr>
              <a:xfrm>
                <a:off x="10074700" y="1008725"/>
                <a:ext cx="384125" cy="339625"/>
              </a:xfrm>
              <a:custGeom>
                <a:avLst/>
                <a:gdLst/>
                <a:ahLst/>
                <a:cxnLst/>
                <a:rect l="l" t="t" r="r" b="b"/>
                <a:pathLst>
                  <a:path w="15365" h="13585" extrusionOk="0">
                    <a:moveTo>
                      <a:pt x="3359" y="1"/>
                    </a:moveTo>
                    <a:cubicBezTo>
                      <a:pt x="1981" y="2206"/>
                      <a:pt x="853" y="4487"/>
                      <a:pt x="1" y="6793"/>
                    </a:cubicBezTo>
                    <a:cubicBezTo>
                      <a:pt x="1" y="6793"/>
                      <a:pt x="1154" y="8998"/>
                      <a:pt x="4286" y="11079"/>
                    </a:cubicBezTo>
                    <a:cubicBezTo>
                      <a:pt x="7319" y="13159"/>
                      <a:pt x="10026" y="13585"/>
                      <a:pt x="10026" y="13585"/>
                    </a:cubicBezTo>
                    <a:cubicBezTo>
                      <a:pt x="12006" y="11906"/>
                      <a:pt x="14111" y="9725"/>
                      <a:pt x="15364" y="7520"/>
                    </a:cubicBezTo>
                    <a:cubicBezTo>
                      <a:pt x="15364" y="7520"/>
                      <a:pt x="13585" y="3986"/>
                      <a:pt x="10251" y="1981"/>
                    </a:cubicBezTo>
                    <a:cubicBezTo>
                      <a:pt x="6893" y="101"/>
                      <a:pt x="3359" y="1"/>
                      <a:pt x="33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1"/>
              <p:cNvSpPr/>
              <p:nvPr/>
            </p:nvSpPr>
            <p:spPr>
              <a:xfrm>
                <a:off x="10067175" y="1002600"/>
                <a:ext cx="399150" cy="351100"/>
              </a:xfrm>
              <a:custGeom>
                <a:avLst/>
                <a:gdLst/>
                <a:ahLst/>
                <a:cxnLst/>
                <a:rect l="l" t="t" r="r" b="b"/>
                <a:pathLst>
                  <a:path w="15966" h="14044" extrusionOk="0">
                    <a:moveTo>
                      <a:pt x="3795" y="575"/>
                    </a:moveTo>
                    <a:cubicBezTo>
                      <a:pt x="8594" y="722"/>
                      <a:pt x="13202" y="3473"/>
                      <a:pt x="15385" y="7757"/>
                    </a:cubicBezTo>
                    <a:lnTo>
                      <a:pt x="15385" y="7757"/>
                    </a:lnTo>
                    <a:cubicBezTo>
                      <a:pt x="14070" y="9966"/>
                      <a:pt x="12272" y="11875"/>
                      <a:pt x="10281" y="13504"/>
                    </a:cubicBezTo>
                    <a:lnTo>
                      <a:pt x="10227" y="13504"/>
                    </a:lnTo>
                    <a:cubicBezTo>
                      <a:pt x="10126" y="13504"/>
                      <a:pt x="10026" y="13404"/>
                      <a:pt x="9801" y="13404"/>
                    </a:cubicBezTo>
                    <a:cubicBezTo>
                      <a:pt x="9400" y="13304"/>
                      <a:pt x="8973" y="13203"/>
                      <a:pt x="8447" y="13003"/>
                    </a:cubicBezTo>
                    <a:cubicBezTo>
                      <a:pt x="6993" y="12477"/>
                      <a:pt x="5540" y="11750"/>
                      <a:pt x="4161" y="10697"/>
                    </a:cubicBezTo>
                    <a:cubicBezTo>
                      <a:pt x="3034" y="9870"/>
                      <a:pt x="1981" y="8918"/>
                      <a:pt x="1154" y="7865"/>
                    </a:cubicBezTo>
                    <a:cubicBezTo>
                      <a:pt x="928" y="7564"/>
                      <a:pt x="728" y="7364"/>
                      <a:pt x="628" y="7038"/>
                    </a:cubicBezTo>
                    <a:cubicBezTo>
                      <a:pt x="543" y="7038"/>
                      <a:pt x="530" y="6967"/>
                      <a:pt x="528" y="6944"/>
                    </a:cubicBezTo>
                    <a:lnTo>
                      <a:pt x="528" y="6944"/>
                    </a:lnTo>
                    <a:cubicBezTo>
                      <a:pt x="528" y="6950"/>
                      <a:pt x="530" y="6953"/>
                      <a:pt x="533" y="6953"/>
                    </a:cubicBezTo>
                    <a:cubicBezTo>
                      <a:pt x="567" y="6953"/>
                      <a:pt x="728" y="6612"/>
                      <a:pt x="728" y="6612"/>
                    </a:cubicBezTo>
                    <a:cubicBezTo>
                      <a:pt x="828" y="6311"/>
                      <a:pt x="928" y="5985"/>
                      <a:pt x="1029" y="5785"/>
                    </a:cubicBezTo>
                    <a:cubicBezTo>
                      <a:pt x="1863" y="3944"/>
                      <a:pt x="2769" y="2200"/>
                      <a:pt x="3795" y="575"/>
                    </a:cubicBezTo>
                    <a:close/>
                    <a:moveTo>
                      <a:pt x="3780" y="1"/>
                    </a:moveTo>
                    <a:cubicBezTo>
                      <a:pt x="3694" y="1"/>
                      <a:pt x="3610" y="12"/>
                      <a:pt x="3535" y="45"/>
                    </a:cubicBezTo>
                    <a:cubicBezTo>
                      <a:pt x="3234" y="146"/>
                      <a:pt x="3134" y="672"/>
                      <a:pt x="2908" y="872"/>
                    </a:cubicBezTo>
                    <a:cubicBezTo>
                      <a:pt x="2708" y="1399"/>
                      <a:pt x="2407" y="1825"/>
                      <a:pt x="2181" y="2351"/>
                    </a:cubicBezTo>
                    <a:cubicBezTo>
                      <a:pt x="1655" y="3278"/>
                      <a:pt x="1154" y="4331"/>
                      <a:pt x="728" y="5359"/>
                    </a:cubicBezTo>
                    <a:cubicBezTo>
                      <a:pt x="527" y="5785"/>
                      <a:pt x="302" y="6211"/>
                      <a:pt x="201" y="6612"/>
                    </a:cubicBezTo>
                    <a:cubicBezTo>
                      <a:pt x="101" y="6837"/>
                      <a:pt x="1" y="7038"/>
                      <a:pt x="101" y="7238"/>
                    </a:cubicBezTo>
                    <a:cubicBezTo>
                      <a:pt x="201" y="7464"/>
                      <a:pt x="402" y="7765"/>
                      <a:pt x="628" y="7990"/>
                    </a:cubicBezTo>
                    <a:cubicBezTo>
                      <a:pt x="1029" y="8492"/>
                      <a:pt x="1455" y="9018"/>
                      <a:pt x="1881" y="9444"/>
                    </a:cubicBezTo>
                    <a:cubicBezTo>
                      <a:pt x="3435" y="10998"/>
                      <a:pt x="5314" y="12251"/>
                      <a:pt x="7294" y="13103"/>
                    </a:cubicBezTo>
                    <a:cubicBezTo>
                      <a:pt x="8247" y="13504"/>
                      <a:pt x="9299" y="13930"/>
                      <a:pt x="10327" y="14030"/>
                    </a:cubicBezTo>
                    <a:cubicBezTo>
                      <a:pt x="10356" y="14039"/>
                      <a:pt x="10383" y="14044"/>
                      <a:pt x="10407" y="14044"/>
                    </a:cubicBezTo>
                    <a:cubicBezTo>
                      <a:pt x="10491" y="14044"/>
                      <a:pt x="10542" y="13993"/>
                      <a:pt x="10562" y="13922"/>
                    </a:cubicBezTo>
                    <a:lnTo>
                      <a:pt x="10562" y="13922"/>
                    </a:lnTo>
                    <a:cubicBezTo>
                      <a:pt x="12112" y="12671"/>
                      <a:pt x="13562" y="11220"/>
                      <a:pt x="14713" y="9644"/>
                    </a:cubicBezTo>
                    <a:cubicBezTo>
                      <a:pt x="15039" y="9243"/>
                      <a:pt x="15339" y="8817"/>
                      <a:pt x="15565" y="8391"/>
                    </a:cubicBezTo>
                    <a:cubicBezTo>
                      <a:pt x="15765" y="8191"/>
                      <a:pt x="15966" y="7865"/>
                      <a:pt x="15866" y="7664"/>
                    </a:cubicBezTo>
                    <a:cubicBezTo>
                      <a:pt x="15866" y="7464"/>
                      <a:pt x="15665" y="7238"/>
                      <a:pt x="15565" y="7038"/>
                    </a:cubicBezTo>
                    <a:cubicBezTo>
                      <a:pt x="13986" y="4431"/>
                      <a:pt x="11680" y="2351"/>
                      <a:pt x="8873" y="1198"/>
                    </a:cubicBezTo>
                    <a:cubicBezTo>
                      <a:pt x="7420" y="572"/>
                      <a:pt x="5841" y="246"/>
                      <a:pt x="4287" y="45"/>
                    </a:cubicBezTo>
                    <a:cubicBezTo>
                      <a:pt x="4136" y="45"/>
                      <a:pt x="3953" y="1"/>
                      <a:pt x="378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31"/>
              <p:cNvSpPr/>
              <p:nvPr/>
            </p:nvSpPr>
            <p:spPr>
              <a:xfrm>
                <a:off x="10111675" y="1019375"/>
                <a:ext cx="94000" cy="198650"/>
              </a:xfrm>
              <a:custGeom>
                <a:avLst/>
                <a:gdLst/>
                <a:ahLst/>
                <a:cxnLst/>
                <a:rect l="l" t="t" r="r" b="b"/>
                <a:pathLst>
                  <a:path w="3760" h="7946" extrusionOk="0">
                    <a:moveTo>
                      <a:pt x="3760" y="1"/>
                    </a:moveTo>
                    <a:lnTo>
                      <a:pt x="3760" y="1"/>
                    </a:lnTo>
                    <a:cubicBezTo>
                      <a:pt x="2507" y="2607"/>
                      <a:pt x="1128" y="5214"/>
                      <a:pt x="0" y="7946"/>
                    </a:cubicBezTo>
                    <a:lnTo>
                      <a:pt x="3760" y="1"/>
                    </a:ln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31"/>
              <p:cNvSpPr/>
              <p:nvPr/>
            </p:nvSpPr>
            <p:spPr>
              <a:xfrm>
                <a:off x="10101750" y="1013500"/>
                <a:ext cx="113225" cy="210150"/>
              </a:xfrm>
              <a:custGeom>
                <a:avLst/>
                <a:gdLst/>
                <a:ahLst/>
                <a:cxnLst/>
                <a:rect l="l" t="t" r="r" b="b"/>
                <a:pathLst>
                  <a:path w="4529" h="8406" extrusionOk="0">
                    <a:moveTo>
                      <a:pt x="4160" y="0"/>
                    </a:moveTo>
                    <a:cubicBezTo>
                      <a:pt x="4080" y="0"/>
                      <a:pt x="3998" y="40"/>
                      <a:pt x="3931" y="136"/>
                    </a:cubicBezTo>
                    <a:cubicBezTo>
                      <a:pt x="2678" y="2742"/>
                      <a:pt x="1325" y="5349"/>
                      <a:pt x="72" y="7955"/>
                    </a:cubicBezTo>
                    <a:cubicBezTo>
                      <a:pt x="0" y="8186"/>
                      <a:pt x="194" y="8405"/>
                      <a:pt x="385" y="8405"/>
                    </a:cubicBezTo>
                    <a:cubicBezTo>
                      <a:pt x="462" y="8405"/>
                      <a:pt x="540" y="8368"/>
                      <a:pt x="598" y="8281"/>
                    </a:cubicBezTo>
                    <a:cubicBezTo>
                      <a:pt x="1851" y="5675"/>
                      <a:pt x="3104" y="3043"/>
                      <a:pt x="4458" y="436"/>
                    </a:cubicBezTo>
                    <a:cubicBezTo>
                      <a:pt x="4528" y="225"/>
                      <a:pt x="4350" y="0"/>
                      <a:pt x="416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31"/>
              <p:cNvSpPr/>
              <p:nvPr/>
            </p:nvSpPr>
            <p:spPr>
              <a:xfrm>
                <a:off x="10139875" y="1035050"/>
                <a:ext cx="120325" cy="219325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8773" extrusionOk="0">
                    <a:moveTo>
                      <a:pt x="4812" y="1"/>
                    </a:moveTo>
                    <a:lnTo>
                      <a:pt x="1692" y="5688"/>
                    </a:lnTo>
                    <a:lnTo>
                      <a:pt x="1692" y="5688"/>
                    </a:lnTo>
                    <a:cubicBezTo>
                      <a:pt x="2744" y="3794"/>
                      <a:pt x="3805" y="1902"/>
                      <a:pt x="4812" y="1"/>
                    </a:cubicBezTo>
                    <a:close/>
                    <a:moveTo>
                      <a:pt x="1692" y="5688"/>
                    </a:moveTo>
                    <a:cubicBezTo>
                      <a:pt x="1122" y="6714"/>
                      <a:pt x="555" y="7742"/>
                      <a:pt x="0" y="8773"/>
                    </a:cubicBezTo>
                    <a:lnTo>
                      <a:pt x="1692" y="5688"/>
                    </a:ln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1"/>
              <p:cNvSpPr/>
              <p:nvPr/>
            </p:nvSpPr>
            <p:spPr>
              <a:xfrm>
                <a:off x="10131375" y="1029075"/>
                <a:ext cx="137750" cy="231275"/>
              </a:xfrm>
              <a:custGeom>
                <a:avLst/>
                <a:gdLst/>
                <a:ahLst/>
                <a:cxnLst/>
                <a:rect l="l" t="t" r="r" b="b"/>
                <a:pathLst>
                  <a:path w="5510" h="9251" extrusionOk="0">
                    <a:moveTo>
                      <a:pt x="5130" y="1"/>
                    </a:moveTo>
                    <a:cubicBezTo>
                      <a:pt x="5053" y="1"/>
                      <a:pt x="4982" y="40"/>
                      <a:pt x="4952" y="139"/>
                    </a:cubicBezTo>
                    <a:cubicBezTo>
                      <a:pt x="3273" y="3047"/>
                      <a:pt x="1719" y="5979"/>
                      <a:pt x="140" y="8911"/>
                    </a:cubicBezTo>
                    <a:cubicBezTo>
                      <a:pt x="1" y="9050"/>
                      <a:pt x="212" y="9250"/>
                      <a:pt x="387" y="9250"/>
                    </a:cubicBezTo>
                    <a:cubicBezTo>
                      <a:pt x="465" y="9250"/>
                      <a:pt x="535" y="9211"/>
                      <a:pt x="566" y="9112"/>
                    </a:cubicBezTo>
                    <a:cubicBezTo>
                      <a:pt x="2120" y="6179"/>
                      <a:pt x="3799" y="3272"/>
                      <a:pt x="5353" y="340"/>
                    </a:cubicBezTo>
                    <a:cubicBezTo>
                      <a:pt x="5509" y="201"/>
                      <a:pt x="5304" y="1"/>
                      <a:pt x="513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31"/>
              <p:cNvSpPr/>
              <p:nvPr/>
            </p:nvSpPr>
            <p:spPr>
              <a:xfrm>
                <a:off x="10176825" y="1053225"/>
                <a:ext cx="132875" cy="224325"/>
              </a:xfrm>
              <a:custGeom>
                <a:avLst/>
                <a:gdLst/>
                <a:ahLst/>
                <a:cxnLst/>
                <a:rect l="l" t="t" r="r" b="b"/>
                <a:pathLst>
                  <a:path w="5315" h="8973" extrusionOk="0">
                    <a:moveTo>
                      <a:pt x="5314" y="0"/>
                    </a:moveTo>
                    <a:lnTo>
                      <a:pt x="5314" y="0"/>
                    </a:lnTo>
                    <a:cubicBezTo>
                      <a:pt x="3334" y="2933"/>
                      <a:pt x="1555" y="5965"/>
                      <a:pt x="1" y="8973"/>
                    </a:cubicBezTo>
                    <a:lnTo>
                      <a:pt x="5314" y="0"/>
                    </a:ln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31"/>
              <p:cNvSpPr/>
              <p:nvPr/>
            </p:nvSpPr>
            <p:spPr>
              <a:xfrm>
                <a:off x="10166900" y="1045925"/>
                <a:ext cx="152025" cy="240375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9615" extrusionOk="0">
                    <a:moveTo>
                      <a:pt x="5672" y="0"/>
                    </a:moveTo>
                    <a:cubicBezTo>
                      <a:pt x="5602" y="0"/>
                      <a:pt x="5539" y="28"/>
                      <a:pt x="5511" y="92"/>
                    </a:cubicBezTo>
                    <a:cubicBezTo>
                      <a:pt x="3531" y="3124"/>
                      <a:pt x="1751" y="6032"/>
                      <a:pt x="72" y="9165"/>
                    </a:cubicBezTo>
                    <a:cubicBezTo>
                      <a:pt x="1" y="9396"/>
                      <a:pt x="195" y="9614"/>
                      <a:pt x="385" y="9614"/>
                    </a:cubicBezTo>
                    <a:cubicBezTo>
                      <a:pt x="463" y="9614"/>
                      <a:pt x="540" y="9578"/>
                      <a:pt x="598" y="9490"/>
                    </a:cubicBezTo>
                    <a:cubicBezTo>
                      <a:pt x="2177" y="6358"/>
                      <a:pt x="3932" y="3325"/>
                      <a:pt x="5937" y="393"/>
                    </a:cubicBezTo>
                    <a:cubicBezTo>
                      <a:pt x="6080" y="177"/>
                      <a:pt x="5851" y="0"/>
                      <a:pt x="567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31"/>
              <p:cNvSpPr/>
              <p:nvPr/>
            </p:nvSpPr>
            <p:spPr>
              <a:xfrm>
                <a:off x="10208175" y="1082050"/>
                <a:ext cx="138475" cy="216800"/>
              </a:xfrm>
              <a:custGeom>
                <a:avLst/>
                <a:gdLst/>
                <a:ahLst/>
                <a:cxnLst/>
                <a:rect l="l" t="t" r="r" b="b"/>
                <a:pathLst>
                  <a:path w="5539" h="8672" extrusionOk="0">
                    <a:moveTo>
                      <a:pt x="5539" y="0"/>
                    </a:moveTo>
                    <a:lnTo>
                      <a:pt x="0" y="8672"/>
                    </a:lnTo>
                    <a:cubicBezTo>
                      <a:pt x="1980" y="5840"/>
                      <a:pt x="3760" y="2933"/>
                      <a:pt x="5539" y="0"/>
                    </a:cubicBez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31"/>
              <p:cNvSpPr/>
              <p:nvPr/>
            </p:nvSpPr>
            <p:spPr>
              <a:xfrm>
                <a:off x="10199025" y="1074750"/>
                <a:ext cx="154450" cy="229800"/>
              </a:xfrm>
              <a:custGeom>
                <a:avLst/>
                <a:gdLst/>
                <a:ahLst/>
                <a:cxnLst/>
                <a:rect l="l" t="t" r="r" b="b"/>
                <a:pathLst>
                  <a:path w="6178" h="9192" extrusionOk="0">
                    <a:moveTo>
                      <a:pt x="5787" y="0"/>
                    </a:moveTo>
                    <a:cubicBezTo>
                      <a:pt x="5711" y="0"/>
                      <a:pt x="5636" y="28"/>
                      <a:pt x="5579" y="92"/>
                    </a:cubicBezTo>
                    <a:cubicBezTo>
                      <a:pt x="3900" y="3099"/>
                      <a:pt x="2020" y="5931"/>
                      <a:pt x="141" y="8864"/>
                    </a:cubicBezTo>
                    <a:cubicBezTo>
                      <a:pt x="1" y="9003"/>
                      <a:pt x="214" y="9191"/>
                      <a:pt x="390" y="9191"/>
                    </a:cubicBezTo>
                    <a:cubicBezTo>
                      <a:pt x="466" y="9191"/>
                      <a:pt x="536" y="9156"/>
                      <a:pt x="567" y="9064"/>
                    </a:cubicBezTo>
                    <a:cubicBezTo>
                      <a:pt x="2547" y="6232"/>
                      <a:pt x="4326" y="3325"/>
                      <a:pt x="6105" y="392"/>
                    </a:cubicBezTo>
                    <a:cubicBezTo>
                      <a:pt x="6177" y="177"/>
                      <a:pt x="5979" y="0"/>
                      <a:pt x="57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31"/>
              <p:cNvSpPr/>
              <p:nvPr/>
            </p:nvSpPr>
            <p:spPr>
              <a:xfrm>
                <a:off x="10249525" y="1105225"/>
                <a:ext cx="130975" cy="211800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8472" extrusionOk="0">
                    <a:moveTo>
                      <a:pt x="5238" y="1"/>
                    </a:moveTo>
                    <a:lnTo>
                      <a:pt x="1466" y="6101"/>
                    </a:lnTo>
                    <a:lnTo>
                      <a:pt x="1466" y="6101"/>
                    </a:lnTo>
                    <a:cubicBezTo>
                      <a:pt x="2796" y="4100"/>
                      <a:pt x="4064" y="2088"/>
                      <a:pt x="5238" y="1"/>
                    </a:cubicBezTo>
                    <a:close/>
                    <a:moveTo>
                      <a:pt x="1466" y="6101"/>
                    </a:moveTo>
                    <a:cubicBezTo>
                      <a:pt x="1263" y="6407"/>
                      <a:pt x="1058" y="6713"/>
                      <a:pt x="852" y="7018"/>
                    </a:cubicBezTo>
                    <a:cubicBezTo>
                      <a:pt x="527" y="7519"/>
                      <a:pt x="226" y="7945"/>
                      <a:pt x="0" y="8472"/>
                    </a:cubicBezTo>
                    <a:lnTo>
                      <a:pt x="1466" y="6101"/>
                    </a:ln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31"/>
              <p:cNvSpPr/>
              <p:nvPr/>
            </p:nvSpPr>
            <p:spPr>
              <a:xfrm>
                <a:off x="10241025" y="1099025"/>
                <a:ext cx="147775" cy="223975"/>
              </a:xfrm>
              <a:custGeom>
                <a:avLst/>
                <a:gdLst/>
                <a:ahLst/>
                <a:cxnLst/>
                <a:rect l="l" t="t" r="r" b="b"/>
                <a:pathLst>
                  <a:path w="5911" h="8959" extrusionOk="0">
                    <a:moveTo>
                      <a:pt x="5617" y="1"/>
                    </a:moveTo>
                    <a:cubicBezTo>
                      <a:pt x="5529" y="1"/>
                      <a:pt x="5430" y="45"/>
                      <a:pt x="5353" y="148"/>
                    </a:cubicBezTo>
                    <a:cubicBezTo>
                      <a:pt x="4526" y="1627"/>
                      <a:pt x="3699" y="2980"/>
                      <a:pt x="2746" y="4434"/>
                    </a:cubicBezTo>
                    <a:cubicBezTo>
                      <a:pt x="2345" y="5161"/>
                      <a:pt x="1919" y="5787"/>
                      <a:pt x="1393" y="6514"/>
                    </a:cubicBezTo>
                    <a:cubicBezTo>
                      <a:pt x="967" y="7141"/>
                      <a:pt x="466" y="7893"/>
                      <a:pt x="140" y="8620"/>
                    </a:cubicBezTo>
                    <a:cubicBezTo>
                      <a:pt x="1" y="8759"/>
                      <a:pt x="151" y="8958"/>
                      <a:pt x="332" y="8958"/>
                    </a:cubicBezTo>
                    <a:cubicBezTo>
                      <a:pt x="411" y="8958"/>
                      <a:pt x="497" y="8920"/>
                      <a:pt x="566" y="8820"/>
                    </a:cubicBezTo>
                    <a:cubicBezTo>
                      <a:pt x="967" y="8093"/>
                      <a:pt x="1393" y="7467"/>
                      <a:pt x="1919" y="6740"/>
                    </a:cubicBezTo>
                    <a:cubicBezTo>
                      <a:pt x="2345" y="6113"/>
                      <a:pt x="2746" y="5386"/>
                      <a:pt x="3273" y="4760"/>
                    </a:cubicBezTo>
                    <a:cubicBezTo>
                      <a:pt x="4100" y="3281"/>
                      <a:pt x="4952" y="1828"/>
                      <a:pt x="5779" y="374"/>
                    </a:cubicBezTo>
                    <a:cubicBezTo>
                      <a:pt x="5910" y="160"/>
                      <a:pt x="5783" y="1"/>
                      <a:pt x="561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1"/>
              <p:cNvSpPr/>
              <p:nvPr/>
            </p:nvSpPr>
            <p:spPr>
              <a:xfrm>
                <a:off x="10289000" y="1142200"/>
                <a:ext cx="125325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5013" h="7620" extrusionOk="0">
                    <a:moveTo>
                      <a:pt x="5013" y="0"/>
                    </a:moveTo>
                    <a:lnTo>
                      <a:pt x="0" y="7619"/>
                    </a:lnTo>
                    <a:cubicBezTo>
                      <a:pt x="1780" y="5113"/>
                      <a:pt x="3434" y="2607"/>
                      <a:pt x="5013" y="0"/>
                    </a:cubicBez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31"/>
              <p:cNvSpPr/>
              <p:nvPr/>
            </p:nvSpPr>
            <p:spPr>
              <a:xfrm>
                <a:off x="10279925" y="1135550"/>
                <a:ext cx="143025" cy="201675"/>
              </a:xfrm>
              <a:custGeom>
                <a:avLst/>
                <a:gdLst/>
                <a:ahLst/>
                <a:cxnLst/>
                <a:rect l="l" t="t" r="r" b="b"/>
                <a:pathLst>
                  <a:path w="5721" h="8067" extrusionOk="0">
                    <a:moveTo>
                      <a:pt x="5437" y="0"/>
                    </a:moveTo>
                    <a:cubicBezTo>
                      <a:pt x="5348" y="0"/>
                      <a:pt x="5247" y="49"/>
                      <a:pt x="5175" y="166"/>
                    </a:cubicBezTo>
                    <a:cubicBezTo>
                      <a:pt x="3596" y="2773"/>
                      <a:pt x="1917" y="5279"/>
                      <a:pt x="163" y="7685"/>
                    </a:cubicBezTo>
                    <a:cubicBezTo>
                      <a:pt x="0" y="7902"/>
                      <a:pt x="176" y="8066"/>
                      <a:pt x="362" y="8066"/>
                    </a:cubicBezTo>
                    <a:cubicBezTo>
                      <a:pt x="434" y="8066"/>
                      <a:pt x="508" y="8042"/>
                      <a:pt x="564" y="7986"/>
                    </a:cubicBezTo>
                    <a:cubicBezTo>
                      <a:pt x="2343" y="5580"/>
                      <a:pt x="4022" y="2973"/>
                      <a:pt x="5576" y="367"/>
                    </a:cubicBezTo>
                    <a:cubicBezTo>
                      <a:pt x="5721" y="157"/>
                      <a:pt x="5597" y="0"/>
                      <a:pt x="54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31"/>
              <p:cNvSpPr/>
              <p:nvPr/>
            </p:nvSpPr>
            <p:spPr>
              <a:xfrm>
                <a:off x="10377975" y="1199200"/>
                <a:ext cx="49525" cy="68325"/>
              </a:xfrm>
              <a:custGeom>
                <a:avLst/>
                <a:gdLst/>
                <a:ahLst/>
                <a:cxnLst/>
                <a:rect l="l" t="t" r="r" b="b"/>
                <a:pathLst>
                  <a:path w="1981" h="2733" extrusionOk="0">
                    <a:moveTo>
                      <a:pt x="1980" y="1"/>
                    </a:moveTo>
                    <a:lnTo>
                      <a:pt x="0" y="2733"/>
                    </a:lnTo>
                    <a:cubicBezTo>
                      <a:pt x="627" y="1881"/>
                      <a:pt x="1353" y="953"/>
                      <a:pt x="1980" y="1"/>
                    </a:cubicBez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31"/>
              <p:cNvSpPr/>
              <p:nvPr/>
            </p:nvSpPr>
            <p:spPr>
              <a:xfrm>
                <a:off x="10369825" y="1193550"/>
                <a:ext cx="66175" cy="80875"/>
              </a:xfrm>
              <a:custGeom>
                <a:avLst/>
                <a:gdLst/>
                <a:ahLst/>
                <a:cxnLst/>
                <a:rect l="l" t="t" r="r" b="b"/>
                <a:pathLst>
                  <a:path w="2647" h="3235" extrusionOk="0">
                    <a:moveTo>
                      <a:pt x="2311" y="0"/>
                    </a:moveTo>
                    <a:cubicBezTo>
                      <a:pt x="2232" y="0"/>
                      <a:pt x="2148" y="36"/>
                      <a:pt x="2080" y="127"/>
                    </a:cubicBezTo>
                    <a:cubicBezTo>
                      <a:pt x="1454" y="1079"/>
                      <a:pt x="827" y="1906"/>
                      <a:pt x="101" y="2859"/>
                    </a:cubicBezTo>
                    <a:cubicBezTo>
                      <a:pt x="0" y="2959"/>
                      <a:pt x="0" y="3059"/>
                      <a:pt x="101" y="3159"/>
                    </a:cubicBezTo>
                    <a:cubicBezTo>
                      <a:pt x="151" y="3209"/>
                      <a:pt x="232" y="3235"/>
                      <a:pt x="301" y="3235"/>
                    </a:cubicBezTo>
                    <a:cubicBezTo>
                      <a:pt x="370" y="3235"/>
                      <a:pt x="426" y="3209"/>
                      <a:pt x="426" y="3159"/>
                    </a:cubicBezTo>
                    <a:cubicBezTo>
                      <a:pt x="1153" y="2332"/>
                      <a:pt x="1880" y="1280"/>
                      <a:pt x="2507" y="352"/>
                    </a:cubicBezTo>
                    <a:cubicBezTo>
                      <a:pt x="2647" y="195"/>
                      <a:pt x="2493" y="0"/>
                      <a:pt x="231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31"/>
              <p:cNvSpPr/>
              <p:nvPr/>
            </p:nvSpPr>
            <p:spPr>
              <a:xfrm>
                <a:off x="10202525" y="1050725"/>
                <a:ext cx="13175" cy="28825"/>
              </a:xfrm>
              <a:custGeom>
                <a:avLst/>
                <a:gdLst/>
                <a:ahLst/>
                <a:cxnLst/>
                <a:rect l="l" t="t" r="r" b="b"/>
                <a:pathLst>
                  <a:path w="527" h="1153" extrusionOk="0">
                    <a:moveTo>
                      <a:pt x="527" y="0"/>
                    </a:moveTo>
                    <a:lnTo>
                      <a:pt x="527" y="0"/>
                    </a:lnTo>
                    <a:cubicBezTo>
                      <a:pt x="494" y="69"/>
                      <a:pt x="465" y="135"/>
                      <a:pt x="436" y="198"/>
                    </a:cubicBezTo>
                    <a:lnTo>
                      <a:pt x="436" y="198"/>
                    </a:lnTo>
                    <a:lnTo>
                      <a:pt x="527" y="0"/>
                    </a:lnTo>
                    <a:close/>
                    <a:moveTo>
                      <a:pt x="436" y="198"/>
                    </a:moveTo>
                    <a:lnTo>
                      <a:pt x="1" y="1153"/>
                    </a:lnTo>
                    <a:cubicBezTo>
                      <a:pt x="190" y="796"/>
                      <a:pt x="291" y="527"/>
                      <a:pt x="436" y="198"/>
                    </a:cubicBez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31"/>
              <p:cNvSpPr/>
              <p:nvPr/>
            </p:nvSpPr>
            <p:spPr>
              <a:xfrm>
                <a:off x="10195000" y="1045700"/>
                <a:ext cx="28850" cy="38875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1555" extrusionOk="0">
                    <a:moveTo>
                      <a:pt x="928" y="1"/>
                    </a:moveTo>
                    <a:cubicBezTo>
                      <a:pt x="828" y="1"/>
                      <a:pt x="728" y="1"/>
                      <a:pt x="627" y="101"/>
                    </a:cubicBezTo>
                    <a:cubicBezTo>
                      <a:pt x="427" y="502"/>
                      <a:pt x="201" y="828"/>
                      <a:pt x="101" y="1128"/>
                    </a:cubicBezTo>
                    <a:cubicBezTo>
                      <a:pt x="1" y="1254"/>
                      <a:pt x="1" y="1454"/>
                      <a:pt x="101" y="1554"/>
                    </a:cubicBezTo>
                    <a:cubicBezTo>
                      <a:pt x="302" y="1554"/>
                      <a:pt x="427" y="1554"/>
                      <a:pt x="527" y="1454"/>
                    </a:cubicBezTo>
                    <a:cubicBezTo>
                      <a:pt x="728" y="1028"/>
                      <a:pt x="928" y="727"/>
                      <a:pt x="1053" y="402"/>
                    </a:cubicBezTo>
                    <a:cubicBezTo>
                      <a:pt x="1154" y="301"/>
                      <a:pt x="1154" y="101"/>
                      <a:pt x="92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31"/>
              <p:cNvSpPr/>
              <p:nvPr/>
            </p:nvSpPr>
            <p:spPr>
              <a:xfrm>
                <a:off x="10098525" y="1136550"/>
                <a:ext cx="20700" cy="39500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580" extrusionOk="0">
                    <a:moveTo>
                      <a:pt x="827" y="1"/>
                    </a:moveTo>
                    <a:lnTo>
                      <a:pt x="0" y="1580"/>
                    </a:lnTo>
                    <a:cubicBezTo>
                      <a:pt x="301" y="1053"/>
                      <a:pt x="627" y="527"/>
                      <a:pt x="827" y="1"/>
                    </a:cubicBez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31"/>
              <p:cNvSpPr/>
              <p:nvPr/>
            </p:nvSpPr>
            <p:spPr>
              <a:xfrm>
                <a:off x="10090375" y="1129675"/>
                <a:ext cx="3697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1479" h="2097" extrusionOk="0">
                    <a:moveTo>
                      <a:pt x="1116" y="0"/>
                    </a:moveTo>
                    <a:cubicBezTo>
                      <a:pt x="1053" y="0"/>
                      <a:pt x="1003" y="25"/>
                      <a:pt x="953" y="75"/>
                    </a:cubicBezTo>
                    <a:cubicBezTo>
                      <a:pt x="627" y="602"/>
                      <a:pt x="426" y="1228"/>
                      <a:pt x="101" y="1754"/>
                    </a:cubicBezTo>
                    <a:cubicBezTo>
                      <a:pt x="0" y="1855"/>
                      <a:pt x="101" y="1955"/>
                      <a:pt x="226" y="2055"/>
                    </a:cubicBezTo>
                    <a:cubicBezTo>
                      <a:pt x="255" y="2085"/>
                      <a:pt x="285" y="2097"/>
                      <a:pt x="314" y="2097"/>
                    </a:cubicBezTo>
                    <a:cubicBezTo>
                      <a:pt x="385" y="2097"/>
                      <a:pt x="456" y="2026"/>
                      <a:pt x="527" y="1955"/>
                    </a:cubicBezTo>
                    <a:cubicBezTo>
                      <a:pt x="852" y="1429"/>
                      <a:pt x="1153" y="902"/>
                      <a:pt x="1479" y="401"/>
                    </a:cubicBezTo>
                    <a:cubicBezTo>
                      <a:pt x="1479" y="276"/>
                      <a:pt x="1479" y="75"/>
                      <a:pt x="1354" y="75"/>
                    </a:cubicBezTo>
                    <a:cubicBezTo>
                      <a:pt x="1253" y="25"/>
                      <a:pt x="1178" y="0"/>
                      <a:pt x="111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31"/>
              <p:cNvSpPr/>
              <p:nvPr/>
            </p:nvSpPr>
            <p:spPr>
              <a:xfrm>
                <a:off x="10278350" y="1100225"/>
                <a:ext cx="28825" cy="55150"/>
              </a:xfrm>
              <a:custGeom>
                <a:avLst/>
                <a:gdLst/>
                <a:ahLst/>
                <a:cxnLst/>
                <a:rect l="l" t="t" r="r" b="b"/>
                <a:pathLst>
                  <a:path w="1153" h="2206" extrusionOk="0">
                    <a:moveTo>
                      <a:pt x="1153" y="0"/>
                    </a:moveTo>
                    <a:lnTo>
                      <a:pt x="1153" y="0"/>
                    </a:lnTo>
                    <a:cubicBezTo>
                      <a:pt x="905" y="424"/>
                      <a:pt x="699" y="847"/>
                      <a:pt x="486" y="1276"/>
                    </a:cubicBezTo>
                    <a:lnTo>
                      <a:pt x="486" y="1276"/>
                    </a:lnTo>
                    <a:lnTo>
                      <a:pt x="1153" y="0"/>
                    </a:lnTo>
                    <a:close/>
                    <a:moveTo>
                      <a:pt x="486" y="1276"/>
                    </a:moveTo>
                    <a:lnTo>
                      <a:pt x="0" y="2206"/>
                    </a:lnTo>
                    <a:cubicBezTo>
                      <a:pt x="178" y="1892"/>
                      <a:pt x="334" y="1582"/>
                      <a:pt x="486" y="1276"/>
                    </a:cubicBez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31"/>
              <p:cNvSpPr/>
              <p:nvPr/>
            </p:nvSpPr>
            <p:spPr>
              <a:xfrm>
                <a:off x="10269825" y="1093700"/>
                <a:ext cx="46050" cy="67350"/>
              </a:xfrm>
              <a:custGeom>
                <a:avLst/>
                <a:gdLst/>
                <a:ahLst/>
                <a:cxnLst/>
                <a:rect l="l" t="t" r="r" b="b"/>
                <a:pathLst>
                  <a:path w="1842" h="2694" extrusionOk="0">
                    <a:moveTo>
                      <a:pt x="1503" y="1"/>
                    </a:moveTo>
                    <a:cubicBezTo>
                      <a:pt x="1415" y="1"/>
                      <a:pt x="1328" y="48"/>
                      <a:pt x="1294" y="161"/>
                    </a:cubicBezTo>
                    <a:cubicBezTo>
                      <a:pt x="867" y="888"/>
                      <a:pt x="441" y="1614"/>
                      <a:pt x="141" y="2341"/>
                    </a:cubicBezTo>
                    <a:cubicBezTo>
                      <a:pt x="0" y="2499"/>
                      <a:pt x="154" y="2693"/>
                      <a:pt x="337" y="2693"/>
                    </a:cubicBezTo>
                    <a:cubicBezTo>
                      <a:pt x="415" y="2693"/>
                      <a:pt x="499" y="2657"/>
                      <a:pt x="567" y="2567"/>
                    </a:cubicBezTo>
                    <a:cubicBezTo>
                      <a:pt x="968" y="1840"/>
                      <a:pt x="1294" y="1088"/>
                      <a:pt x="1695" y="361"/>
                    </a:cubicBezTo>
                    <a:cubicBezTo>
                      <a:pt x="1842" y="165"/>
                      <a:pt x="1669" y="1"/>
                      <a:pt x="150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31"/>
              <p:cNvSpPr/>
              <p:nvPr/>
            </p:nvSpPr>
            <p:spPr>
              <a:xfrm>
                <a:off x="10346625" y="1191700"/>
                <a:ext cx="7550" cy="15675"/>
              </a:xfrm>
              <a:custGeom>
                <a:avLst/>
                <a:gdLst/>
                <a:ahLst/>
                <a:cxnLst/>
                <a:rect l="l" t="t" r="r" b="b"/>
                <a:pathLst>
                  <a:path w="302" h="627" extrusionOk="0">
                    <a:moveTo>
                      <a:pt x="302" y="0"/>
                    </a:moveTo>
                    <a:lnTo>
                      <a:pt x="302" y="0"/>
                    </a:lnTo>
                    <a:cubicBezTo>
                      <a:pt x="252" y="100"/>
                      <a:pt x="201" y="207"/>
                      <a:pt x="151" y="314"/>
                    </a:cubicBezTo>
                    <a:lnTo>
                      <a:pt x="302" y="0"/>
                    </a:lnTo>
                    <a:close/>
                    <a:moveTo>
                      <a:pt x="151" y="314"/>
                    </a:moveTo>
                    <a:lnTo>
                      <a:pt x="1" y="627"/>
                    </a:lnTo>
                    <a:cubicBezTo>
                      <a:pt x="51" y="527"/>
                      <a:pt x="101" y="420"/>
                      <a:pt x="151" y="314"/>
                    </a:cubicBez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31"/>
              <p:cNvSpPr/>
              <p:nvPr/>
            </p:nvSpPr>
            <p:spPr>
              <a:xfrm>
                <a:off x="10338500" y="1184575"/>
                <a:ext cx="23825" cy="30325"/>
              </a:xfrm>
              <a:custGeom>
                <a:avLst/>
                <a:gdLst/>
                <a:ahLst/>
                <a:cxnLst/>
                <a:rect l="l" t="t" r="r" b="b"/>
                <a:pathLst>
                  <a:path w="953" h="1213" extrusionOk="0">
                    <a:moveTo>
                      <a:pt x="617" y="1"/>
                    </a:moveTo>
                    <a:cubicBezTo>
                      <a:pt x="541" y="1"/>
                      <a:pt x="484" y="56"/>
                      <a:pt x="426" y="185"/>
                    </a:cubicBezTo>
                    <a:cubicBezTo>
                      <a:pt x="326" y="385"/>
                      <a:pt x="201" y="586"/>
                      <a:pt x="0" y="812"/>
                    </a:cubicBezTo>
                    <a:cubicBezTo>
                      <a:pt x="0" y="912"/>
                      <a:pt x="0" y="1112"/>
                      <a:pt x="100" y="1213"/>
                    </a:cubicBezTo>
                    <a:cubicBezTo>
                      <a:pt x="201" y="1213"/>
                      <a:pt x="426" y="1213"/>
                      <a:pt x="526" y="1112"/>
                    </a:cubicBezTo>
                    <a:cubicBezTo>
                      <a:pt x="627" y="812"/>
                      <a:pt x="727" y="586"/>
                      <a:pt x="827" y="385"/>
                    </a:cubicBezTo>
                    <a:cubicBezTo>
                      <a:pt x="953" y="285"/>
                      <a:pt x="953" y="85"/>
                      <a:pt x="827" y="85"/>
                    </a:cubicBezTo>
                    <a:cubicBezTo>
                      <a:pt x="742" y="31"/>
                      <a:pt x="674" y="1"/>
                      <a:pt x="61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9"/>
          <p:cNvSpPr txBox="1">
            <a:spLocks noGrp="1"/>
          </p:cNvSpPr>
          <p:nvPr>
            <p:ph type="title" idx="6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endParaRPr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4" name="Google Shape;554;p29"/>
          <p:cNvSpPr txBox="1">
            <a:spLocks noGrp="1"/>
          </p:cNvSpPr>
          <p:nvPr>
            <p:ph type="title"/>
          </p:nvPr>
        </p:nvSpPr>
        <p:spPr>
          <a:xfrm>
            <a:off x="2270363" y="1392503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55" name="Google Shape;555;p29"/>
          <p:cNvSpPr txBox="1">
            <a:spLocks noGrp="1"/>
          </p:cNvSpPr>
          <p:nvPr>
            <p:ph type="title" idx="9"/>
          </p:nvPr>
        </p:nvSpPr>
        <p:spPr>
          <a:xfrm>
            <a:off x="2270363" y="3012853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56" name="Google Shape;556;p29"/>
          <p:cNvSpPr txBox="1">
            <a:spLocks noGrp="1"/>
          </p:cNvSpPr>
          <p:nvPr>
            <p:ph type="title" idx="3"/>
          </p:nvPr>
        </p:nvSpPr>
        <p:spPr>
          <a:xfrm>
            <a:off x="6130262" y="1393328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57" name="Google Shape;557;p29"/>
          <p:cNvSpPr txBox="1">
            <a:spLocks noGrp="1"/>
          </p:cNvSpPr>
          <p:nvPr>
            <p:ph type="subTitle" idx="4"/>
          </p:nvPr>
        </p:nvSpPr>
        <p:spPr>
          <a:xfrm>
            <a:off x="1009425" y="1809973"/>
            <a:ext cx="3257100" cy="8338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đề tài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8" name="Google Shape;558;p29"/>
          <p:cNvSpPr txBox="1">
            <a:spLocks noGrp="1"/>
          </p:cNvSpPr>
          <p:nvPr>
            <p:ph type="subTitle" idx="5"/>
          </p:nvPr>
        </p:nvSpPr>
        <p:spPr>
          <a:xfrm>
            <a:off x="4877475" y="1820073"/>
            <a:ext cx="3257100" cy="8237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 quan về phần mềm</a:t>
            </a:r>
          </a:p>
        </p:txBody>
      </p:sp>
      <p:sp>
        <p:nvSpPr>
          <p:cNvPr id="559" name="Google Shape;559;p29"/>
          <p:cNvSpPr txBox="1">
            <a:spLocks noGrp="1"/>
          </p:cNvSpPr>
          <p:nvPr>
            <p:ph type="subTitle" idx="14"/>
          </p:nvPr>
        </p:nvSpPr>
        <p:spPr>
          <a:xfrm>
            <a:off x="1009425" y="3430323"/>
            <a:ext cx="3257100" cy="8335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 trình xây dựng hệ thống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1" name="Google Shape;561;p29"/>
          <p:cNvSpPr txBox="1">
            <a:spLocks noGrp="1"/>
          </p:cNvSpPr>
          <p:nvPr>
            <p:ph type="title" idx="13"/>
          </p:nvPr>
        </p:nvSpPr>
        <p:spPr>
          <a:xfrm>
            <a:off x="6130262" y="3013678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62" name="Google Shape;562;p29"/>
          <p:cNvSpPr txBox="1">
            <a:spLocks noGrp="1"/>
          </p:cNvSpPr>
          <p:nvPr>
            <p:ph type="subTitle" idx="15"/>
          </p:nvPr>
        </p:nvSpPr>
        <p:spPr>
          <a:xfrm>
            <a:off x="4877475" y="3440423"/>
            <a:ext cx="3257100" cy="8234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 luận và hướng phát triển đề tài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" grpId="0" build="p"/>
      <p:bldP spid="558" grpId="0" build="p"/>
      <p:bldP spid="559" grpId="0" build="p"/>
      <p:bldP spid="56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0"/>
          <p:cNvSpPr txBox="1">
            <a:spLocks noGrp="1"/>
          </p:cNvSpPr>
          <p:nvPr>
            <p:ph type="ctrTitle"/>
          </p:nvPr>
        </p:nvSpPr>
        <p:spPr>
          <a:xfrm>
            <a:off x="1768049" y="719287"/>
            <a:ext cx="4404151" cy="58927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đề tài</a:t>
            </a:r>
            <a:endParaRPr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8" name="Google Shape;568;p30"/>
          <p:cNvSpPr txBox="1">
            <a:spLocks noGrp="1"/>
          </p:cNvSpPr>
          <p:nvPr>
            <p:ph type="subTitle" idx="1"/>
          </p:nvPr>
        </p:nvSpPr>
        <p:spPr>
          <a:xfrm>
            <a:off x="962967" y="1869434"/>
            <a:ext cx="6923856" cy="206163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⁃"/>
            </a:pP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rạp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chiếu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phim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phim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phim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phim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chiếu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9" name="Google Shape;569;p30"/>
          <p:cNvSpPr txBox="1">
            <a:spLocks noGrp="1"/>
          </p:cNvSpPr>
          <p:nvPr>
            <p:ph type="title" idx="2"/>
          </p:nvPr>
        </p:nvSpPr>
        <p:spPr>
          <a:xfrm>
            <a:off x="896958" y="649275"/>
            <a:ext cx="822078" cy="72365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01</a:t>
            </a:r>
            <a:endParaRPr sz="5400" dirty="0"/>
          </a:p>
        </p:txBody>
      </p:sp>
      <p:sp>
        <p:nvSpPr>
          <p:cNvPr id="570" name="Google Shape;570;p30"/>
          <p:cNvSpPr/>
          <p:nvPr/>
        </p:nvSpPr>
        <p:spPr>
          <a:xfrm>
            <a:off x="3508692" y="4102522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1" name="Google Shape;571;p30"/>
          <p:cNvGrpSpPr/>
          <p:nvPr/>
        </p:nvGrpSpPr>
        <p:grpSpPr>
          <a:xfrm rot="10667963">
            <a:off x="7458206" y="1380526"/>
            <a:ext cx="1385983" cy="2705355"/>
            <a:chOff x="409722" y="228600"/>
            <a:chExt cx="1385931" cy="2705253"/>
          </a:xfrm>
        </p:grpSpPr>
        <p:grpSp>
          <p:nvGrpSpPr>
            <p:cNvPr id="572" name="Google Shape;572;p30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3" name="Google Shape;573;p3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5" name="Google Shape;575;p3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" name="Google Shape;576;p30"/>
          <p:cNvGrpSpPr/>
          <p:nvPr/>
        </p:nvGrpSpPr>
        <p:grpSpPr>
          <a:xfrm rot="-230834">
            <a:off x="262018" y="1063686"/>
            <a:ext cx="1386005" cy="2705399"/>
            <a:chOff x="409722" y="228600"/>
            <a:chExt cx="1385931" cy="2705253"/>
          </a:xfrm>
        </p:grpSpPr>
        <p:grpSp>
          <p:nvGrpSpPr>
            <p:cNvPr id="577" name="Google Shape;577;p30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8" name="Google Shape;578;p3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80" name="Google Shape;580;p3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7" grpId="0"/>
      <p:bldP spid="56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0"/>
          <p:cNvSpPr txBox="1">
            <a:spLocks noGrp="1"/>
          </p:cNvSpPr>
          <p:nvPr>
            <p:ph type="ctrTitle"/>
          </p:nvPr>
        </p:nvSpPr>
        <p:spPr>
          <a:xfrm>
            <a:off x="1949102" y="714143"/>
            <a:ext cx="6167411" cy="58927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 quan về phần mềm</a:t>
            </a:r>
            <a:endParaRPr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8" name="Google Shape;568;p30"/>
          <p:cNvSpPr txBox="1">
            <a:spLocks noGrp="1"/>
          </p:cNvSpPr>
          <p:nvPr>
            <p:ph type="subTitle" idx="1"/>
          </p:nvPr>
        </p:nvSpPr>
        <p:spPr>
          <a:xfrm>
            <a:off x="872772" y="1461068"/>
            <a:ext cx="7337720" cy="258428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l">
              <a:buSzPct val="100000"/>
              <a:buFont typeface="Wingdings" panose="05000000000000000000" pitchFamily="2" charset="2"/>
              <a:buChar char="Ø"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l">
              <a:buSzPct val="100000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l">
              <a:buSzPct val="100000"/>
              <a:buFont typeface="Wingdings" panose="05000000000000000000" pitchFamily="2" charset="2"/>
              <a:buChar char="Ø"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 algn="l">
              <a:buSzPct val="100000"/>
              <a:buFont typeface="Wingdings" panose="05000000000000000000" pitchFamily="2" charset="2"/>
              <a:buChar char="Ø"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chiếu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 algn="l">
              <a:buSzPct val="100000"/>
              <a:buFont typeface="Wingdings" panose="05000000000000000000" pitchFamily="2" charset="2"/>
              <a:buChar char="Ø"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vé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chiếu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 algn="l">
              <a:buSzPct val="100000"/>
              <a:buFont typeface="Wingdings" panose="05000000000000000000" pitchFamily="2" charset="2"/>
              <a:buChar char="Ø"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 algn="l">
              <a:buSzPct val="100000"/>
              <a:buFont typeface="Wingdings" panose="05000000000000000000" pitchFamily="2" charset="2"/>
              <a:buChar char="Ø"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 algn="l">
              <a:buSzPct val="100000"/>
              <a:buFont typeface="Wingdings" panose="05000000000000000000" pitchFamily="2" charset="2"/>
              <a:buChar char="Ø"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 algn="l">
              <a:buSzPct val="100000"/>
              <a:buFont typeface="Wingdings" panose="05000000000000000000" pitchFamily="2" charset="2"/>
              <a:buChar char="Ø"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9" name="Google Shape;569;p30"/>
          <p:cNvSpPr txBox="1">
            <a:spLocks noGrp="1"/>
          </p:cNvSpPr>
          <p:nvPr>
            <p:ph type="title" idx="2"/>
          </p:nvPr>
        </p:nvSpPr>
        <p:spPr>
          <a:xfrm>
            <a:off x="917869" y="649275"/>
            <a:ext cx="1031233" cy="72365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/>
              <a:t>02</a:t>
            </a:r>
            <a:endParaRPr sz="5400" dirty="0"/>
          </a:p>
        </p:txBody>
      </p:sp>
      <p:sp>
        <p:nvSpPr>
          <p:cNvPr id="570" name="Google Shape;570;p30"/>
          <p:cNvSpPr/>
          <p:nvPr/>
        </p:nvSpPr>
        <p:spPr>
          <a:xfrm>
            <a:off x="3625429" y="4102522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1" name="Google Shape;571;p30"/>
          <p:cNvGrpSpPr/>
          <p:nvPr/>
        </p:nvGrpSpPr>
        <p:grpSpPr>
          <a:xfrm rot="10667963">
            <a:off x="7458206" y="1380526"/>
            <a:ext cx="1385983" cy="2705355"/>
            <a:chOff x="409722" y="228600"/>
            <a:chExt cx="1385931" cy="2705253"/>
          </a:xfrm>
        </p:grpSpPr>
        <p:grpSp>
          <p:nvGrpSpPr>
            <p:cNvPr id="572" name="Google Shape;572;p30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3" name="Google Shape;573;p3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5" name="Google Shape;575;p3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" name="Google Shape;576;p30"/>
          <p:cNvGrpSpPr/>
          <p:nvPr/>
        </p:nvGrpSpPr>
        <p:grpSpPr>
          <a:xfrm rot="-230834">
            <a:off x="262018" y="1063686"/>
            <a:ext cx="1386005" cy="2705399"/>
            <a:chOff x="409722" y="228600"/>
            <a:chExt cx="1385931" cy="2705253"/>
          </a:xfrm>
        </p:grpSpPr>
        <p:grpSp>
          <p:nvGrpSpPr>
            <p:cNvPr id="577" name="Google Shape;577;p30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8" name="Google Shape;578;p3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80" name="Google Shape;580;p3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32752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7" grpId="0"/>
      <p:bldP spid="56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0"/>
          <p:cNvSpPr txBox="1">
            <a:spLocks noGrp="1"/>
          </p:cNvSpPr>
          <p:nvPr>
            <p:ph type="ctrTitle"/>
          </p:nvPr>
        </p:nvSpPr>
        <p:spPr>
          <a:xfrm>
            <a:off x="1949102" y="714143"/>
            <a:ext cx="6261390" cy="58927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 trình xây dựng hệ thống</a:t>
            </a:r>
            <a:endParaRPr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8" name="Google Shape;568;p30"/>
          <p:cNvSpPr txBox="1">
            <a:spLocks noGrp="1"/>
          </p:cNvSpPr>
          <p:nvPr>
            <p:ph type="subTitle" idx="1"/>
          </p:nvPr>
        </p:nvSpPr>
        <p:spPr>
          <a:xfrm>
            <a:off x="1332168" y="1482798"/>
            <a:ext cx="6901247" cy="25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C#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SQL Server.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9" name="Google Shape;569;p30"/>
          <p:cNvSpPr txBox="1">
            <a:spLocks noGrp="1"/>
          </p:cNvSpPr>
          <p:nvPr>
            <p:ph type="title" idx="2"/>
          </p:nvPr>
        </p:nvSpPr>
        <p:spPr>
          <a:xfrm>
            <a:off x="917869" y="649275"/>
            <a:ext cx="1031233" cy="72365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/>
              <a:t>03</a:t>
            </a:r>
            <a:endParaRPr sz="5400" dirty="0"/>
          </a:p>
        </p:txBody>
      </p:sp>
      <p:sp>
        <p:nvSpPr>
          <p:cNvPr id="570" name="Google Shape;570;p30"/>
          <p:cNvSpPr/>
          <p:nvPr/>
        </p:nvSpPr>
        <p:spPr>
          <a:xfrm>
            <a:off x="3625429" y="4102522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1" name="Google Shape;571;p30"/>
          <p:cNvGrpSpPr/>
          <p:nvPr/>
        </p:nvGrpSpPr>
        <p:grpSpPr>
          <a:xfrm rot="10667963">
            <a:off x="7458206" y="1380526"/>
            <a:ext cx="1385983" cy="2705355"/>
            <a:chOff x="409722" y="228600"/>
            <a:chExt cx="1385931" cy="2705253"/>
          </a:xfrm>
        </p:grpSpPr>
        <p:grpSp>
          <p:nvGrpSpPr>
            <p:cNvPr id="572" name="Google Shape;572;p30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3" name="Google Shape;573;p3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5" name="Google Shape;575;p3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" name="Google Shape;576;p30"/>
          <p:cNvGrpSpPr/>
          <p:nvPr/>
        </p:nvGrpSpPr>
        <p:grpSpPr>
          <a:xfrm rot="-230834">
            <a:off x="262018" y="1063686"/>
            <a:ext cx="1386005" cy="2705399"/>
            <a:chOff x="409722" y="228600"/>
            <a:chExt cx="1385931" cy="2705253"/>
          </a:xfrm>
        </p:grpSpPr>
        <p:grpSp>
          <p:nvGrpSpPr>
            <p:cNvPr id="577" name="Google Shape;577;p30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8" name="Google Shape;578;p3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80" name="Google Shape;580;p3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07455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7" grpId="0"/>
      <p:bldP spid="56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0"/>
          <p:cNvSpPr txBox="1">
            <a:spLocks noGrp="1"/>
          </p:cNvSpPr>
          <p:nvPr>
            <p:ph type="ctrTitle"/>
          </p:nvPr>
        </p:nvSpPr>
        <p:spPr>
          <a:xfrm>
            <a:off x="1944008" y="716463"/>
            <a:ext cx="6172505" cy="58927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l"/>
            <a:r>
              <a:rPr lang="e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Quy trình xây dựng hệ thống</a:t>
            </a:r>
            <a:endParaRPr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9" name="Google Shape;569;p30"/>
          <p:cNvSpPr txBox="1">
            <a:spLocks noGrp="1"/>
          </p:cNvSpPr>
          <p:nvPr>
            <p:ph type="title" idx="2"/>
          </p:nvPr>
        </p:nvSpPr>
        <p:spPr>
          <a:xfrm>
            <a:off x="917869" y="649275"/>
            <a:ext cx="1031233" cy="72365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/>
              <a:t>03</a:t>
            </a:r>
            <a:endParaRPr sz="5400" dirty="0"/>
          </a:p>
        </p:txBody>
      </p:sp>
      <p:sp>
        <p:nvSpPr>
          <p:cNvPr id="570" name="Google Shape;570;p30"/>
          <p:cNvSpPr/>
          <p:nvPr/>
        </p:nvSpPr>
        <p:spPr>
          <a:xfrm>
            <a:off x="3625429" y="4102522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1" name="Google Shape;571;p30"/>
          <p:cNvGrpSpPr/>
          <p:nvPr/>
        </p:nvGrpSpPr>
        <p:grpSpPr>
          <a:xfrm rot="10667963">
            <a:off x="7458206" y="1380526"/>
            <a:ext cx="1385983" cy="2705355"/>
            <a:chOff x="409722" y="228600"/>
            <a:chExt cx="1385931" cy="2705253"/>
          </a:xfrm>
        </p:grpSpPr>
        <p:grpSp>
          <p:nvGrpSpPr>
            <p:cNvPr id="572" name="Google Shape;572;p30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3" name="Google Shape;573;p3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5" name="Google Shape;575;p3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" name="Google Shape;576;p30"/>
          <p:cNvGrpSpPr/>
          <p:nvPr/>
        </p:nvGrpSpPr>
        <p:grpSpPr>
          <a:xfrm rot="-230834">
            <a:off x="235297" y="1065161"/>
            <a:ext cx="1419048" cy="2705399"/>
            <a:chOff x="409722" y="228600"/>
            <a:chExt cx="1385931" cy="2705253"/>
          </a:xfrm>
        </p:grpSpPr>
        <p:grpSp>
          <p:nvGrpSpPr>
            <p:cNvPr id="577" name="Google Shape;577;p30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8" name="Google Shape;578;p3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80" name="Google Shape;580;p3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568;p30"/>
          <p:cNvSpPr txBox="1">
            <a:spLocks noGrp="1"/>
          </p:cNvSpPr>
          <p:nvPr>
            <p:ph type="subTitle" idx="1"/>
          </p:nvPr>
        </p:nvSpPr>
        <p:spPr>
          <a:xfrm>
            <a:off x="917868" y="1425384"/>
            <a:ext cx="7292624" cy="261997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00050" indent="-285750" algn="l">
              <a:buFont typeface="Wingdings" panose="05000000000000000000" pitchFamily="2" charset="2"/>
              <a:buChar char="v"/>
            </a:pP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00050" indent="-285750" algn="l">
              <a:buFont typeface="Times New Roman" panose="02020603050405020304" pitchFamily="18" charset="0"/>
              <a:buChar char="⁃"/>
            </a:pP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 - case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lvl="0" indent="0" algn="l"/>
            <a:endParaRPr lang="en-US" altLang="en-US" sz="1400" dirty="0" smtClean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Picture 2" descr="Diagram, schematic&#10;&#10;Description automatically generat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097" y="1918855"/>
            <a:ext cx="4090098" cy="210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692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7" grpId="0"/>
      <p:bldP spid="2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0"/>
          <p:cNvSpPr txBox="1">
            <a:spLocks noGrp="1"/>
          </p:cNvSpPr>
          <p:nvPr>
            <p:ph type="ctrTitle"/>
          </p:nvPr>
        </p:nvSpPr>
        <p:spPr>
          <a:xfrm>
            <a:off x="1944008" y="716463"/>
            <a:ext cx="6172505" cy="58927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algn="l"/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9" name="Google Shape;569;p30"/>
          <p:cNvSpPr txBox="1">
            <a:spLocks noGrp="1"/>
          </p:cNvSpPr>
          <p:nvPr>
            <p:ph type="title" idx="2"/>
          </p:nvPr>
        </p:nvSpPr>
        <p:spPr>
          <a:xfrm>
            <a:off x="917869" y="649275"/>
            <a:ext cx="1031233" cy="72365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/>
              <a:t>03</a:t>
            </a:r>
            <a:endParaRPr sz="5400" dirty="0"/>
          </a:p>
        </p:txBody>
      </p:sp>
      <p:sp>
        <p:nvSpPr>
          <p:cNvPr id="570" name="Google Shape;570;p30"/>
          <p:cNvSpPr/>
          <p:nvPr/>
        </p:nvSpPr>
        <p:spPr>
          <a:xfrm>
            <a:off x="3625429" y="4130809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1" name="Google Shape;571;p30"/>
          <p:cNvGrpSpPr/>
          <p:nvPr/>
        </p:nvGrpSpPr>
        <p:grpSpPr>
          <a:xfrm rot="10667963">
            <a:off x="7458206" y="1380526"/>
            <a:ext cx="1385983" cy="2705355"/>
            <a:chOff x="409722" y="228600"/>
            <a:chExt cx="1385931" cy="2705253"/>
          </a:xfrm>
        </p:grpSpPr>
        <p:grpSp>
          <p:nvGrpSpPr>
            <p:cNvPr id="572" name="Google Shape;572;p30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3" name="Google Shape;573;p3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5" name="Google Shape;575;p3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" name="Google Shape;576;p30"/>
          <p:cNvGrpSpPr/>
          <p:nvPr/>
        </p:nvGrpSpPr>
        <p:grpSpPr>
          <a:xfrm rot="-230834">
            <a:off x="262018" y="1063686"/>
            <a:ext cx="1386005" cy="2705399"/>
            <a:chOff x="409722" y="228600"/>
            <a:chExt cx="1385931" cy="2705253"/>
          </a:xfrm>
        </p:grpSpPr>
        <p:grpSp>
          <p:nvGrpSpPr>
            <p:cNvPr id="577" name="Google Shape;577;p30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8" name="Google Shape;578;p3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80" name="Google Shape;580;p3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568;p30"/>
          <p:cNvSpPr txBox="1">
            <a:spLocks noGrp="1"/>
          </p:cNvSpPr>
          <p:nvPr>
            <p:ph type="subTitle" idx="1"/>
          </p:nvPr>
        </p:nvSpPr>
        <p:spPr>
          <a:xfrm>
            <a:off x="917870" y="1415607"/>
            <a:ext cx="7292622" cy="265292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00050" indent="-285750" algn="l">
              <a:buFont typeface="Wingdings" panose="05000000000000000000" pitchFamily="2" charset="2"/>
              <a:buChar char="v"/>
            </a:pP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00050" indent="-285750" algn="l">
              <a:buFont typeface="Times New Roman" panose="02020603050405020304" pitchFamily="18" charset="0"/>
              <a:buChar char="⁃"/>
            </a:pP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- case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en-US" sz="1400" dirty="0" smtClean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20" descr="Diagram&#10;&#10;Description automatically generated"/>
          <p:cNvPicPr/>
          <p:nvPr/>
        </p:nvPicPr>
        <p:blipFill>
          <a:blip r:embed="rId3"/>
          <a:stretch>
            <a:fillRect/>
          </a:stretch>
        </p:blipFill>
        <p:spPr>
          <a:xfrm>
            <a:off x="2519377" y="1898073"/>
            <a:ext cx="4132817" cy="213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833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7" grpId="0"/>
      <p:bldP spid="1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0"/>
          <p:cNvSpPr txBox="1">
            <a:spLocks noGrp="1"/>
          </p:cNvSpPr>
          <p:nvPr>
            <p:ph type="ctrTitle"/>
          </p:nvPr>
        </p:nvSpPr>
        <p:spPr>
          <a:xfrm>
            <a:off x="1944008" y="716463"/>
            <a:ext cx="6172505" cy="58927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l"/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9" name="Google Shape;569;p30"/>
          <p:cNvSpPr txBox="1">
            <a:spLocks noGrp="1"/>
          </p:cNvSpPr>
          <p:nvPr>
            <p:ph type="title" idx="2"/>
          </p:nvPr>
        </p:nvSpPr>
        <p:spPr>
          <a:xfrm>
            <a:off x="917869" y="649275"/>
            <a:ext cx="1031233" cy="72365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/>
              <a:t>03</a:t>
            </a:r>
            <a:endParaRPr sz="5400" dirty="0"/>
          </a:p>
        </p:txBody>
      </p:sp>
      <p:sp>
        <p:nvSpPr>
          <p:cNvPr id="570" name="Google Shape;570;p30"/>
          <p:cNvSpPr/>
          <p:nvPr/>
        </p:nvSpPr>
        <p:spPr>
          <a:xfrm>
            <a:off x="3625429" y="4130809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1" name="Google Shape;571;p30"/>
          <p:cNvGrpSpPr/>
          <p:nvPr/>
        </p:nvGrpSpPr>
        <p:grpSpPr>
          <a:xfrm rot="10667963">
            <a:off x="7458206" y="1380526"/>
            <a:ext cx="1385983" cy="2705355"/>
            <a:chOff x="409722" y="228600"/>
            <a:chExt cx="1385931" cy="2705253"/>
          </a:xfrm>
        </p:grpSpPr>
        <p:grpSp>
          <p:nvGrpSpPr>
            <p:cNvPr id="572" name="Google Shape;572;p30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3" name="Google Shape;573;p3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5" name="Google Shape;575;p3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" name="Google Shape;576;p30"/>
          <p:cNvGrpSpPr/>
          <p:nvPr/>
        </p:nvGrpSpPr>
        <p:grpSpPr>
          <a:xfrm rot="-230834">
            <a:off x="262018" y="1063686"/>
            <a:ext cx="1386005" cy="2705399"/>
            <a:chOff x="409722" y="228600"/>
            <a:chExt cx="1385931" cy="2705253"/>
          </a:xfrm>
        </p:grpSpPr>
        <p:grpSp>
          <p:nvGrpSpPr>
            <p:cNvPr id="577" name="Google Shape;577;p30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8" name="Google Shape;578;p3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80" name="Google Shape;580;p3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Rectangle 3"/>
          <p:cNvSpPr>
            <a:spLocks noChangeArrowheads="1"/>
          </p:cNvSpPr>
          <p:nvPr/>
        </p:nvSpPr>
        <p:spPr bwMode="auto">
          <a:xfrm flipV="1">
            <a:off x="0" y="103032"/>
            <a:ext cx="4694250" cy="754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1F4D78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1F4D78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1F4D78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693259" y="-625103"/>
            <a:ext cx="4227928" cy="247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056" tIns="25392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" name="Google Shape;568;p30"/>
          <p:cNvSpPr txBox="1">
            <a:spLocks noGrp="1"/>
          </p:cNvSpPr>
          <p:nvPr>
            <p:ph type="subTitle" idx="1"/>
          </p:nvPr>
        </p:nvSpPr>
        <p:spPr>
          <a:xfrm>
            <a:off x="917868" y="1425384"/>
            <a:ext cx="7292623" cy="261997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00050" indent="-285750" algn="l">
              <a:buFont typeface="Wingdings" panose="05000000000000000000" pitchFamily="2" charset="2"/>
              <a:buChar char="v"/>
            </a:pP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00050" indent="-285750" algn="l">
              <a:buFont typeface="Times New Roman" panose="02020603050405020304" pitchFamily="18" charset="0"/>
              <a:buChar char="⁃"/>
            </a:pP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- case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phim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en-US" sz="1400" dirty="0" smtClean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Picture 22" descr="Diagram&#10;&#10;Description automatically generated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377" y="1919174"/>
            <a:ext cx="4132816" cy="212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70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7" grpId="0"/>
      <p:bldP spid="2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0"/>
          <p:cNvSpPr txBox="1">
            <a:spLocks noGrp="1"/>
          </p:cNvSpPr>
          <p:nvPr>
            <p:ph type="ctrTitle"/>
          </p:nvPr>
        </p:nvSpPr>
        <p:spPr>
          <a:xfrm>
            <a:off x="1944008" y="716463"/>
            <a:ext cx="6172505" cy="58927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l"/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9" name="Google Shape;569;p30"/>
          <p:cNvSpPr txBox="1">
            <a:spLocks noGrp="1"/>
          </p:cNvSpPr>
          <p:nvPr>
            <p:ph type="title" idx="2"/>
          </p:nvPr>
        </p:nvSpPr>
        <p:spPr>
          <a:xfrm>
            <a:off x="917869" y="649275"/>
            <a:ext cx="1031233" cy="72365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/>
              <a:t>03</a:t>
            </a:r>
            <a:endParaRPr sz="5400" dirty="0"/>
          </a:p>
        </p:txBody>
      </p:sp>
      <p:sp>
        <p:nvSpPr>
          <p:cNvPr id="570" name="Google Shape;570;p30"/>
          <p:cNvSpPr/>
          <p:nvPr/>
        </p:nvSpPr>
        <p:spPr>
          <a:xfrm>
            <a:off x="3625429" y="4130809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1" name="Google Shape;571;p30"/>
          <p:cNvGrpSpPr/>
          <p:nvPr/>
        </p:nvGrpSpPr>
        <p:grpSpPr>
          <a:xfrm rot="10667963">
            <a:off x="7458206" y="1380526"/>
            <a:ext cx="1385983" cy="2705355"/>
            <a:chOff x="409722" y="228600"/>
            <a:chExt cx="1385931" cy="2705253"/>
          </a:xfrm>
        </p:grpSpPr>
        <p:grpSp>
          <p:nvGrpSpPr>
            <p:cNvPr id="572" name="Google Shape;572;p30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3" name="Google Shape;573;p3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5" name="Google Shape;575;p3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" name="Google Shape;576;p30"/>
          <p:cNvGrpSpPr/>
          <p:nvPr/>
        </p:nvGrpSpPr>
        <p:grpSpPr>
          <a:xfrm rot="-230834">
            <a:off x="262018" y="1063686"/>
            <a:ext cx="1386005" cy="2705399"/>
            <a:chOff x="409722" y="228600"/>
            <a:chExt cx="1385931" cy="2705253"/>
          </a:xfrm>
        </p:grpSpPr>
        <p:grpSp>
          <p:nvGrpSpPr>
            <p:cNvPr id="577" name="Google Shape;577;p30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8" name="Google Shape;578;p3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80" name="Google Shape;580;p3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Rectangle 3"/>
          <p:cNvSpPr>
            <a:spLocks noChangeArrowheads="1"/>
          </p:cNvSpPr>
          <p:nvPr/>
        </p:nvSpPr>
        <p:spPr bwMode="auto">
          <a:xfrm flipV="1">
            <a:off x="0" y="103032"/>
            <a:ext cx="4694250" cy="754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1F4D78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1F4D78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1F4D78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Google Shape;568;p30"/>
          <p:cNvSpPr txBox="1">
            <a:spLocks noGrp="1"/>
          </p:cNvSpPr>
          <p:nvPr>
            <p:ph type="subTitle" idx="1"/>
          </p:nvPr>
        </p:nvSpPr>
        <p:spPr>
          <a:xfrm>
            <a:off x="917868" y="1425384"/>
            <a:ext cx="7292623" cy="261997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00050" indent="-285750" algn="l">
              <a:buFont typeface="Wingdings" panose="05000000000000000000" pitchFamily="2" charset="2"/>
              <a:buChar char="v"/>
            </a:pP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00050" indent="-285750" algn="l">
              <a:buFont typeface="Times New Roman" panose="02020603050405020304" pitchFamily="18" charset="0"/>
              <a:buChar char="⁃"/>
            </a:pP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- case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en-US" sz="14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2" name="Picture 21" descr="Diagram, schematic&#10;&#10;Description automatically generated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378" y="1919173"/>
            <a:ext cx="4132816" cy="212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3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rtual Slides for Education Da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9F3FF"/>
      </a:lt2>
      <a:accent1>
        <a:srgbClr val="4C64D8"/>
      </a:accent1>
      <a:accent2>
        <a:srgbClr val="FFE599"/>
      </a:accent2>
      <a:accent3>
        <a:srgbClr val="FF952B"/>
      </a:accent3>
      <a:accent4>
        <a:srgbClr val="D5E6FC"/>
      </a:accent4>
      <a:accent5>
        <a:srgbClr val="00004D"/>
      </a:accent5>
      <a:accent6>
        <a:srgbClr val="A8CFFF"/>
      </a:accent6>
      <a:hlink>
        <a:srgbClr val="0000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511</Words>
  <Application>Microsoft Office PowerPoint</Application>
  <PresentationFormat>On-screen Show (16:9)</PresentationFormat>
  <Paragraphs>89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Calibri Light</vt:lpstr>
      <vt:lpstr>Arial</vt:lpstr>
      <vt:lpstr>Wingdings</vt:lpstr>
      <vt:lpstr>Times New Roman</vt:lpstr>
      <vt:lpstr>Didact Gothic</vt:lpstr>
      <vt:lpstr>Aldrich</vt:lpstr>
      <vt:lpstr>Century Gothic</vt:lpstr>
      <vt:lpstr>Calibri</vt:lpstr>
      <vt:lpstr>Virtual Slides for Education Day by Slidesgo</vt:lpstr>
      <vt:lpstr>TRƯỜNG ĐẠI HỌC CÔNG NGHỆ TP.HCM Khoa Công Nghệ Thông Tin</vt:lpstr>
      <vt:lpstr>Nội dung báo cáo</vt:lpstr>
      <vt:lpstr>Mục đích của đề tài</vt:lpstr>
      <vt:lpstr>Tổng quan về phần mềm</vt:lpstr>
      <vt:lpstr>Quy trình xây dựng hệ thống</vt:lpstr>
      <vt:lpstr>Quy trình xây dựng hệ thống</vt:lpstr>
      <vt:lpstr>Quy trình xây dựng hệ thống</vt:lpstr>
      <vt:lpstr>Quy trình xây dựng hệ thống</vt:lpstr>
      <vt:lpstr>Quy trình xây dựng hệ thống</vt:lpstr>
      <vt:lpstr>Quy trình xây dựng hệ thống</vt:lpstr>
      <vt:lpstr>Quy trình xây dựng hệ thống</vt:lpstr>
      <vt:lpstr>Quy trình xây dựng hệ thống</vt:lpstr>
      <vt:lpstr>Kết luận và hướng phát triển đề tài</vt:lpstr>
      <vt:lpstr>THANK YOU FOR WATCHING!!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TRƯỜNG ĐẠI HỌC CÔNG NGHỆ TP.HCM</dc:title>
  <dc:creator>Information Technology TmT</dc:creator>
  <cp:lastModifiedBy>ADMIN</cp:lastModifiedBy>
  <cp:revision>38</cp:revision>
  <dcterms:modified xsi:type="dcterms:W3CDTF">2021-10-27T11:58:13Z</dcterms:modified>
</cp:coreProperties>
</file>