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</a:t>
            </a: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CACD687-57ED-4033-A515-B1EF5D1E9AE6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Minecraft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usare le coordinate</a:t>
            </a:r>
            <a:endParaRPr b="0" lang="it-IT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disegnare</a:t>
            </a:r>
            <a:endParaRPr b="0" lang="it-IT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81720" y="432000"/>
            <a:ext cx="6152040" cy="64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65440" y="360000"/>
            <a:ext cx="6658560" cy="67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00000" y="504000"/>
            <a:ext cx="6204240" cy="65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2019-10-01T13:58:43Z</dcterms:created>
  <dc:creator/>
  <dc:description/>
  <dc:language>it-IT</dc:language>
  <cp:lastModifiedBy/>
  <dcterms:modified xsi:type="dcterms:W3CDTF">2019-10-01T14:37:11Z</dcterms:modified>
  <cp:revision>3</cp:revision>
  <dc:subject/>
  <dc:title/>
</cp:coreProperties>
</file>