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E1A1DD8-FB1C-4619-9E20-DDD401F95225}" type="slidenum"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Minecraft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 usare le coordinate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disegnare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68920" y="1527480"/>
            <a:ext cx="5444640" cy="57348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Muro sul piano x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98880" y="1588680"/>
            <a:ext cx="5555880" cy="564732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Muro sul piano z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33800" y="1660680"/>
            <a:ext cx="5326200" cy="559836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Muro sul piano y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341800" y="1660680"/>
            <a:ext cx="5304240" cy="557532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Parallelepipedo di blocchi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2019-10-01T13:58:43Z</dcterms:created>
  <dc:creator/>
  <dc:description/>
  <dc:language>it-IT</dc:language>
  <cp:lastModifiedBy/>
  <dcterms:modified xsi:type="dcterms:W3CDTF">2019-10-01T16:03:12Z</dcterms:modified>
  <cp:revision>4</cp:revision>
  <dc:subject/>
  <dc:title/>
</cp:coreProperties>
</file>