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19392ff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19392ff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9392ff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9392ff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9392ff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9392ff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работа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Каталог запчастей автомобиля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4572000" y="2961050"/>
            <a:ext cx="44547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Иванов Борис Александрович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ОП СПО группа 21</a:t>
            </a:r>
            <a:endParaRPr sz="2400"/>
          </a:p>
        </p:txBody>
      </p:sp>
      <p:sp>
        <p:nvSpPr>
          <p:cNvPr id="57" name="Google Shape;57;p13"/>
          <p:cNvSpPr txBox="1"/>
          <p:nvPr/>
        </p:nvSpPr>
        <p:spPr>
          <a:xfrm>
            <a:off x="3725400" y="4577950"/>
            <a:ext cx="1693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Глазов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среды создания программного обеспечения Lazarus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112" y="1468550"/>
            <a:ext cx="4949774" cy="278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5177" l="9074" r="58610" t="34407"/>
          <a:stretch/>
        </p:blipFill>
        <p:spPr>
          <a:xfrm>
            <a:off x="912364" y="1046750"/>
            <a:ext cx="7319275" cy="38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35275" y="156550"/>
            <a:ext cx="83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Файлы находящиеся в папке с программой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программы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623" y="1152475"/>
            <a:ext cx="6608751" cy="36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