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D1C2-E1C4-44D5-881E-ECB6DAC5F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22189-A4CA-4906-A731-75976FFCE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0D9B0-AC37-429F-9A48-A4F54A1C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65455-6101-4798-B1E1-5AEAD242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AA1C-62F4-443A-A399-F029C6CC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8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0AEF-2573-4158-8B8C-4804917C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5AA3E-A263-4C3E-8D8C-F6743A6E3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959B7-F7DC-468D-86FF-68EA09B4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0D8B1-8360-43EF-9108-A420B7FA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EBB0C-8C70-4A64-8A46-5F5BB542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0E2B1-8C04-4F07-879A-2E1914C4E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2C04F-9FB0-474C-9C50-17627FC9C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5D907-D970-44B7-AD51-2A5A60BF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A0F6F-178B-40D5-8BB2-5105CD6B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0EB4B-A4BC-473E-BE1C-97D76A8C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19F9-5F0B-44F0-9AE9-346C6B31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37A7D-0DFA-4881-8088-8E00142F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7FCC7-2F10-42E1-8713-08528816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9725C-78B7-465D-974F-3C0B4B16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38BBA-4B4B-486D-ADEF-C45A8720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424E-D12A-4442-8A2B-4F8609653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5407C-4C14-4789-AFB6-2F7B72F64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8E69F-9B19-424E-8462-C21C14DC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1186E-24FB-4E11-9450-3AD3A857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B2E79-41B8-46A4-93E4-B43AF696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4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078A-FCB2-4D91-9DF9-1D4E2C01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1CF5-E18F-4886-9493-B4D3E7A4D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22A0F-3006-43AD-858A-BC933C551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31FE9-1F76-4E9A-B647-EA1C14BB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8FFD1-8612-4635-BA2D-4EC905BD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47A0F-9201-4003-A397-2DCA351F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B438-E2EF-4C3B-9AA3-EC06EFF5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275FB-BE8A-48AC-8A8D-B44AE73F6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F9521-5DCE-4863-BC11-FA4931E8E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CBCFE-53CC-4937-97E5-8063A0CC3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735D1-63E7-4110-A468-02217D044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07A2E-C4A4-46C2-BE65-E7FC6CEA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D0AE7-3762-46C7-8D62-8616569C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558B9-E913-4DFC-B8D3-1CD13377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182-CB79-42A0-8289-5152295C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62054-2B44-433C-AB45-4CD2971E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8F47D-C8AF-4402-9844-7D463E7F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0FC4B-7D62-46D2-B24C-A6EFCB35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1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8AF86-1F29-4A77-B1EE-3B456CDF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B5690-39FC-4DE0-B7BD-AC079907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E52A3-3CC5-4DCC-852D-BBDB9322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5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2971-7B53-4056-9ACD-3DEEE777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2B38-74CD-43A0-97BC-09DF386F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98975-DBB4-4101-AEE6-C16068822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772A9-B775-48DF-9C16-07F4793F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86960-CE85-4DC4-9B88-394B52E8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1695E-D031-4124-B39D-377BD246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1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3F7A-347E-49D7-89AA-B459A469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0B302-2DD3-483F-9E13-51984C280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13983-7CD9-4F7B-9EB6-D31DF3A17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B8891-7CF2-4F0C-A76F-722CDF61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4716-DF73-4B2D-8122-60349A2A2F56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6012F-7007-4F1D-B88E-21B7726E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7AC22-0298-4A5C-80C7-9C83D2A6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9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2EB4C-E73A-4B9E-8699-06FBC399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97770-B6AA-428B-BD80-2B9215654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49008-6D9D-4061-92A2-54850CEFE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54716-DF73-4B2D-8122-60349A2A2F56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4DEAC-BA96-4C35-B547-A19421CA4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FFC21-DEB1-431E-B363-AFFA3A0E0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188EA-B2C1-44CA-942A-927D8181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9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0F1D-E5F4-44B9-A36E-A734EFA69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5" y="28575"/>
            <a:ext cx="9144000" cy="81438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DB820-67E0-4310-B000-0BA8FA80F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5" y="842963"/>
            <a:ext cx="9144000" cy="600075"/>
          </a:xfrm>
        </p:spPr>
        <p:txBody>
          <a:bodyPr/>
          <a:lstStyle/>
          <a:p>
            <a:pPr algn="l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97305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D, Dinesh Kumar</dc:creator>
  <cp:lastModifiedBy>D, Dinesh Kumar</cp:lastModifiedBy>
  <cp:revision>2</cp:revision>
  <dcterms:created xsi:type="dcterms:W3CDTF">2021-03-13T06:33:57Z</dcterms:created>
  <dcterms:modified xsi:type="dcterms:W3CDTF">2021-03-13T06:38:05Z</dcterms:modified>
</cp:coreProperties>
</file>