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62ml1sxXm5EHBB8CN+vj9tDtF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5988149" y="2416123"/>
            <a:ext cx="5929223" cy="2649675"/>
            <a:chOff x="5135888" y="1510599"/>
            <a:chExt cx="5929223" cy="2649675"/>
          </a:xfrm>
        </p:grpSpPr>
        <p:sp>
          <p:nvSpPr>
            <p:cNvPr id="85" name="Google Shape;85;p1"/>
            <p:cNvSpPr/>
            <p:nvPr/>
          </p:nvSpPr>
          <p:spPr>
            <a:xfrm>
              <a:off x="5646199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dbl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6480408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dbl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7314617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dbl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8148826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dbl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983035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dbl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817243" y="2240527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dbl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5135888" y="1510599"/>
              <a:ext cx="636713" cy="18620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</a:t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10322203" y="1510599"/>
              <a:ext cx="74290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]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646199" y="3703074"/>
              <a:ext cx="457200" cy="457200"/>
            </a:xfrm>
            <a:prstGeom prst="rect">
              <a:avLst/>
            </a:prstGeom>
            <a:solidFill>
              <a:srgbClr val="FFFF00"/>
            </a:solidFill>
            <a:ln cap="flat" cmpd="dbl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6579982" y="3414120"/>
            <a:ext cx="1198997" cy="1194478"/>
            <a:chOff x="6579982" y="3414120"/>
            <a:chExt cx="1198997" cy="1194478"/>
          </a:xfrm>
        </p:grpSpPr>
        <p:cxnSp>
          <p:nvCxnSpPr>
            <p:cNvPr id="95" name="Google Shape;95;p1"/>
            <p:cNvCxnSpPr>
              <a:stCxn id="85" idx="2"/>
              <a:endCxn id="96" idx="1"/>
            </p:cNvCxnSpPr>
            <p:nvPr/>
          </p:nvCxnSpPr>
          <p:spPr>
            <a:xfrm>
              <a:off x="6727060" y="3603251"/>
              <a:ext cx="594600" cy="631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6" name="Google Shape;96;p1"/>
            <p:cNvSpPr/>
            <p:nvPr/>
          </p:nvSpPr>
          <p:spPr>
            <a:xfrm>
              <a:off x="7321779" y="4006027"/>
              <a:ext cx="457200" cy="457200"/>
            </a:xfrm>
            <a:prstGeom prst="rect">
              <a:avLst/>
            </a:prstGeom>
            <a:solidFill>
              <a:schemeClr val="accent4"/>
            </a:solidFill>
            <a:ln cap="flat" cmpd="dbl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113</a:t>
              </a:r>
              <a:endParaRPr/>
            </a:p>
          </p:txBody>
        </p:sp>
        <p:cxnSp>
          <p:nvCxnSpPr>
            <p:cNvPr id="97" name="Google Shape;97;p1"/>
            <p:cNvCxnSpPr>
              <a:stCxn id="86" idx="2"/>
              <a:endCxn id="96" idx="0"/>
            </p:cNvCxnSpPr>
            <p:nvPr/>
          </p:nvCxnSpPr>
          <p:spPr>
            <a:xfrm flipH="1">
              <a:off x="7550469" y="3603251"/>
              <a:ext cx="10800" cy="402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8" name="Google Shape;98;p1"/>
            <p:cNvCxnSpPr>
              <a:stCxn id="93" idx="0"/>
              <a:endCxn id="96" idx="1"/>
            </p:cNvCxnSpPr>
            <p:nvPr/>
          </p:nvCxnSpPr>
          <p:spPr>
            <a:xfrm flipH="1" rot="10800000">
              <a:off x="6727060" y="4234498"/>
              <a:ext cx="594600" cy="3741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9" name="Google Shape;99;p1"/>
            <p:cNvSpPr txBox="1"/>
            <p:nvPr/>
          </p:nvSpPr>
          <p:spPr>
            <a:xfrm>
              <a:off x="7016862" y="341412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6579982" y="386116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7778979" y="3603251"/>
            <a:ext cx="845096" cy="1349830"/>
            <a:chOff x="7778979" y="3603251"/>
            <a:chExt cx="845096" cy="1349830"/>
          </a:xfrm>
        </p:grpSpPr>
        <p:sp>
          <p:nvSpPr>
            <p:cNvPr id="102" name="Google Shape;102;p1"/>
            <p:cNvSpPr/>
            <p:nvPr/>
          </p:nvSpPr>
          <p:spPr>
            <a:xfrm>
              <a:off x="8166875" y="4495881"/>
              <a:ext cx="457200" cy="457200"/>
            </a:xfrm>
            <a:prstGeom prst="rect">
              <a:avLst/>
            </a:prstGeom>
            <a:solidFill>
              <a:schemeClr val="accent4"/>
            </a:solidFill>
            <a:ln cap="flat" cmpd="dbl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123</a:t>
              </a:r>
              <a:endParaRPr/>
            </a:p>
          </p:txBody>
        </p:sp>
        <p:cxnSp>
          <p:nvCxnSpPr>
            <p:cNvPr id="103" name="Google Shape;103;p1"/>
            <p:cNvCxnSpPr>
              <a:stCxn id="96" idx="3"/>
              <a:endCxn id="102" idx="1"/>
            </p:cNvCxnSpPr>
            <p:nvPr/>
          </p:nvCxnSpPr>
          <p:spPr>
            <a:xfrm>
              <a:off x="7778979" y="4234627"/>
              <a:ext cx="387900" cy="4899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4" name="Google Shape;104;p1"/>
            <p:cNvCxnSpPr>
              <a:stCxn id="87" idx="2"/>
              <a:endCxn id="102" idx="0"/>
            </p:cNvCxnSpPr>
            <p:nvPr/>
          </p:nvCxnSpPr>
          <p:spPr>
            <a:xfrm>
              <a:off x="8395478" y="3603251"/>
              <a:ext cx="0" cy="892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5" name="Google Shape;105;p1"/>
            <p:cNvSpPr txBox="1"/>
            <p:nvPr/>
          </p:nvSpPr>
          <p:spPr>
            <a:xfrm>
              <a:off x="7961742" y="386116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8624075" y="3603251"/>
            <a:ext cx="855980" cy="1926770"/>
            <a:chOff x="8624075" y="3603251"/>
            <a:chExt cx="855980" cy="1926770"/>
          </a:xfrm>
        </p:grpSpPr>
        <p:sp>
          <p:nvSpPr>
            <p:cNvPr id="107" name="Google Shape;107;p1"/>
            <p:cNvSpPr/>
            <p:nvPr/>
          </p:nvSpPr>
          <p:spPr>
            <a:xfrm>
              <a:off x="9022855" y="5072821"/>
              <a:ext cx="457200" cy="457200"/>
            </a:xfrm>
            <a:prstGeom prst="rect">
              <a:avLst/>
            </a:prstGeom>
            <a:solidFill>
              <a:schemeClr val="accent4"/>
            </a:solidFill>
            <a:ln cap="flat" cmpd="dbl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143</a:t>
              </a:r>
              <a:endParaRPr/>
            </a:p>
          </p:txBody>
        </p:sp>
        <p:cxnSp>
          <p:nvCxnSpPr>
            <p:cNvPr id="108" name="Google Shape;108;p1"/>
            <p:cNvCxnSpPr>
              <a:stCxn id="102" idx="3"/>
              <a:endCxn id="107" idx="1"/>
            </p:cNvCxnSpPr>
            <p:nvPr/>
          </p:nvCxnSpPr>
          <p:spPr>
            <a:xfrm>
              <a:off x="8624075" y="4724481"/>
              <a:ext cx="398700" cy="5769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9" name="Google Shape;109;p1"/>
            <p:cNvCxnSpPr>
              <a:stCxn id="88" idx="2"/>
              <a:endCxn id="107" idx="0"/>
            </p:cNvCxnSpPr>
            <p:nvPr/>
          </p:nvCxnSpPr>
          <p:spPr>
            <a:xfrm>
              <a:off x="9229687" y="3603251"/>
              <a:ext cx="21900" cy="14697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0" name="Google Shape;110;p1"/>
            <p:cNvSpPr txBox="1"/>
            <p:nvPr/>
          </p:nvSpPr>
          <p:spPr>
            <a:xfrm>
              <a:off x="8693262" y="440980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11" name="Google Shape;111;p1"/>
          <p:cNvGrpSpPr/>
          <p:nvPr/>
        </p:nvGrpSpPr>
        <p:grpSpPr>
          <a:xfrm>
            <a:off x="9480055" y="3603251"/>
            <a:ext cx="823323" cy="2427519"/>
            <a:chOff x="9480055" y="3603251"/>
            <a:chExt cx="823323" cy="2427519"/>
          </a:xfrm>
        </p:grpSpPr>
        <p:sp>
          <p:nvSpPr>
            <p:cNvPr id="112" name="Google Shape;112;p1"/>
            <p:cNvSpPr/>
            <p:nvPr/>
          </p:nvSpPr>
          <p:spPr>
            <a:xfrm>
              <a:off x="9846178" y="5573570"/>
              <a:ext cx="457200" cy="457200"/>
            </a:xfrm>
            <a:prstGeom prst="rect">
              <a:avLst/>
            </a:prstGeom>
            <a:solidFill>
              <a:schemeClr val="accent4"/>
            </a:solidFill>
            <a:ln cap="flat" cmpd="dbl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193</a:t>
              </a:r>
              <a:endParaRPr/>
            </a:p>
          </p:txBody>
        </p:sp>
        <p:cxnSp>
          <p:nvCxnSpPr>
            <p:cNvPr id="113" name="Google Shape;113;p1"/>
            <p:cNvCxnSpPr>
              <a:stCxn id="107" idx="3"/>
              <a:endCxn id="112" idx="1"/>
            </p:cNvCxnSpPr>
            <p:nvPr/>
          </p:nvCxnSpPr>
          <p:spPr>
            <a:xfrm>
              <a:off x="9480055" y="5301421"/>
              <a:ext cx="366000" cy="5007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4" name="Google Shape;114;p1"/>
            <p:cNvCxnSpPr>
              <a:stCxn id="89" idx="2"/>
              <a:endCxn id="112" idx="0"/>
            </p:cNvCxnSpPr>
            <p:nvPr/>
          </p:nvCxnSpPr>
          <p:spPr>
            <a:xfrm>
              <a:off x="10063896" y="3603251"/>
              <a:ext cx="10800" cy="19704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5" name="Google Shape;115;p1"/>
            <p:cNvSpPr txBox="1"/>
            <p:nvPr/>
          </p:nvSpPr>
          <p:spPr>
            <a:xfrm>
              <a:off x="9567022" y="485684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16" name="Google Shape;116;p1"/>
          <p:cNvGrpSpPr/>
          <p:nvPr/>
        </p:nvGrpSpPr>
        <p:grpSpPr>
          <a:xfrm>
            <a:off x="10303378" y="3603251"/>
            <a:ext cx="845094" cy="2819398"/>
            <a:chOff x="10303378" y="3603251"/>
            <a:chExt cx="845094" cy="2819398"/>
          </a:xfrm>
        </p:grpSpPr>
        <p:sp>
          <p:nvSpPr>
            <p:cNvPr id="117" name="Google Shape;117;p1"/>
            <p:cNvSpPr/>
            <p:nvPr/>
          </p:nvSpPr>
          <p:spPr>
            <a:xfrm>
              <a:off x="10691272" y="5965449"/>
              <a:ext cx="457200" cy="457200"/>
            </a:xfrm>
            <a:prstGeom prst="rect">
              <a:avLst/>
            </a:prstGeom>
            <a:solidFill>
              <a:srgbClr val="92D050"/>
            </a:solidFill>
            <a:ln cap="flat" cmpd="dbl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293</a:t>
              </a:r>
              <a:endParaRPr/>
            </a:p>
          </p:txBody>
        </p:sp>
        <p:cxnSp>
          <p:nvCxnSpPr>
            <p:cNvPr id="118" name="Google Shape;118;p1"/>
            <p:cNvCxnSpPr>
              <a:stCxn id="112" idx="3"/>
              <a:endCxn id="117" idx="1"/>
            </p:cNvCxnSpPr>
            <p:nvPr/>
          </p:nvCxnSpPr>
          <p:spPr>
            <a:xfrm>
              <a:off x="10303378" y="5802170"/>
              <a:ext cx="387900" cy="3918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9" name="Google Shape;119;p1"/>
            <p:cNvCxnSpPr>
              <a:stCxn id="90" idx="2"/>
              <a:endCxn id="117" idx="0"/>
            </p:cNvCxnSpPr>
            <p:nvPr/>
          </p:nvCxnSpPr>
          <p:spPr>
            <a:xfrm>
              <a:off x="10898104" y="3603251"/>
              <a:ext cx="21900" cy="2362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0" name="Google Shape;120;p1"/>
            <p:cNvSpPr txBox="1"/>
            <p:nvPr/>
          </p:nvSpPr>
          <p:spPr>
            <a:xfrm>
              <a:off x="10339182" y="5121000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287783" y="712158"/>
            <a:ext cx="11501763" cy="980301"/>
            <a:chOff x="287783" y="712158"/>
            <a:chExt cx="11501763" cy="980301"/>
          </a:xfrm>
        </p:grpSpPr>
        <p:sp>
          <p:nvSpPr>
            <p:cNvPr id="122" name="Google Shape;122;p1"/>
            <p:cNvSpPr txBox="1"/>
            <p:nvPr/>
          </p:nvSpPr>
          <p:spPr>
            <a:xfrm>
              <a:off x="287783" y="712158"/>
              <a:ext cx="18377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is reduce</a:t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87784" y="1046128"/>
              <a:ext cx="1150176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Python’s reduce() is a function that implements a mathematical technique called Folding or reduction 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reduce() is useful when you need to apply a function to an iterable and reduce it to a single cumulative value.</a:t>
              </a:r>
              <a:endParaRPr/>
            </a:p>
          </p:txBody>
        </p:sp>
      </p:grpSp>
      <p:grpSp>
        <p:nvGrpSpPr>
          <p:cNvPr id="124" name="Google Shape;124;p1"/>
          <p:cNvGrpSpPr/>
          <p:nvPr/>
        </p:nvGrpSpPr>
        <p:grpSpPr>
          <a:xfrm>
            <a:off x="287783" y="2058069"/>
            <a:ext cx="4985566" cy="980301"/>
            <a:chOff x="344828" y="1667454"/>
            <a:chExt cx="4985566" cy="980301"/>
          </a:xfrm>
        </p:grpSpPr>
        <p:sp>
          <p:nvSpPr>
            <p:cNvPr id="125" name="Google Shape;125;p1"/>
            <p:cNvSpPr txBox="1"/>
            <p:nvPr/>
          </p:nvSpPr>
          <p:spPr>
            <a:xfrm>
              <a:off x="344828" y="1667454"/>
              <a:ext cx="18590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does it work</a:t>
              </a: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44828" y="2001424"/>
              <a:ext cx="49855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1.Apply a function (or callable) to the first two items in an iterable and generate a partial result.</a:t>
              </a:r>
              <a:endParaRPr/>
            </a:p>
          </p:txBody>
        </p:sp>
      </p:grpSp>
      <p:sp>
        <p:nvSpPr>
          <p:cNvPr id="127" name="Google Shape;127;p1"/>
          <p:cNvSpPr/>
          <p:nvPr/>
        </p:nvSpPr>
        <p:spPr>
          <a:xfrm>
            <a:off x="287783" y="3036847"/>
            <a:ext cx="50789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2.Use that partial result, together with the third item in the iterable, to generate another partial result.</a:t>
            </a:r>
            <a:endParaRPr/>
          </a:p>
        </p:txBody>
      </p:sp>
      <p:sp>
        <p:nvSpPr>
          <p:cNvPr id="128" name="Google Shape;128;p1"/>
          <p:cNvSpPr/>
          <p:nvPr/>
        </p:nvSpPr>
        <p:spPr>
          <a:xfrm>
            <a:off x="287783" y="3851125"/>
            <a:ext cx="517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Repeat the process until the iterable is exhausted and then return a single cumulative value.</a:t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6126886" y="2323633"/>
            <a:ext cx="4336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reduce(function, sequence[, initial]) -&gt; value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6093363" y="1990710"/>
            <a:ext cx="18377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</p:txBody>
      </p:sp>
      <p:grpSp>
        <p:nvGrpSpPr>
          <p:cNvPr id="131" name="Google Shape;131;p1"/>
          <p:cNvGrpSpPr/>
          <p:nvPr/>
        </p:nvGrpSpPr>
        <p:grpSpPr>
          <a:xfrm>
            <a:off x="287783" y="4642058"/>
            <a:ext cx="5275935" cy="1858633"/>
            <a:chOff x="287783" y="4642058"/>
            <a:chExt cx="5275935" cy="1858633"/>
          </a:xfrm>
        </p:grpSpPr>
        <p:pic>
          <p:nvPicPr>
            <p:cNvPr id="132" name="Google Shape;132;p1"/>
            <p:cNvPicPr preferRelativeResize="0"/>
            <p:nvPr/>
          </p:nvPicPr>
          <p:blipFill rotWithShape="1">
            <a:blip r:embed="rId3">
              <a:alphaModFix/>
            </a:blip>
            <a:srcRect b="0" l="8054" r="0" t="0"/>
            <a:stretch/>
          </p:blipFill>
          <p:spPr>
            <a:xfrm>
              <a:off x="287783" y="5088457"/>
              <a:ext cx="5275935" cy="1412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"/>
            <p:cNvSpPr txBox="1"/>
            <p:nvPr/>
          </p:nvSpPr>
          <p:spPr>
            <a:xfrm>
              <a:off x="287783" y="4642058"/>
              <a:ext cx="18377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Sample program</a:t>
              </a:r>
              <a:endParaRPr/>
            </a:p>
          </p:txBody>
        </p:sp>
      </p:grpSp>
      <p:sp>
        <p:nvSpPr>
          <p:cNvPr id="134" name="Google Shape;134;p1"/>
          <p:cNvSpPr txBox="1"/>
          <p:nvPr/>
        </p:nvSpPr>
        <p:spPr>
          <a:xfrm>
            <a:off x="2534855" y="-6783"/>
            <a:ext cx="7163145" cy="814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83" y="124066"/>
            <a:ext cx="2086622" cy="49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2021-03-22T06:19:18Z</dcterms:created>
  <dc:creator>D, Dinesh Kumar</dc:creator>
</cp:coreProperties>
</file>