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6E64-44EC-4470-8C0E-0CF216B08DC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9EB2-33D1-48C8-9572-A9949A60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that containers are repeatable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–it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 –r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–it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Node.js REST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/devclub-rest-v1/server.js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bunyan</a:t>
            </a:r>
            <a:endParaRPr lang="en-US" dirty="0" smtClean="0"/>
          </a:p>
          <a:p>
            <a:pPr lvl="1"/>
            <a:r>
              <a:rPr lang="sv-SE" dirty="0"/>
              <a:t>sudo npm install bunyan 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Node.js REST server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devclub</a:t>
            </a:r>
            <a:r>
              <a:rPr lang="en-US" dirty="0" smtClean="0"/>
              <a:t> -p</a:t>
            </a:r>
            <a:endParaRPr lang="en-US" dirty="0"/>
          </a:p>
          <a:p>
            <a:r>
              <a:rPr lang="en-US" dirty="0" smtClean="0"/>
              <a:t>ADD ./server.js /opt/</a:t>
            </a:r>
            <a:r>
              <a:rPr lang="en-US" dirty="0" err="1" smtClean="0"/>
              <a:t>devclub</a:t>
            </a:r>
            <a:r>
              <a:rPr lang="en-US" dirty="0" smtClean="0"/>
              <a:t>-rest/</a:t>
            </a:r>
          </a:p>
          <a:p>
            <a:r>
              <a:rPr lang="en-US" dirty="0"/>
              <a:t>ADD ./</a:t>
            </a:r>
            <a:r>
              <a:rPr lang="en-US" dirty="0" err="1"/>
              <a:t>node_modules</a:t>
            </a:r>
            <a:r>
              <a:rPr lang="en-US" dirty="0"/>
              <a:t>/ /opt/</a:t>
            </a:r>
            <a:r>
              <a:rPr lang="en-US" dirty="0" err="1"/>
              <a:t>devclub</a:t>
            </a:r>
            <a:r>
              <a:rPr lang="en-US" dirty="0"/>
              <a:t>-rest/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CMD </a:t>
            </a:r>
            <a:r>
              <a:rPr lang="en-US" dirty="0" err="1" smtClean="0"/>
              <a:t>sudo</a:t>
            </a:r>
            <a:r>
              <a:rPr lang="en-US" dirty="0" smtClean="0"/>
              <a:t> node /opt/</a:t>
            </a:r>
            <a:r>
              <a:rPr lang="en-US" dirty="0" err="1" smtClean="0"/>
              <a:t>devclub</a:t>
            </a:r>
            <a:r>
              <a:rPr lang="en-US" dirty="0" smtClean="0"/>
              <a:t>-rest/server.js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Remove EXPOSE 6001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/>
              <a:t>RUN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devclub</a:t>
            </a:r>
            <a:r>
              <a:rPr lang="en-US" dirty="0"/>
              <a:t> -</a:t>
            </a:r>
            <a:r>
              <a:rPr lang="en-US" dirty="0" smtClean="0"/>
              <a:t>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Explain ADD command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simple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kroot</a:t>
            </a:r>
            <a:r>
              <a:rPr lang="en-US" dirty="0"/>
              <a:t>/devclub-rest-v1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smtClean="0"/>
              <a:t>–t </a:t>
            </a:r>
            <a:r>
              <a:rPr lang="en-US" dirty="0" err="1" smtClean="0"/>
              <a:t>kroot</a:t>
            </a:r>
            <a:r>
              <a:rPr lang="en-US" dirty="0" smtClean="0"/>
              <a:t>/devclub-rest-v1 | </a:t>
            </a:r>
            <a:r>
              <a:rPr lang="en-US" dirty="0" err="1" smtClean="0"/>
              <a:t>bunyan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Explain why we could not access the </a:t>
            </a:r>
            <a:r>
              <a:rPr lang="en-US" dirty="0" smtClean="0"/>
              <a:t>server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Stop container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expose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EXPOSE 6001</a:t>
            </a:r>
          </a:p>
          <a:p>
            <a:endParaRPr lang="en-US" dirty="0" smtClean="0"/>
          </a:p>
          <a:p>
            <a:r>
              <a:rPr lang="en-US" dirty="0" smtClean="0"/>
              <a:t>Run container with flag -p 6001:6001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inside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install SSH in container – use </a:t>
            </a:r>
            <a:r>
              <a:rPr lang="en-US" dirty="0" err="1" smtClean="0"/>
              <a:t>docker</a:t>
            </a:r>
            <a:r>
              <a:rPr lang="en-US" dirty="0" smtClean="0"/>
              <a:t>-enter to get inside container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 find container id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-enter &lt;id&gt; to enter container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process in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that Docker encourages usage of 1 process per container to avoid dependencies</a:t>
            </a:r>
          </a:p>
          <a:p>
            <a:r>
              <a:rPr lang="en-US" dirty="0" smtClean="0"/>
              <a:t>You don’t need SSH – run </a:t>
            </a:r>
            <a:r>
              <a:rPr lang="en-US" dirty="0" err="1" smtClean="0"/>
              <a:t>docker</a:t>
            </a:r>
            <a:r>
              <a:rPr lang="en-US" dirty="0" smtClean="0"/>
              <a:t>-enter</a:t>
            </a:r>
          </a:p>
          <a:p>
            <a:r>
              <a:rPr lang="en-US" dirty="0" smtClean="0"/>
              <a:t>If you want to work with data in container – use data containers and mount them to process, so each new job is separate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problem with data/logs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stop container all changes to files inside container are lost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How to store permanent data/logs?</a:t>
            </a:r>
          </a:p>
          <a:p>
            <a:r>
              <a:rPr lang="en-US" dirty="0" smtClean="0"/>
              <a:t>2 ways</a:t>
            </a:r>
          </a:p>
          <a:p>
            <a:pPr lvl="1"/>
            <a:r>
              <a:rPr lang="en-US" dirty="0" smtClean="0"/>
              <a:t>Mount folder from host to container</a:t>
            </a:r>
          </a:p>
          <a:p>
            <a:pPr lvl="1"/>
            <a:r>
              <a:rPr lang="en-US" dirty="0" smtClean="0"/>
              <a:t>Proper way – use Docker data containers.</a:t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Contains all changes inside 1 entity</a:t>
            </a:r>
          </a:p>
          <a:p>
            <a:pPr lvl="2"/>
            <a:r>
              <a:rPr lang="en-US" dirty="0" smtClean="0"/>
              <a:t>Easy to operate on from multiple containers</a:t>
            </a:r>
          </a:p>
          <a:p>
            <a:pPr lvl="2"/>
            <a:r>
              <a:rPr lang="en-US" dirty="0" smtClean="0"/>
              <a:t>Does not bind you to specify folder in </a:t>
            </a:r>
            <a:r>
              <a:rPr lang="en-US" smtClean="0"/>
              <a:t>your server/VM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To devclub-rest-v1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devclub</a:t>
            </a:r>
            <a:endParaRPr lang="en-US" dirty="0" smtClean="0"/>
          </a:p>
          <a:p>
            <a:r>
              <a:rPr lang="en-US" dirty="0" smtClean="0"/>
              <a:t>Rebuild devclub-rest-v1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build –t </a:t>
            </a:r>
            <a:r>
              <a:rPr lang="en-US" dirty="0" err="1" smtClean="0"/>
              <a:t>kroot</a:t>
            </a:r>
            <a:r>
              <a:rPr lang="en-US" dirty="0" smtClean="0"/>
              <a:t>/devclub-rest-v1 .</a:t>
            </a:r>
          </a:p>
          <a:p>
            <a:r>
              <a:rPr lang="en-US" dirty="0" smtClean="0"/>
              <a:t>Build true-</a:t>
            </a:r>
            <a:r>
              <a:rPr lang="en-US" dirty="0" err="1" smtClean="0"/>
              <a:t>asm</a:t>
            </a:r>
            <a:r>
              <a:rPr lang="en-US" dirty="0" smtClean="0"/>
              <a:t> in </a:t>
            </a:r>
            <a:r>
              <a:rPr lang="en-US" dirty="0" err="1" smtClean="0"/>
              <a:t>devclub</a:t>
            </a:r>
            <a:r>
              <a:rPr lang="en-US" dirty="0" smtClean="0"/>
              <a:t>-data-container using Assembler compiler</a:t>
            </a:r>
          </a:p>
          <a:p>
            <a:pPr lvl="1"/>
            <a:r>
              <a:rPr lang="en-US" dirty="0" smtClean="0"/>
              <a:t>make clean</a:t>
            </a:r>
          </a:p>
          <a:p>
            <a:pPr lvl="1"/>
            <a:r>
              <a:rPr lang="en-US" dirty="0" smtClean="0"/>
              <a:t>make in /</a:t>
            </a:r>
            <a:r>
              <a:rPr lang="en-US" dirty="0" err="1" smtClean="0"/>
              <a:t>devclub</a:t>
            </a:r>
            <a:r>
              <a:rPr lang="en-US" dirty="0" smtClean="0"/>
              <a:t>-data-container</a:t>
            </a:r>
          </a:p>
          <a:p>
            <a:r>
              <a:rPr lang="en-US" dirty="0" smtClean="0"/>
              <a:t>Create empty </a:t>
            </a:r>
            <a:r>
              <a:rPr lang="en-US" dirty="0" err="1" smtClean="0"/>
              <a:t>dir</a:t>
            </a:r>
            <a:r>
              <a:rPr lang="en-US" dirty="0" smtClean="0"/>
              <a:t> dummy in /</a:t>
            </a:r>
            <a:r>
              <a:rPr lang="en-US" dirty="0" err="1" smtClean="0"/>
              <a:t>devclub</a:t>
            </a:r>
            <a:r>
              <a:rPr lang="en-US" dirty="0" smtClean="0"/>
              <a:t>-data-container</a:t>
            </a:r>
          </a:p>
          <a:p>
            <a:r>
              <a:rPr lang="en-US" dirty="0" smtClean="0"/>
              <a:t>Create data container </a:t>
            </a:r>
            <a:r>
              <a:rPr lang="en-US" dirty="0" err="1" smtClean="0"/>
              <a:t>devclub</a:t>
            </a:r>
            <a:r>
              <a:rPr lang="en-US" dirty="0" smtClean="0"/>
              <a:t>-data-container</a:t>
            </a:r>
          </a:p>
          <a:p>
            <a:pPr lvl="1"/>
            <a:r>
              <a:rPr lang="en-US" dirty="0"/>
              <a:t>FROM scratch</a:t>
            </a:r>
          </a:p>
          <a:p>
            <a:pPr lvl="1"/>
            <a:r>
              <a:rPr lang="en-US" dirty="0" smtClean="0"/>
              <a:t>ADD ./dummy/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devclub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VOLUME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devclub</a:t>
            </a:r>
            <a:endParaRPr lang="en-US" dirty="0" smtClean="0"/>
          </a:p>
          <a:p>
            <a:pPr lvl="1"/>
            <a:r>
              <a:rPr lang="en-US" dirty="0"/>
              <a:t>ADD ./true-</a:t>
            </a:r>
            <a:r>
              <a:rPr lang="en-US" dirty="0" err="1"/>
              <a:t>asm</a:t>
            </a:r>
            <a:r>
              <a:rPr lang="en-US" dirty="0"/>
              <a:t> /true</a:t>
            </a:r>
          </a:p>
          <a:p>
            <a:pPr lvl="1"/>
            <a:r>
              <a:rPr lang="en-US" dirty="0" smtClean="0"/>
              <a:t>CMD </a:t>
            </a:r>
            <a:r>
              <a:rPr lang="en-US" dirty="0"/>
              <a:t>["/true"]</a:t>
            </a:r>
          </a:p>
          <a:p>
            <a:r>
              <a:rPr lang="en-US" dirty="0" smtClean="0"/>
              <a:t>Build data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</a:t>
            </a:r>
            <a:r>
              <a:rPr lang="en-US" dirty="0" smtClean="0"/>
              <a:t>-data-container .</a:t>
            </a:r>
          </a:p>
          <a:p>
            <a:r>
              <a:rPr lang="en-US" dirty="0" smtClean="0"/>
              <a:t>Create data container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run -d --name </a:t>
            </a:r>
            <a:r>
              <a:rPr lang="en-US" dirty="0" err="1" smtClean="0"/>
              <a:t>devclub</a:t>
            </a:r>
            <a:r>
              <a:rPr lang="en-US" dirty="0" smtClean="0"/>
              <a:t>-data-container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</a:t>
            </a:r>
            <a:r>
              <a:rPr lang="en-US" dirty="0" smtClean="0"/>
              <a:t>-data-container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server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run -it --volumes-from </a:t>
            </a:r>
            <a:r>
              <a:rPr lang="en-US" dirty="0" err="1" smtClean="0"/>
              <a:t>devclub</a:t>
            </a:r>
            <a:r>
              <a:rPr lang="en-US" dirty="0" smtClean="0"/>
              <a:t>-data-container -p 6001:6001 </a:t>
            </a:r>
            <a:r>
              <a:rPr lang="en-US" dirty="0" err="1" smtClean="0"/>
              <a:t>kroot</a:t>
            </a:r>
            <a:r>
              <a:rPr lang="en-US" dirty="0" smtClean="0"/>
              <a:t>/devclub-rest-v1 | </a:t>
            </a:r>
            <a:r>
              <a:rPr lang="en-US" dirty="0" err="1" smtClean="0"/>
              <a:t>bunyan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-enter to observer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devclub</a:t>
            </a:r>
            <a:endParaRPr lang="en-US" dirty="0" smtClean="0"/>
          </a:p>
          <a:p>
            <a:r>
              <a:rPr lang="en-US" dirty="0" smtClean="0"/>
              <a:t>Make HTTP request to localhost:6001/data/</a:t>
            </a:r>
            <a:r>
              <a:rPr lang="en-US" dirty="0" err="1" smtClean="0"/>
              <a:t>aaa</a:t>
            </a:r>
            <a:endParaRPr lang="en-US" dirty="0" smtClean="0"/>
          </a:p>
          <a:p>
            <a:r>
              <a:rPr lang="en-US" dirty="0" smtClean="0"/>
              <a:t>Kill server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-&gt; </a:t>
            </a:r>
            <a:r>
              <a:rPr lang="en-US" dirty="0" err="1" smtClean="0"/>
              <a:t>docker</a:t>
            </a:r>
            <a:r>
              <a:rPr lang="en-US" dirty="0" smtClean="0"/>
              <a:t> kill &lt;id&gt;</a:t>
            </a:r>
          </a:p>
          <a:p>
            <a:r>
              <a:rPr lang="en-US" dirty="0" smtClean="0"/>
              <a:t>Start server 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run -it --volumes-from </a:t>
            </a:r>
            <a:r>
              <a:rPr lang="en-US" dirty="0" err="1" smtClean="0"/>
              <a:t>devclub</a:t>
            </a:r>
            <a:r>
              <a:rPr lang="en-US" dirty="0" smtClean="0"/>
              <a:t>-data-container -p 6001:6001 </a:t>
            </a:r>
            <a:r>
              <a:rPr lang="en-US" dirty="0" err="1" smtClean="0"/>
              <a:t>kroot</a:t>
            </a:r>
            <a:r>
              <a:rPr lang="en-US" dirty="0" smtClean="0"/>
              <a:t>/devclub-rest-v1 | </a:t>
            </a:r>
            <a:r>
              <a:rPr lang="en-US" dirty="0" err="1" smtClean="0"/>
              <a:t>bunyan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-enter to observer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devclub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Show Vagrant under Windows</a:t>
            </a:r>
          </a:p>
          <a:p>
            <a:r>
              <a:rPr lang="en-US" sz="4800" dirty="0" smtClean="0"/>
              <a:t>Show Vagrant file</a:t>
            </a:r>
          </a:p>
          <a:p>
            <a:endParaRPr lang="en-US" sz="4800" dirty="0"/>
          </a:p>
          <a:p>
            <a:r>
              <a:rPr lang="en-US" sz="4800" dirty="0" smtClean="0"/>
              <a:t>Docker version</a:t>
            </a:r>
          </a:p>
          <a:p>
            <a:r>
              <a:rPr lang="en-US" sz="4800" dirty="0" smtClean="0"/>
              <a:t>CD /vagrant</a:t>
            </a:r>
          </a:p>
        </p:txBody>
      </p:sp>
    </p:spTree>
    <p:extLst>
      <p:ext uri="{BB962C8B-B14F-4D97-AF65-F5344CB8AC3E}">
        <p14:creationId xmlns:p14="http://schemas.microsoft.com/office/powerpoint/2010/main" val="36094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Ubuntu 14.04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pull ubuntu:14.04</a:t>
            </a:r>
          </a:p>
          <a:p>
            <a:endParaRPr lang="en-US" dirty="0"/>
          </a:p>
          <a:p>
            <a:r>
              <a:rPr lang="en-US" dirty="0" smtClean="0"/>
              <a:t>Explain container tags – </a:t>
            </a:r>
            <a:r>
              <a:rPr lang="en-US" b="1" dirty="0" smtClean="0"/>
              <a:t>latest </a:t>
            </a:r>
            <a:r>
              <a:rPr lang="en-US" dirty="0" smtClean="0"/>
              <a:t>and custom tags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Docker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devclub</a:t>
            </a:r>
            <a:r>
              <a:rPr lang="en-US" dirty="0" smtClean="0"/>
              <a:t>-test</a:t>
            </a:r>
          </a:p>
          <a:p>
            <a:r>
              <a:rPr lang="en-US" dirty="0" smtClean="0"/>
              <a:t>FROM ubuntu:14.04</a:t>
            </a:r>
          </a:p>
          <a:p>
            <a:r>
              <a:rPr lang="en-US" dirty="0" smtClean="0"/>
              <a:t>CMD echo “Hello </a:t>
            </a:r>
            <a:r>
              <a:rPr lang="en-US" dirty="0" err="1" smtClean="0"/>
              <a:t>DevClub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Explain FROM</a:t>
            </a:r>
          </a:p>
          <a:p>
            <a:r>
              <a:rPr lang="en-US" dirty="0" smtClean="0"/>
              <a:t>Explain CMD vs ENTRYPOINT</a:t>
            </a:r>
          </a:p>
          <a:p>
            <a:pPr lvl="1"/>
            <a:r>
              <a:rPr lang="en-US" dirty="0" smtClean="0"/>
              <a:t>CMD – could overwrite executable and run any command inside container</a:t>
            </a:r>
          </a:p>
          <a:p>
            <a:pPr lvl="1"/>
            <a:r>
              <a:rPr lang="en-US" dirty="0" smtClean="0"/>
              <a:t>ENTRYPOINT – could only pass additional </a:t>
            </a:r>
            <a:r>
              <a:rPr lang="en-US" dirty="0" err="1" smtClean="0"/>
              <a:t>params</a:t>
            </a:r>
            <a:r>
              <a:rPr lang="en-US" dirty="0" smtClean="0"/>
              <a:t> to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Build, run and push to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build –t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</a:t>
            </a:r>
            <a:r>
              <a:rPr lang="en-US" dirty="0" smtClean="0"/>
              <a:t>-test .</a:t>
            </a:r>
          </a:p>
          <a:p>
            <a:endParaRPr lang="en-US" dirty="0" smtClean="0"/>
          </a:p>
          <a:p>
            <a:r>
              <a:rPr lang="en-US" dirty="0" smtClean="0"/>
              <a:t>Explain how name is used later</a:t>
            </a:r>
          </a:p>
          <a:p>
            <a:r>
              <a:rPr lang="en-US" dirty="0" smtClean="0"/>
              <a:t>Explain that name is basically alias for specific layer – you could assign it post-mortem to any layer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run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</a:t>
            </a:r>
            <a:r>
              <a:rPr lang="en-US" dirty="0" smtClean="0"/>
              <a:t>-test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push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</a:t>
            </a:r>
            <a:r>
              <a:rPr lang="en-US" dirty="0" smtClean="0"/>
              <a:t>-test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long running container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redis:latest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–d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kill &lt;id&gt;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container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common parts into nested containers – Java install, Node.js install, and so on</a:t>
            </a:r>
          </a:p>
          <a:p>
            <a:r>
              <a:rPr lang="en-US" dirty="0" smtClean="0"/>
              <a:t>Make sure that most changed containers and layers are last ones in the tree to avoid chained updates</a:t>
            </a:r>
          </a:p>
          <a:p>
            <a:r>
              <a:rPr lang="en-US" dirty="0" smtClean="0"/>
              <a:t>During push only layers with new hash are pushed to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container with Node.js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endParaRPr lang="en-US" dirty="0" smtClean="0"/>
          </a:p>
          <a:p>
            <a:r>
              <a:rPr lang="en-US" dirty="0" smtClean="0"/>
              <a:t>FROM ubuntu:14:04</a:t>
            </a:r>
          </a:p>
          <a:p>
            <a:r>
              <a:rPr lang="en-US" dirty="0" smtClean="0"/>
              <a:t>RUN apt-get update -q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sudo</a:t>
            </a:r>
            <a:r>
              <a:rPr lang="en-US" dirty="0" smtClean="0"/>
              <a:t> apt-get install software-properties-common -y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sudo</a:t>
            </a:r>
            <a:r>
              <a:rPr lang="en-US" dirty="0" smtClean="0"/>
              <a:t> add-apt-repository </a:t>
            </a:r>
            <a:r>
              <a:rPr lang="en-US" dirty="0" err="1" smtClean="0"/>
              <a:t>ppa:chris-lea</a:t>
            </a:r>
            <a:r>
              <a:rPr lang="en-US" dirty="0" smtClean="0"/>
              <a:t>/node.js -y</a:t>
            </a:r>
          </a:p>
          <a:p>
            <a:r>
              <a:rPr lang="en-US" dirty="0" smtClean="0"/>
              <a:t>RUN apt-get update -q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nodejs</a:t>
            </a:r>
            <a:r>
              <a:rPr lang="en-US" dirty="0" smtClean="0"/>
              <a:t> -y</a:t>
            </a:r>
          </a:p>
          <a:p>
            <a:endParaRPr lang="ru-RU" dirty="0" smtClean="0"/>
          </a:p>
          <a:p>
            <a:r>
              <a:rPr lang="en-US" dirty="0" smtClean="0"/>
              <a:t>Explain that each command (except from, CMD, EXPOSE and couple others) result in new layer in the image</a:t>
            </a:r>
          </a:p>
          <a:p>
            <a:pPr lvl="1"/>
            <a:r>
              <a:rPr lang="en-US" dirty="0" smtClean="0"/>
              <a:t>So if you have big download, compile, remove temp files phase then make them in 1 layer to reduce </a:t>
            </a:r>
            <a:r>
              <a:rPr lang="en-US" smtClean="0"/>
              <a:t>image size!!!</a:t>
            </a:r>
            <a:endParaRPr lang="en-US" dirty="0" smtClean="0"/>
          </a:p>
          <a:p>
            <a:r>
              <a:rPr lang="en-US" dirty="0" smtClean="0"/>
              <a:t>Explain what happens when build fails – on new try completed layers will be taken from the cache.</a:t>
            </a:r>
          </a:p>
          <a:p>
            <a:r>
              <a:rPr lang="en-US" dirty="0" smtClean="0"/>
              <a:t>Gotcha – Docker will use cache if command line has not changed.</a:t>
            </a:r>
            <a:br>
              <a:rPr lang="en-US" dirty="0" smtClean="0"/>
            </a:br>
            <a:r>
              <a:rPr lang="en-US" dirty="0" smtClean="0"/>
              <a:t>If running command 2 times could result in different outcome (for example </a:t>
            </a:r>
            <a:r>
              <a:rPr lang="en-US" dirty="0" err="1" smtClean="0"/>
              <a:t>Git</a:t>
            </a:r>
            <a:r>
              <a:rPr lang="en-US" dirty="0" smtClean="0"/>
              <a:t> code checkout) then you need to use alternative approach.</a:t>
            </a:r>
          </a:p>
          <a:p>
            <a:r>
              <a:rPr lang="en-US" dirty="0" smtClean="0"/>
              <a:t>If fast Internet – show this part otherwise reuse cached version</a:t>
            </a:r>
            <a:endParaRPr lang="en-US" dirty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build –t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r>
              <a:rPr lang="en-US" dirty="0" smtClean="0"/>
              <a:t> .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push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Node.js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run –it </a:t>
            </a:r>
            <a:r>
              <a:rPr lang="en-US" dirty="0" err="1" smtClean="0"/>
              <a:t>kroot</a:t>
            </a:r>
            <a:r>
              <a:rPr lang="en-US" dirty="0" smtClean="0"/>
              <a:t>/</a:t>
            </a:r>
            <a:r>
              <a:rPr lang="en-US" dirty="0" err="1" smtClean="0"/>
              <a:t>devclub-nodejs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node –version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716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Demo script </vt:lpstr>
      <vt:lpstr>Setup</vt:lpstr>
      <vt:lpstr>Download Ubuntu 14.04</vt:lpstr>
      <vt:lpstr>Empty Docker container</vt:lpstr>
      <vt:lpstr>Build, run and push to repository</vt:lpstr>
      <vt:lpstr>Show long running container </vt:lpstr>
      <vt:lpstr>Explain container inheritance</vt:lpstr>
      <vt:lpstr>Build container with Node.js install</vt:lpstr>
      <vt:lpstr>Run Node.js container</vt:lpstr>
      <vt:lpstr>Show that containers are repeatable</vt:lpstr>
      <vt:lpstr>Simple Node.js REST server</vt:lpstr>
      <vt:lpstr>Simple Node.js REST server Dockerfile</vt:lpstr>
      <vt:lpstr>Build and run simple server</vt:lpstr>
      <vt:lpstr>How to expose port</vt:lpstr>
      <vt:lpstr>Getting inside container</vt:lpstr>
      <vt:lpstr>Running process in containers</vt:lpstr>
      <vt:lpstr>Explain problem with data/logs persistence</vt:lpstr>
      <vt:lpstr>Using data container</vt:lpstr>
      <vt:lpstr>Test data container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script</dc:title>
  <dc:creator>Konstantin Root</dc:creator>
  <cp:lastModifiedBy>Konstantin Root</cp:lastModifiedBy>
  <cp:revision>84</cp:revision>
  <dcterms:created xsi:type="dcterms:W3CDTF">2014-07-29T11:15:57Z</dcterms:created>
  <dcterms:modified xsi:type="dcterms:W3CDTF">2014-07-30T13:25:04Z</dcterms:modified>
</cp:coreProperties>
</file>