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E033E-7B98-4E74-8930-A84482BFEFD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B86161-2EEB-4F10-A0F4-04DC489C9E5E}">
      <dgm:prSet/>
      <dgm:spPr/>
      <dgm:t>
        <a:bodyPr/>
        <a:lstStyle/>
        <a:p>
          <a:r>
            <a:rPr lang="pl-PL"/>
            <a:t>Książkę można wyszukać po tytule</a:t>
          </a:r>
          <a:endParaRPr lang="en-US"/>
        </a:p>
      </dgm:t>
    </dgm:pt>
    <dgm:pt modelId="{13E76DC5-A210-4AF8-B6EB-0FE576843747}" type="parTrans" cxnId="{04273BE6-1DC7-4F97-95C3-34F16A8AD411}">
      <dgm:prSet/>
      <dgm:spPr/>
      <dgm:t>
        <a:bodyPr/>
        <a:lstStyle/>
        <a:p>
          <a:endParaRPr lang="en-US"/>
        </a:p>
      </dgm:t>
    </dgm:pt>
    <dgm:pt modelId="{0410950E-ECC9-4228-9953-E9B4F1476DB5}" type="sibTrans" cxnId="{04273BE6-1DC7-4F97-95C3-34F16A8AD411}">
      <dgm:prSet/>
      <dgm:spPr/>
      <dgm:t>
        <a:bodyPr/>
        <a:lstStyle/>
        <a:p>
          <a:endParaRPr lang="en-US"/>
        </a:p>
      </dgm:t>
    </dgm:pt>
    <dgm:pt modelId="{F9976384-973D-4519-A933-130C14909E53}">
      <dgm:prSet/>
      <dgm:spPr/>
      <dgm:t>
        <a:bodyPr/>
        <a:lstStyle/>
        <a:p>
          <a:r>
            <a:rPr lang="pl-PL"/>
            <a:t>Jeżeli kilka książek ma taką samą nazwę, wyświetli je wszystkie</a:t>
          </a:r>
          <a:endParaRPr lang="en-US"/>
        </a:p>
      </dgm:t>
    </dgm:pt>
    <dgm:pt modelId="{C9A93A21-30D6-4536-8610-87F757EE32DA}" type="parTrans" cxnId="{9CCBF522-13A7-429C-BA92-FC4D7B59E64F}">
      <dgm:prSet/>
      <dgm:spPr/>
      <dgm:t>
        <a:bodyPr/>
        <a:lstStyle/>
        <a:p>
          <a:endParaRPr lang="en-US"/>
        </a:p>
      </dgm:t>
    </dgm:pt>
    <dgm:pt modelId="{A03A5EA2-A56A-4BEA-9107-E48F800D8F5A}" type="sibTrans" cxnId="{9CCBF522-13A7-429C-BA92-FC4D7B59E64F}">
      <dgm:prSet/>
      <dgm:spPr/>
      <dgm:t>
        <a:bodyPr/>
        <a:lstStyle/>
        <a:p>
          <a:endParaRPr lang="en-US"/>
        </a:p>
      </dgm:t>
    </dgm:pt>
    <dgm:pt modelId="{EE94AB7D-E157-4835-B2CF-E54CF22E3535}" type="pres">
      <dgm:prSet presAssocID="{A08E033E-7B98-4E74-8930-A84482BFEFDF}" presName="vert0" presStyleCnt="0">
        <dgm:presLayoutVars>
          <dgm:dir/>
          <dgm:animOne val="branch"/>
          <dgm:animLvl val="lvl"/>
        </dgm:presLayoutVars>
      </dgm:prSet>
      <dgm:spPr/>
    </dgm:pt>
    <dgm:pt modelId="{CBADFAEF-7D91-4060-A68F-9E6A229B03D5}" type="pres">
      <dgm:prSet presAssocID="{F8B86161-2EEB-4F10-A0F4-04DC489C9E5E}" presName="thickLine" presStyleLbl="alignNode1" presStyleIdx="0" presStyleCnt="2"/>
      <dgm:spPr/>
    </dgm:pt>
    <dgm:pt modelId="{9E9AB469-33F0-49A3-8E6A-BDF548C97298}" type="pres">
      <dgm:prSet presAssocID="{F8B86161-2EEB-4F10-A0F4-04DC489C9E5E}" presName="horz1" presStyleCnt="0"/>
      <dgm:spPr/>
    </dgm:pt>
    <dgm:pt modelId="{5B2470EB-8934-41A6-ADD9-CEB5FF953B3E}" type="pres">
      <dgm:prSet presAssocID="{F8B86161-2EEB-4F10-A0F4-04DC489C9E5E}" presName="tx1" presStyleLbl="revTx" presStyleIdx="0" presStyleCnt="2"/>
      <dgm:spPr/>
    </dgm:pt>
    <dgm:pt modelId="{86A53FCD-B40E-4667-831B-603809D3FCBE}" type="pres">
      <dgm:prSet presAssocID="{F8B86161-2EEB-4F10-A0F4-04DC489C9E5E}" presName="vert1" presStyleCnt="0"/>
      <dgm:spPr/>
    </dgm:pt>
    <dgm:pt modelId="{F4B713E8-7460-43DF-9743-9DC63D6273C7}" type="pres">
      <dgm:prSet presAssocID="{F9976384-973D-4519-A933-130C14909E53}" presName="thickLine" presStyleLbl="alignNode1" presStyleIdx="1" presStyleCnt="2"/>
      <dgm:spPr/>
    </dgm:pt>
    <dgm:pt modelId="{80AE4B24-5596-49B3-8AA1-44783F7AF3D7}" type="pres">
      <dgm:prSet presAssocID="{F9976384-973D-4519-A933-130C14909E53}" presName="horz1" presStyleCnt="0"/>
      <dgm:spPr/>
    </dgm:pt>
    <dgm:pt modelId="{F1460E24-F780-4BE7-B624-91F3ADE46277}" type="pres">
      <dgm:prSet presAssocID="{F9976384-973D-4519-A933-130C14909E53}" presName="tx1" presStyleLbl="revTx" presStyleIdx="1" presStyleCnt="2"/>
      <dgm:spPr/>
    </dgm:pt>
    <dgm:pt modelId="{BB8F1DF1-09C1-4DD3-AA67-1A1E2895DFCD}" type="pres">
      <dgm:prSet presAssocID="{F9976384-973D-4519-A933-130C14909E53}" presName="vert1" presStyleCnt="0"/>
      <dgm:spPr/>
    </dgm:pt>
  </dgm:ptLst>
  <dgm:cxnLst>
    <dgm:cxn modelId="{9CCBF522-13A7-429C-BA92-FC4D7B59E64F}" srcId="{A08E033E-7B98-4E74-8930-A84482BFEFDF}" destId="{F9976384-973D-4519-A933-130C14909E53}" srcOrd="1" destOrd="0" parTransId="{C9A93A21-30D6-4536-8610-87F757EE32DA}" sibTransId="{A03A5EA2-A56A-4BEA-9107-E48F800D8F5A}"/>
    <dgm:cxn modelId="{6A405A28-88E9-4FFD-92D4-82A497D2B065}" type="presOf" srcId="{F8B86161-2EEB-4F10-A0F4-04DC489C9E5E}" destId="{5B2470EB-8934-41A6-ADD9-CEB5FF953B3E}" srcOrd="0" destOrd="0" presId="urn:microsoft.com/office/officeart/2008/layout/LinedList"/>
    <dgm:cxn modelId="{2DCAE937-D709-4F0C-9A9D-8A1F26CF88FE}" type="presOf" srcId="{F9976384-973D-4519-A933-130C14909E53}" destId="{F1460E24-F780-4BE7-B624-91F3ADE46277}" srcOrd="0" destOrd="0" presId="urn:microsoft.com/office/officeart/2008/layout/LinedList"/>
    <dgm:cxn modelId="{8318CBC8-7632-4450-9700-114AE42395DE}" type="presOf" srcId="{A08E033E-7B98-4E74-8930-A84482BFEFDF}" destId="{EE94AB7D-E157-4835-B2CF-E54CF22E3535}" srcOrd="0" destOrd="0" presId="urn:microsoft.com/office/officeart/2008/layout/LinedList"/>
    <dgm:cxn modelId="{04273BE6-1DC7-4F97-95C3-34F16A8AD411}" srcId="{A08E033E-7B98-4E74-8930-A84482BFEFDF}" destId="{F8B86161-2EEB-4F10-A0F4-04DC489C9E5E}" srcOrd="0" destOrd="0" parTransId="{13E76DC5-A210-4AF8-B6EB-0FE576843747}" sibTransId="{0410950E-ECC9-4228-9953-E9B4F1476DB5}"/>
    <dgm:cxn modelId="{5217D8FE-BA62-410D-8A20-6A29216A95D3}" type="presParOf" srcId="{EE94AB7D-E157-4835-B2CF-E54CF22E3535}" destId="{CBADFAEF-7D91-4060-A68F-9E6A229B03D5}" srcOrd="0" destOrd="0" presId="urn:microsoft.com/office/officeart/2008/layout/LinedList"/>
    <dgm:cxn modelId="{70372E70-432B-4C53-959D-27DF87FA4164}" type="presParOf" srcId="{EE94AB7D-E157-4835-B2CF-E54CF22E3535}" destId="{9E9AB469-33F0-49A3-8E6A-BDF548C97298}" srcOrd="1" destOrd="0" presId="urn:microsoft.com/office/officeart/2008/layout/LinedList"/>
    <dgm:cxn modelId="{B9D82319-77FF-4650-8A77-59E47E364726}" type="presParOf" srcId="{9E9AB469-33F0-49A3-8E6A-BDF548C97298}" destId="{5B2470EB-8934-41A6-ADD9-CEB5FF953B3E}" srcOrd="0" destOrd="0" presId="urn:microsoft.com/office/officeart/2008/layout/LinedList"/>
    <dgm:cxn modelId="{46814560-B79D-41D7-AF1D-DA9A3ECF70D2}" type="presParOf" srcId="{9E9AB469-33F0-49A3-8E6A-BDF548C97298}" destId="{86A53FCD-B40E-4667-831B-603809D3FCBE}" srcOrd="1" destOrd="0" presId="urn:microsoft.com/office/officeart/2008/layout/LinedList"/>
    <dgm:cxn modelId="{EBC4CF39-9C6F-4A04-8E48-8F7031A369FF}" type="presParOf" srcId="{EE94AB7D-E157-4835-B2CF-E54CF22E3535}" destId="{F4B713E8-7460-43DF-9743-9DC63D6273C7}" srcOrd="2" destOrd="0" presId="urn:microsoft.com/office/officeart/2008/layout/LinedList"/>
    <dgm:cxn modelId="{E3FA2238-6122-4DF2-AF3D-4B11591CA954}" type="presParOf" srcId="{EE94AB7D-E157-4835-B2CF-E54CF22E3535}" destId="{80AE4B24-5596-49B3-8AA1-44783F7AF3D7}" srcOrd="3" destOrd="0" presId="urn:microsoft.com/office/officeart/2008/layout/LinedList"/>
    <dgm:cxn modelId="{D950B0D3-DB12-48CD-808A-99B9837EBAB3}" type="presParOf" srcId="{80AE4B24-5596-49B3-8AA1-44783F7AF3D7}" destId="{F1460E24-F780-4BE7-B624-91F3ADE46277}" srcOrd="0" destOrd="0" presId="urn:microsoft.com/office/officeart/2008/layout/LinedList"/>
    <dgm:cxn modelId="{D0EDE488-BEA2-4E6F-9066-28EF21F3F175}" type="presParOf" srcId="{80AE4B24-5596-49B3-8AA1-44783F7AF3D7}" destId="{BB8F1DF1-09C1-4DD3-AA67-1A1E2895DF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DFAEF-7D91-4060-A68F-9E6A229B03D5}">
      <dsp:nvSpPr>
        <dsp:cNvPr id="0" name=""/>
        <dsp:cNvSpPr/>
      </dsp:nvSpPr>
      <dsp:spPr>
        <a:xfrm>
          <a:off x="0" y="0"/>
          <a:ext cx="38039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470EB-8934-41A6-ADD9-CEB5FF953B3E}">
      <dsp:nvSpPr>
        <dsp:cNvPr id="0" name=""/>
        <dsp:cNvSpPr/>
      </dsp:nvSpPr>
      <dsp:spPr>
        <a:xfrm>
          <a:off x="0" y="0"/>
          <a:ext cx="3803904" cy="1830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Książkę można wyszukać po tytule</a:t>
          </a:r>
          <a:endParaRPr lang="en-US" sz="3100" kern="1200"/>
        </a:p>
      </dsp:txBody>
      <dsp:txXfrm>
        <a:off x="0" y="0"/>
        <a:ext cx="3803904" cy="1830092"/>
      </dsp:txXfrm>
    </dsp:sp>
    <dsp:sp modelId="{F4B713E8-7460-43DF-9743-9DC63D6273C7}">
      <dsp:nvSpPr>
        <dsp:cNvPr id="0" name=""/>
        <dsp:cNvSpPr/>
      </dsp:nvSpPr>
      <dsp:spPr>
        <a:xfrm>
          <a:off x="0" y="1830092"/>
          <a:ext cx="3803904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460E24-F780-4BE7-B624-91F3ADE46277}">
      <dsp:nvSpPr>
        <dsp:cNvPr id="0" name=""/>
        <dsp:cNvSpPr/>
      </dsp:nvSpPr>
      <dsp:spPr>
        <a:xfrm>
          <a:off x="0" y="1830092"/>
          <a:ext cx="3803904" cy="1830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/>
            <a:t>Jeżeli kilka książek ma taką samą nazwę, wyświetli je wszystkie</a:t>
          </a:r>
          <a:endParaRPr lang="en-US" sz="3100" kern="1200"/>
        </a:p>
      </dsp:txBody>
      <dsp:txXfrm>
        <a:off x="0" y="1830092"/>
        <a:ext cx="3803904" cy="1830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4C1C94-1C37-434E-1E5F-393093B6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535411-D1D6-0024-4B0A-86798D08A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A90C61-D4B0-202C-4F40-5775179D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8D04F7-2A33-1485-78F5-3F55720A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0F1B12-F415-AA0F-0B1E-9942AFEC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3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0AD41-CE22-0BB8-EC5B-BF9D3A80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A89844-4F14-0CA4-5740-1B9F403A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B9BE2D-8D3F-F463-89C7-DDADD282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E5143C-70A1-3DF1-64B3-16CC6099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7447C9-1CD7-0A8C-ADF1-38D4BD4D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52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F8ABCAD-93E2-980D-9D4B-3B713631F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953C10-5985-8151-C334-A39F43A2A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D5100B-A45A-1AA2-D6A8-1F534359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AAAA2A-7AB8-E424-224C-1D0B4D5F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A1FFEB0-9CF8-48FE-26C2-B8C94B60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367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907C8-F610-9AC2-C2A7-B6E3C4F3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10C4D5-BFB0-4BB2-F999-FD9A9C78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67F644-4BB9-74DB-8381-3453AE6E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963265-3FFC-A8A4-8C35-BA4E479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20D975-9108-C309-FD4B-8131FE41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5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B4B108-73E6-F2B1-2EC6-D9BC49A8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955C10-14F8-4E2E-3676-EA45C1C7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F1DD9A-010D-4AAE-3749-0BDE172E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AFD2FE-37E1-27A7-75AF-51ED679D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105E690-3320-4968-C48D-846E5694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1F1B65-3E0C-F1AA-D0AC-66D37E4D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7CF503-8DDC-6A8E-C84E-D22341B92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DE52A2-BE03-A64E-6B13-21F42C6B4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C5AD64-0D6B-222B-2E17-246A06D3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6B820D1-7D4C-C19A-2FC9-4B4B373D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AD6BDA-DC75-DB53-AADD-9D560892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21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40FF2A-B8F9-FFF2-9CC7-CD67F99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7FDD0AD-F627-8F6A-CB9B-4B97F397D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6CEE626-7D67-8BD5-60CF-2C747DD5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34896B8-DF34-9DC4-EA04-BEF816455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784BC30-38D2-4EAC-C86C-25377C42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97CC888-C772-5AD4-3D6C-9724FA69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FDF5CC-BB8E-FC5C-21D3-128BDAEE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E1BFDCF-3A13-798F-4EA2-8D847EA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1479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CB3546-3FB0-FDEF-A225-EA801FF8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665BD9-B0CA-41FA-B418-B4219A1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ECC6C-E9C4-729D-0094-7DABBEE2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893F333-5B58-CFA0-A552-FD726E5C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6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9E25608-589D-A6E7-F99F-7F09339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3A815A4-C45C-F741-1F1F-F98A4661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9FB8AB-8ADA-EE3B-6C23-442AA65E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3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4D600-62DA-74E5-7215-49FC53B5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A0CFBF-F92F-F14C-FB38-39AD6FB0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0D5E93-1D65-0C28-4742-F8588ED4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8445F8B-4C95-E88F-11A2-0FA92297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892607A-0024-93E3-F686-6A5FC232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04A959-EC32-9681-9C71-A2708112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7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2793D9-259B-70C5-4D96-860F835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AF921A5-423D-20EC-7D2B-5B2BD257D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3A5066-63A9-BB24-282D-B36A3BB91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502213-6501-2E22-051E-A27C8D1C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CFC6DF-0307-62FB-EAE5-75F4F98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369F3FF-F7CE-020F-3956-65CFBE3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0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93ADD25-D0CB-C562-B884-5DD71BB8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7020A0-3323-A7DF-3234-AFAE1BA6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8A7314-AD08-689A-F253-D69C85570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EC366-4B3B-4053-A222-EB906EDBCD8E}" type="datetimeFigureOut">
              <a:rPr lang="pl-PL" smtClean="0"/>
              <a:t>14.12.2022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CCF0AF-BA01-4721-5F83-5513983DA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12734E-C898-2A36-E696-F5A76C47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5876-3E4A-41D2-A2DC-7BBC401873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22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97804-88DB-8A48-2CFB-9BF3DC8F0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FC4B751-438C-02B3-F944-D56BEC71F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Projekt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DA7B71-8CCB-4ED7-E31E-3C9289C6C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/>
              <a:t>Baza danych</a:t>
            </a:r>
          </a:p>
        </p:txBody>
      </p:sp>
    </p:spTree>
    <p:extLst>
      <p:ext uri="{BB962C8B-B14F-4D97-AF65-F5344CB8AC3E}">
        <p14:creationId xmlns:p14="http://schemas.microsoft.com/office/powerpoint/2010/main" val="32029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3E699-95AF-A7B8-F36F-0E10F0EB2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1" r="21030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421D19-EAF1-4819-45D7-0756A074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pl-PL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A8DAB9-9021-C08D-81EB-D37F0FCA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/>
              <a:t>Celem projektu jest stworzenie bazy danych która będzie przechowywała informacje o książkach</a:t>
            </a:r>
          </a:p>
          <a:p>
            <a:r>
              <a:rPr lang="pl-PL"/>
              <a:t>Tytuł</a:t>
            </a:r>
          </a:p>
          <a:p>
            <a:r>
              <a:rPr lang="pl-PL"/>
              <a:t>Autor</a:t>
            </a:r>
          </a:p>
          <a:p>
            <a:r>
              <a:rPr lang="pl-PL"/>
              <a:t>Ilość stron</a:t>
            </a:r>
          </a:p>
          <a:p>
            <a:r>
              <a:rPr lang="pl-PL"/>
              <a:t>Informacja o tym czy książka została przeczytana</a:t>
            </a:r>
          </a:p>
          <a:p>
            <a:pPr marL="0" indent="0">
              <a:buNone/>
            </a:pPr>
            <a:r>
              <a:rPr lang="pl-PL"/>
              <a:t>Informacje będą zapisywane w pliku teksowym „książki.txt”</a:t>
            </a:r>
          </a:p>
        </p:txBody>
      </p:sp>
    </p:spTree>
    <p:extLst>
      <p:ext uri="{BB962C8B-B14F-4D97-AF65-F5344CB8AC3E}">
        <p14:creationId xmlns:p14="http://schemas.microsoft.com/office/powerpoint/2010/main" val="313658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5342F7-FDFB-AC48-0A02-C049E5B6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Funkcjonalności</a:t>
            </a:r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CADE35C9-98DD-608A-FF27-CDBA6F53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6294016" cy="3536236"/>
          </a:xfrm>
        </p:spPr>
        <p:txBody>
          <a:bodyPr>
            <a:normAutofit/>
          </a:bodyPr>
          <a:lstStyle/>
          <a:p>
            <a:r>
              <a:rPr lang="pl-PL" sz="2400" dirty="0"/>
              <a:t>Zapisywanie informacji o książce</a:t>
            </a:r>
          </a:p>
          <a:p>
            <a:r>
              <a:rPr lang="pl-PL" sz="2400" dirty="0"/>
              <a:t>Wyszukiwanie książki po tytule</a:t>
            </a:r>
          </a:p>
          <a:p>
            <a:r>
              <a:rPr lang="pl-PL" sz="2400" dirty="0"/>
              <a:t>Wyświetlanie wszystkich książek w odpowiednio posortowany sposób</a:t>
            </a:r>
          </a:p>
          <a:p>
            <a:r>
              <a:rPr lang="pl-PL" sz="2400" dirty="0"/>
              <a:t>Usuwanie książki</a:t>
            </a:r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7" name="Graphic 6" descr="Developer Tools">
            <a:extLst>
              <a:ext uri="{FF2B5EF4-FFF2-40B4-BE49-F238E27FC236}">
                <a16:creationId xmlns:a16="http://schemas.microsoft.com/office/drawing/2014/main" id="{E414BF68-F025-743F-9F4E-1954B035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9560EF-CC7C-3E56-2501-491B24A0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Prototypy funkcji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D6805F15-8E49-371B-61EF-5AC01F8E2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32" y="2427541"/>
            <a:ext cx="8883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D7A29-69E8-4782-58EC-D045C3D5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Zapisywanie 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EA47C2-FE7B-00AC-451B-1432AC7B5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Dane są wczytywane a następnie od użytkownika a następnie zapisywane w formacie:</a:t>
            </a:r>
          </a:p>
          <a:p>
            <a:pPr marL="0" indent="0">
              <a:buNone/>
            </a:pPr>
            <a:r>
              <a:rPr lang="pl-PL" sz="2000" dirty="0"/>
              <a:t>[Indeks] [Tytuł książki] [Autor] [Ilość stron] [t/n]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6" name="Symbol zastępczy zawartości 5" descr="Obraz zawierający tekst&#10;&#10;Opis wygenerowany automatycznie">
            <a:extLst>
              <a:ext uri="{FF2B5EF4-FFF2-40B4-BE49-F238E27FC236}">
                <a16:creationId xmlns:a16="http://schemas.microsoft.com/office/drawing/2014/main" id="{49A3A043-B754-9301-330B-8069A7904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2255763"/>
            <a:ext cx="4752975" cy="2343150"/>
          </a:xfrm>
        </p:spPr>
      </p:pic>
    </p:spTree>
    <p:extLst>
      <p:ext uri="{BB962C8B-B14F-4D97-AF65-F5344CB8AC3E}">
        <p14:creationId xmlns:p14="http://schemas.microsoft.com/office/powerpoint/2010/main" val="288148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079B68-899A-A066-D9F0-9C6BC348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Wyszukiwanie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książki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Symbol zastępczy zawartości 4" descr="Obraz zawierający tekst&#10;&#10;Opis wygenerowany automatycznie">
            <a:extLst>
              <a:ext uri="{FF2B5EF4-FFF2-40B4-BE49-F238E27FC236}">
                <a16:creationId xmlns:a16="http://schemas.microsoft.com/office/drawing/2014/main" id="{E6B65504-F105-5502-29C8-AAAFAB5C6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4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52A09952-9FB5-5E68-1416-0AB534C44C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0891111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08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DDED2-C957-EBCF-E55B-C4B3A11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Wyświetlanie posortowanych książek	</a:t>
            </a:r>
            <a:br>
              <a:rPr lang="en-US" sz="3700"/>
            </a:br>
            <a:endParaRPr lang="en-US" sz="37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FF3503-AB60-710E-6F5D-09EC08F52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5121642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Przed</a:t>
            </a:r>
            <a:r>
              <a:rPr lang="en-US" sz="2000" dirty="0"/>
              <a:t> </a:t>
            </a:r>
            <a:r>
              <a:rPr lang="en-US" sz="2000" dirty="0" err="1"/>
              <a:t>wyświetlaniem</a:t>
            </a:r>
            <a:r>
              <a:rPr lang="en-US" sz="2000" dirty="0"/>
              <a:t> </a:t>
            </a:r>
            <a:r>
              <a:rPr lang="en-US" sz="2000" dirty="0" err="1"/>
              <a:t>wszystkich</a:t>
            </a:r>
            <a:r>
              <a:rPr lang="en-US" sz="2000" dirty="0"/>
              <a:t> </a:t>
            </a:r>
            <a:r>
              <a:rPr lang="en-US" sz="2000" dirty="0" err="1"/>
              <a:t>rekordów</a:t>
            </a:r>
            <a:r>
              <a:rPr lang="en-US" sz="2000" dirty="0"/>
              <a:t> </a:t>
            </a:r>
            <a:r>
              <a:rPr lang="en-US" sz="2000" dirty="0" err="1"/>
              <a:t>zostanie</a:t>
            </a:r>
            <a:r>
              <a:rPr lang="en-US" sz="2000" dirty="0"/>
              <a:t> </a:t>
            </a:r>
            <a:r>
              <a:rPr lang="en-US" sz="2000" dirty="0" err="1"/>
              <a:t>wyświetlone</a:t>
            </a:r>
            <a:r>
              <a:rPr lang="en-US" sz="2000" dirty="0"/>
              <a:t> menu w </a:t>
            </a:r>
            <a:r>
              <a:rPr lang="en-US" sz="2000" dirty="0" err="1"/>
              <a:t>którym</a:t>
            </a:r>
            <a:r>
              <a:rPr lang="en-US" sz="2000" dirty="0"/>
              <a:t> </a:t>
            </a:r>
            <a:r>
              <a:rPr lang="en-US" sz="2000" dirty="0" err="1"/>
              <a:t>można</a:t>
            </a:r>
            <a:r>
              <a:rPr lang="en-US" sz="2000" dirty="0"/>
              <a:t> </a:t>
            </a:r>
            <a:r>
              <a:rPr lang="en-US" sz="2000" dirty="0" err="1"/>
              <a:t>wybrać</a:t>
            </a:r>
            <a:r>
              <a:rPr lang="en-US" sz="2000" dirty="0"/>
              <a:t> </a:t>
            </a:r>
            <a:r>
              <a:rPr lang="en-US" sz="2000" dirty="0" err="1"/>
              <a:t>wartość</a:t>
            </a:r>
            <a:r>
              <a:rPr lang="en-US" sz="2000" dirty="0"/>
              <a:t> w </a:t>
            </a:r>
            <a:r>
              <a:rPr lang="en-US" sz="2000" dirty="0" err="1"/>
              <a:t>oparciu</a:t>
            </a:r>
            <a:r>
              <a:rPr lang="en-US" sz="2000" dirty="0"/>
              <a:t> o </a:t>
            </a:r>
            <a:r>
              <a:rPr lang="en-US" sz="2000" dirty="0" err="1"/>
              <a:t>którą</a:t>
            </a:r>
            <a:r>
              <a:rPr lang="en-US" sz="2000" dirty="0"/>
              <a:t> </a:t>
            </a:r>
            <a:r>
              <a:rPr lang="en-US" sz="2000" dirty="0" err="1"/>
              <a:t>będziemy</a:t>
            </a:r>
            <a:r>
              <a:rPr lang="en-US" sz="2000" dirty="0"/>
              <a:t> </a:t>
            </a:r>
            <a:r>
              <a:rPr lang="en-US" sz="2000" dirty="0" err="1"/>
              <a:t>sortować</a:t>
            </a:r>
            <a:r>
              <a:rPr lang="en-US" sz="2000" dirty="0"/>
              <a:t> </a:t>
            </a:r>
            <a:r>
              <a:rPr lang="en-US" sz="2000" dirty="0" err="1"/>
              <a:t>dane</a:t>
            </a:r>
            <a:r>
              <a:rPr lang="en-US" sz="2000" dirty="0"/>
              <a:t> </a:t>
            </a:r>
            <a:r>
              <a:rPr lang="en-US" sz="2000" dirty="0" err="1"/>
              <a:t>oraz</a:t>
            </a:r>
            <a:r>
              <a:rPr lang="en-US" sz="2000" dirty="0"/>
              <a:t> </a:t>
            </a:r>
            <a:r>
              <a:rPr lang="en-US" sz="2000" dirty="0" err="1"/>
              <a:t>czy</a:t>
            </a:r>
            <a:r>
              <a:rPr lang="en-US" sz="2000" dirty="0"/>
              <a:t> ma to </a:t>
            </a:r>
            <a:r>
              <a:rPr lang="en-US" sz="2000" dirty="0" err="1"/>
              <a:t>być</a:t>
            </a:r>
            <a:r>
              <a:rPr lang="en-US" sz="2000" dirty="0"/>
              <a:t> </a:t>
            </a:r>
            <a:r>
              <a:rPr lang="en-US" sz="2000" dirty="0" err="1"/>
              <a:t>sortowanie</a:t>
            </a:r>
            <a:r>
              <a:rPr lang="en-US" sz="2000" dirty="0"/>
              <a:t> </a:t>
            </a:r>
            <a:r>
              <a:rPr lang="en-US" sz="2000" dirty="0" err="1"/>
              <a:t>rosnące</a:t>
            </a:r>
            <a:r>
              <a:rPr lang="en-US" sz="2000" dirty="0"/>
              <a:t> </a:t>
            </a:r>
            <a:r>
              <a:rPr lang="en-US" sz="2000" dirty="0" err="1"/>
              <a:t>lub</a:t>
            </a:r>
            <a:r>
              <a:rPr lang="en-US" sz="2000" dirty="0"/>
              <a:t> </a:t>
            </a:r>
            <a:r>
              <a:rPr lang="en-US" sz="2000" dirty="0" err="1"/>
              <a:t>malejące</a:t>
            </a:r>
            <a:endParaRPr lang="en-US" sz="2000" dirty="0"/>
          </a:p>
          <a:p>
            <a:r>
              <a:rPr lang="en-US" sz="2000" dirty="0"/>
              <a:t>Na </a:t>
            </a:r>
            <a:r>
              <a:rPr lang="en-US" sz="2000" dirty="0" err="1"/>
              <a:t>przykładzie</a:t>
            </a:r>
            <a:r>
              <a:rPr lang="en-US" sz="2000" dirty="0"/>
              <a:t>  </a:t>
            </a:r>
            <a:r>
              <a:rPr lang="en-US" sz="2000" dirty="0" err="1"/>
              <a:t>widać</a:t>
            </a:r>
            <a:r>
              <a:rPr lang="en-US" sz="2000" dirty="0"/>
              <a:t> </a:t>
            </a:r>
            <a:r>
              <a:rPr lang="en-US" sz="2000" dirty="0" err="1"/>
              <a:t>książki</a:t>
            </a:r>
            <a:r>
              <a:rPr lang="en-US" sz="2000" dirty="0"/>
              <a:t> </a:t>
            </a:r>
            <a:r>
              <a:rPr lang="en-US" sz="2000" dirty="0" err="1"/>
              <a:t>sortowane</a:t>
            </a:r>
            <a:r>
              <a:rPr lang="en-US" sz="2000" dirty="0"/>
              <a:t> </a:t>
            </a:r>
            <a:r>
              <a:rPr lang="en-US" sz="2000" dirty="0" err="1"/>
              <a:t>malejąco</a:t>
            </a:r>
            <a:r>
              <a:rPr lang="en-US" sz="2000" dirty="0"/>
              <a:t> </a:t>
            </a:r>
            <a:r>
              <a:rPr lang="en-US" sz="2000" dirty="0" err="1"/>
              <a:t>według</a:t>
            </a:r>
            <a:r>
              <a:rPr lang="en-US" sz="2000" dirty="0"/>
              <a:t> </a:t>
            </a:r>
            <a:r>
              <a:rPr lang="en-US" sz="2000" dirty="0" err="1"/>
              <a:t>ilości</a:t>
            </a:r>
            <a:r>
              <a:rPr lang="en-US" sz="2000" dirty="0"/>
              <a:t> </a:t>
            </a:r>
            <a:r>
              <a:rPr lang="en-US" sz="2000" dirty="0" err="1"/>
              <a:t>stron</a:t>
            </a:r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8F096A8-6A0C-26B3-6AA9-6C41F2A91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8466" b="2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505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153</Words>
  <Application>Microsoft Office PowerPoint</Application>
  <PresentationFormat>Panoramiczny</PresentationFormat>
  <Paragraphs>24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Projekt</vt:lpstr>
      <vt:lpstr>Cel projektu</vt:lpstr>
      <vt:lpstr>Funkcjonalności</vt:lpstr>
      <vt:lpstr>Prototypy funkcji</vt:lpstr>
      <vt:lpstr>Zapisywanie danych</vt:lpstr>
      <vt:lpstr>Wyszukiwanie książki</vt:lpstr>
      <vt:lpstr>Wyświetlanie posortowanych książek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Jakub Nowak</dc:creator>
  <cp:lastModifiedBy>Jakub Nowak</cp:lastModifiedBy>
  <cp:revision>13</cp:revision>
  <dcterms:created xsi:type="dcterms:W3CDTF">2022-12-13T17:01:59Z</dcterms:created>
  <dcterms:modified xsi:type="dcterms:W3CDTF">2022-12-14T00:47:49Z</dcterms:modified>
</cp:coreProperties>
</file>