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7E2D4BA-E8A9-478C-ADB0-894793B59A15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9E26DB-E7A1-439F-8304-CBED66CEE1F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897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D4BA-E8A9-478C-ADB0-894793B59A15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26DB-E7A1-439F-8304-CBED66CEE1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41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D4BA-E8A9-478C-ADB0-894793B59A15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26DB-E7A1-439F-8304-CBED66CEE1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794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D4BA-E8A9-478C-ADB0-894793B59A15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26DB-E7A1-439F-8304-CBED66CEE1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50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D4BA-E8A9-478C-ADB0-894793B59A15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26DB-E7A1-439F-8304-CBED66CEE1F2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019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D4BA-E8A9-478C-ADB0-894793B59A15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26DB-E7A1-439F-8304-CBED66CEE1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534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D4BA-E8A9-478C-ADB0-894793B59A15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26DB-E7A1-439F-8304-CBED66CEE1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02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D4BA-E8A9-478C-ADB0-894793B59A15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26DB-E7A1-439F-8304-CBED66CEE1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24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D4BA-E8A9-478C-ADB0-894793B59A15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26DB-E7A1-439F-8304-CBED66CEE1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895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D4BA-E8A9-478C-ADB0-894793B59A15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26DB-E7A1-439F-8304-CBED66CEE1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280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D4BA-E8A9-478C-ADB0-894793B59A15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26DB-E7A1-439F-8304-CBED66CEE1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105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A7E2D4BA-E8A9-478C-ADB0-894793B59A15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39E26DB-E7A1-439F-8304-CBED66CEE1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703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Поиск числа в массиве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Вотинова Елизавета ПМИ-3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Гришин Никита ПМИ-4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2020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65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Постановка задачи: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1965960"/>
            <a:ext cx="9872871" cy="4038600"/>
          </a:xfrm>
        </p:spPr>
        <p:txBody>
          <a:bodyPr/>
          <a:lstStyle/>
          <a:p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Дано: в первой строке записано количество чисел в массиве (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) и искомый элемент (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). Во второй строке перечислено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чисел ­ элементы массива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Получить: индекс первого элемента, равного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, либо значение «–1», если такого элемента нет.</a:t>
            </a:r>
          </a:p>
          <a:p>
            <a:pPr marL="45720" indent="0">
              <a:buNone/>
            </a:pPr>
            <a:r>
              <a:rPr lang="ru-RU" sz="4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Алгоритмы:</a:t>
            </a:r>
          </a:p>
          <a:p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Линейный поиск</a:t>
            </a:r>
          </a:p>
          <a:p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Бинарный поиск</a:t>
            </a:r>
          </a:p>
          <a:p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60535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Линейный поиск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Порядок сложности: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O(n)</a:t>
            </a:r>
          </a:p>
          <a:p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Начиная с первого, все элементы массива последовательно просматриваются и сравниваются с искомым. Если на каком-то шаге текущий элемент окажется равным искомому, тогда элемент считается найденным, и в качестве результата возвращается индекс этого элемента, и сразу выходим из цикла. Иначе, возвращаем значение -1.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5" t="84912" r="13157" b="1988"/>
          <a:stretch/>
        </p:blipFill>
        <p:spPr>
          <a:xfrm>
            <a:off x="2822887" y="4539916"/>
            <a:ext cx="6513096" cy="89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1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" t="11934" r="7450" b="21738"/>
          <a:stretch/>
        </p:blipFill>
        <p:spPr>
          <a:xfrm>
            <a:off x="5919185" y="3827319"/>
            <a:ext cx="4968702" cy="276744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Бинарный поиск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4382" y="1706418"/>
            <a:ext cx="9872871" cy="4038600"/>
          </a:xfrm>
        </p:spPr>
        <p:txBody>
          <a:bodyPr/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Порядок сложности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O(log n)</a:t>
            </a:r>
            <a:endParaRPr lang="ru-RU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Бинарный поиск производится в упорядоченном массиве. Для начала нужно отсортировать массив (алгоритм быстрой сортировки). При бинарном поиске искомый ключ сравнивается с ключом среднего элемента в массиве. Если они равны, то поиск успешен, выводим индекс элемента. В противном случае поиск осуществляется аналогично в левой или правой частях массива. Если элемент не найден, возвращаем -1.</a:t>
            </a:r>
          </a:p>
          <a:p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71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Пример работы программы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45" t="14904" r="56210" b="45522"/>
          <a:stretch/>
        </p:blipFill>
        <p:spPr>
          <a:xfrm>
            <a:off x="2309090" y="1965960"/>
            <a:ext cx="7416801" cy="430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5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Анализ полученных результатов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620" t="22470" r="25711" b="57176"/>
          <a:stretch/>
        </p:blipFill>
        <p:spPr>
          <a:xfrm>
            <a:off x="1803572" y="1965960"/>
            <a:ext cx="8287523" cy="207771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28619" t="72989" r="25956" b="8597"/>
          <a:stretch/>
        </p:blipFill>
        <p:spPr>
          <a:xfrm>
            <a:off x="1803571" y="4043679"/>
            <a:ext cx="8243071" cy="187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Анализ полученных результатов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732" t="37610" r="27834" b="16603"/>
          <a:stretch/>
        </p:blipFill>
        <p:spPr>
          <a:xfrm>
            <a:off x="2225040" y="1635758"/>
            <a:ext cx="8117840" cy="470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Анализ полученных результатов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308" t="29560" r="26702" b="24151"/>
          <a:stretch/>
        </p:blipFill>
        <p:spPr>
          <a:xfrm>
            <a:off x="2164080" y="1630680"/>
            <a:ext cx="8067040" cy="456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4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Выводы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В ходе работы трудностей не возникало. Алгоритмы просты в реализации. Тестирование проходило долго только в бинарном поиске, так как для сортировки массива требовалось время. </a:t>
            </a:r>
          </a:p>
          <a:p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Алгоритм линейного поиска прост в использовании, не требует упорядоченности массива и нет необходимости в каких-либо упорядоченных элементах. Алгоритм двоичного поиска, однако, сложнее, и элементы обязательно располагаются по порядку. </a:t>
            </a:r>
          </a:p>
          <a:p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Оба алгоритма точные, работают очень быстро даже при больших размерах входных данных. Несмотря на то, что бинарный алгоритм быстрее, при работе с массивом большого размера лучше использовать линейный поиск, так как не надо сортировать массив, что достаточно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затратно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по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100498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азис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92</TotalTime>
  <Words>320</Words>
  <Application>Microsoft Office PowerPoint</Application>
  <PresentationFormat>Широкоэкранный</PresentationFormat>
  <Paragraphs>24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Corbel</vt:lpstr>
      <vt:lpstr>Базис</vt:lpstr>
      <vt:lpstr>Поиск числа в массиве</vt:lpstr>
      <vt:lpstr>Постановка задачи:</vt:lpstr>
      <vt:lpstr>Линейный поиск</vt:lpstr>
      <vt:lpstr>Бинарный поиск</vt:lpstr>
      <vt:lpstr>Пример работы программы</vt:lpstr>
      <vt:lpstr>Анализ полученных результатов</vt:lpstr>
      <vt:lpstr>Анализ полученных результатов</vt:lpstr>
      <vt:lpstr>Анализ полученных результатов</vt:lpstr>
      <vt:lpstr>Выводы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числа в массиве</dc:title>
  <dc:creator>Елизавета Вотинова</dc:creator>
  <cp:lastModifiedBy>Елизавета Вотинова</cp:lastModifiedBy>
  <cp:revision>5</cp:revision>
  <dcterms:created xsi:type="dcterms:W3CDTF">2020-11-15T16:10:38Z</dcterms:created>
  <dcterms:modified xsi:type="dcterms:W3CDTF">2020-11-15T17:42:56Z</dcterms:modified>
</cp:coreProperties>
</file>