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7" r:id="rId5"/>
    <p:sldId id="265" r:id="rId6"/>
    <p:sldId id="258" r:id="rId7"/>
    <p:sldId id="25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1607D-318A-42D7-92F2-530DF9E9F781}" v="67" dt="2020-07-05T16:06:04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dall Rosenberg" userId="e9d799ceae0e2963" providerId="LiveId" clId="{D6A1607D-318A-42D7-92F2-530DF9E9F781}"/>
    <pc:docChg chg="undo custSel mod addSld delSld modSld sldOrd">
      <pc:chgData name="Kendall Rosenberg" userId="e9d799ceae0e2963" providerId="LiveId" clId="{D6A1607D-318A-42D7-92F2-530DF9E9F781}" dt="2020-07-05T16:06:35.800" v="1277" actId="1076"/>
      <pc:docMkLst>
        <pc:docMk/>
      </pc:docMkLst>
      <pc:sldChg chg="modSp del">
        <pc:chgData name="Kendall Rosenberg" userId="e9d799ceae0e2963" providerId="LiveId" clId="{D6A1607D-318A-42D7-92F2-530DF9E9F781}" dt="2020-06-30T23:15:42.244" v="35" actId="47"/>
        <pc:sldMkLst>
          <pc:docMk/>
          <pc:sldMk cId="2662795510" sldId="256"/>
        </pc:sldMkLst>
        <pc:spChg chg="mod">
          <ac:chgData name="Kendall Rosenberg" userId="e9d799ceae0e2963" providerId="LiveId" clId="{D6A1607D-318A-42D7-92F2-530DF9E9F781}" dt="2020-06-30T23:14:13.744" v="0"/>
          <ac:spMkLst>
            <pc:docMk/>
            <pc:sldMk cId="2662795510" sldId="256"/>
            <ac:spMk id="3" creationId="{C4531A8B-7743-48D7-BF67-6216B2118C32}"/>
          </ac:spMkLst>
        </pc:spChg>
      </pc:sldChg>
      <pc:sldChg chg="addSp modSp mod setBg">
        <pc:chgData name="Kendall Rosenberg" userId="e9d799ceae0e2963" providerId="LiveId" clId="{D6A1607D-318A-42D7-92F2-530DF9E9F781}" dt="2020-07-05T16:06:35.800" v="1277" actId="1076"/>
        <pc:sldMkLst>
          <pc:docMk/>
          <pc:sldMk cId="4046807105" sldId="257"/>
        </pc:sldMkLst>
        <pc:spChg chg="mod">
          <ac:chgData name="Kendall Rosenberg" userId="e9d799ceae0e2963" providerId="LiveId" clId="{D6A1607D-318A-42D7-92F2-530DF9E9F781}" dt="2020-06-30T23:22:40.280" v="148" actId="26606"/>
          <ac:spMkLst>
            <pc:docMk/>
            <pc:sldMk cId="4046807105" sldId="257"/>
            <ac:spMk id="2" creationId="{21A37B7A-024D-4B32-97EA-5AC5EEC660A4}"/>
          </ac:spMkLst>
        </pc:spChg>
        <pc:spChg chg="add mod">
          <ac:chgData name="Kendall Rosenberg" userId="e9d799ceae0e2963" providerId="LiveId" clId="{D6A1607D-318A-42D7-92F2-530DF9E9F781}" dt="2020-07-05T16:06:35.800" v="1277" actId="1076"/>
          <ac:spMkLst>
            <pc:docMk/>
            <pc:sldMk cId="4046807105" sldId="257"/>
            <ac:spMk id="3" creationId="{5FFB237E-1EEB-475A-9AB5-E01466F3EA2E}"/>
          </ac:spMkLst>
        </pc:spChg>
        <pc:spChg chg="add">
          <ac:chgData name="Kendall Rosenberg" userId="e9d799ceae0e2963" providerId="LiveId" clId="{D6A1607D-318A-42D7-92F2-530DF9E9F781}" dt="2020-06-30T23:22:40.280" v="148" actId="26606"/>
          <ac:spMkLst>
            <pc:docMk/>
            <pc:sldMk cId="4046807105" sldId="257"/>
            <ac:spMk id="12" creationId="{823AC064-BC96-4F32-8AE1-B2FD38754823}"/>
          </ac:spMkLst>
        </pc:spChg>
        <pc:picChg chg="mod ord">
          <ac:chgData name="Kendall Rosenberg" userId="e9d799ceae0e2963" providerId="LiveId" clId="{D6A1607D-318A-42D7-92F2-530DF9E9F781}" dt="2020-06-30T23:22:50.710" v="152" actId="1076"/>
          <ac:picMkLst>
            <pc:docMk/>
            <pc:sldMk cId="4046807105" sldId="257"/>
            <ac:picMk id="5" creationId="{1D883228-FDF6-4A4F-9809-1B533861854E}"/>
          </ac:picMkLst>
        </pc:picChg>
        <pc:picChg chg="mod">
          <ac:chgData name="Kendall Rosenberg" userId="e9d799ceae0e2963" providerId="LiveId" clId="{D6A1607D-318A-42D7-92F2-530DF9E9F781}" dt="2020-06-30T23:22:46.030" v="150" actId="1076"/>
          <ac:picMkLst>
            <pc:docMk/>
            <pc:sldMk cId="4046807105" sldId="257"/>
            <ac:picMk id="7" creationId="{5E5EC493-6CFD-4D22-9A41-AA52DF143D18}"/>
          </ac:picMkLst>
        </pc:picChg>
        <pc:cxnChg chg="add">
          <ac:chgData name="Kendall Rosenberg" userId="e9d799ceae0e2963" providerId="LiveId" clId="{D6A1607D-318A-42D7-92F2-530DF9E9F781}" dt="2020-06-30T23:22:40.280" v="148" actId="26606"/>
          <ac:cxnSpMkLst>
            <pc:docMk/>
            <pc:sldMk cId="4046807105" sldId="257"/>
            <ac:cxnSpMk id="14" creationId="{7E7C77BC-7138-40B1-A15B-20F57A494629}"/>
          </ac:cxnSpMkLst>
        </pc:cxnChg>
        <pc:cxnChg chg="add">
          <ac:chgData name="Kendall Rosenberg" userId="e9d799ceae0e2963" providerId="LiveId" clId="{D6A1607D-318A-42D7-92F2-530DF9E9F781}" dt="2020-06-30T23:22:40.280" v="148" actId="26606"/>
          <ac:cxnSpMkLst>
            <pc:docMk/>
            <pc:sldMk cId="4046807105" sldId="257"/>
            <ac:cxnSpMk id="16" creationId="{DB146403-F3D6-484B-B2ED-97F9565D0370}"/>
          </ac:cxnSpMkLst>
        </pc:cxnChg>
      </pc:sldChg>
      <pc:sldChg chg="new del">
        <pc:chgData name="Kendall Rosenberg" userId="e9d799ceae0e2963" providerId="LiveId" clId="{D6A1607D-318A-42D7-92F2-530DF9E9F781}" dt="2020-06-30T23:14:34.235" v="3" actId="47"/>
        <pc:sldMkLst>
          <pc:docMk/>
          <pc:sldMk cId="1232436808" sldId="258"/>
        </pc:sldMkLst>
      </pc:sldChg>
      <pc:sldChg chg="addSp delSp modSp add mod setBg delDesignElem">
        <pc:chgData name="Kendall Rosenberg" userId="e9d799ceae0e2963" providerId="LiveId" clId="{D6A1607D-318A-42D7-92F2-530DF9E9F781}" dt="2020-07-01T00:18:42.642" v="982" actId="1076"/>
        <pc:sldMkLst>
          <pc:docMk/>
          <pc:sldMk cId="3870204174" sldId="258"/>
        </pc:sldMkLst>
        <pc:spChg chg="del mod">
          <ac:chgData name="Kendall Rosenberg" userId="e9d799ceae0e2963" providerId="LiveId" clId="{D6A1607D-318A-42D7-92F2-530DF9E9F781}" dt="2020-06-30T23:25:56.084" v="166" actId="478"/>
          <ac:spMkLst>
            <pc:docMk/>
            <pc:sldMk cId="3870204174" sldId="258"/>
            <ac:spMk id="6" creationId="{C2122DC8-E9B8-46AB-A92E-4D341844D6CC}"/>
          </ac:spMkLst>
        </pc:spChg>
        <pc:spChg chg="add mod">
          <ac:chgData name="Kendall Rosenberg" userId="e9d799ceae0e2963" providerId="LiveId" clId="{D6A1607D-318A-42D7-92F2-530DF9E9F781}" dt="2020-06-30T23:25:57.727" v="167"/>
          <ac:spMkLst>
            <pc:docMk/>
            <pc:sldMk cId="3870204174" sldId="258"/>
            <ac:spMk id="13" creationId="{A7A1173C-3983-4E66-8EAA-983DCD57FD0E}"/>
          </ac:spMkLst>
        </pc:spChg>
        <pc:spChg chg="add">
          <ac:chgData name="Kendall Rosenberg" userId="e9d799ceae0e2963" providerId="LiveId" clId="{D6A1607D-318A-42D7-92F2-530DF9E9F781}" dt="2020-06-30T23:25:34.045" v="164" actId="26606"/>
          <ac:spMkLst>
            <pc:docMk/>
            <pc:sldMk cId="3870204174" sldId="258"/>
            <ac:spMk id="73" creationId="{823AC064-BC96-4F32-8AE1-B2FD38754823}"/>
          </ac:spMkLst>
        </pc:spChg>
        <pc:spChg chg="del">
          <ac:chgData name="Kendall Rosenberg" userId="e9d799ceae0e2963" providerId="LiveId" clId="{D6A1607D-318A-42D7-92F2-530DF9E9F781}" dt="2020-06-30T23:24:59.470" v="155"/>
          <ac:spMkLst>
            <pc:docMk/>
            <pc:sldMk cId="3870204174" sldId="258"/>
            <ac:spMk id="1033" creationId="{823AC064-BC96-4F32-8AE1-B2FD38754823}"/>
          </ac:spMkLst>
        </pc:spChg>
        <pc:picChg chg="del">
          <ac:chgData name="Kendall Rosenberg" userId="e9d799ceae0e2963" providerId="LiveId" clId="{D6A1607D-318A-42D7-92F2-530DF9E9F781}" dt="2020-06-30T23:25:17.559" v="157" actId="478"/>
          <ac:picMkLst>
            <pc:docMk/>
            <pc:sldMk cId="3870204174" sldId="258"/>
            <ac:picMk id="18" creationId="{3C62E7B5-9DDA-4C4B-B72C-3CB57B73FB68}"/>
          </ac:picMkLst>
        </pc:picChg>
        <pc:picChg chg="del mod">
          <ac:chgData name="Kendall Rosenberg" userId="e9d799ceae0e2963" providerId="LiveId" clId="{D6A1607D-318A-42D7-92F2-530DF9E9F781}" dt="2020-07-01T00:17:23.615" v="974" actId="478"/>
          <ac:picMkLst>
            <pc:docMk/>
            <pc:sldMk cId="3870204174" sldId="258"/>
            <ac:picMk id="1026" creationId="{C462A2F6-404B-4E5C-8818-191D909B03C8}"/>
          </ac:picMkLst>
        </pc:picChg>
        <pc:picChg chg="mod ord">
          <ac:chgData name="Kendall Rosenberg" userId="e9d799ceae0e2963" providerId="LiveId" clId="{D6A1607D-318A-42D7-92F2-530DF9E9F781}" dt="2020-07-01T00:18:42.642" v="982" actId="1076"/>
          <ac:picMkLst>
            <pc:docMk/>
            <pc:sldMk cId="3870204174" sldId="258"/>
            <ac:picMk id="1028" creationId="{617AF78F-6542-44C6-A26F-81115A323F4E}"/>
          </ac:picMkLst>
        </pc:picChg>
        <pc:picChg chg="add mod">
          <ac:chgData name="Kendall Rosenberg" userId="e9d799ceae0e2963" providerId="LiveId" clId="{D6A1607D-318A-42D7-92F2-530DF9E9F781}" dt="2020-07-01T00:18:24.944" v="977" actId="1076"/>
          <ac:picMkLst>
            <pc:docMk/>
            <pc:sldMk cId="3870204174" sldId="258"/>
            <ac:picMk id="5122" creationId="{6D85DD25-40E7-47D8-B34E-BE38D1A5FB65}"/>
          </ac:picMkLst>
        </pc:picChg>
        <pc:cxnChg chg="add">
          <ac:chgData name="Kendall Rosenberg" userId="e9d799ceae0e2963" providerId="LiveId" clId="{D6A1607D-318A-42D7-92F2-530DF9E9F781}" dt="2020-06-30T23:25:34.045" v="164" actId="26606"/>
          <ac:cxnSpMkLst>
            <pc:docMk/>
            <pc:sldMk cId="3870204174" sldId="258"/>
            <ac:cxnSpMk id="75" creationId="{7E7C77BC-7138-40B1-A15B-20F57A494629}"/>
          </ac:cxnSpMkLst>
        </pc:cxnChg>
        <pc:cxnChg chg="add">
          <ac:chgData name="Kendall Rosenberg" userId="e9d799ceae0e2963" providerId="LiveId" clId="{D6A1607D-318A-42D7-92F2-530DF9E9F781}" dt="2020-06-30T23:25:34.045" v="164" actId="26606"/>
          <ac:cxnSpMkLst>
            <pc:docMk/>
            <pc:sldMk cId="3870204174" sldId="258"/>
            <ac:cxnSpMk id="77" creationId="{DB146403-F3D6-484B-B2ED-97F9565D0370}"/>
          </ac:cxnSpMkLst>
        </pc:cxnChg>
        <pc:cxnChg chg="del">
          <ac:chgData name="Kendall Rosenberg" userId="e9d799ceae0e2963" providerId="LiveId" clId="{D6A1607D-318A-42D7-92F2-530DF9E9F781}" dt="2020-06-30T23:24:59.470" v="155"/>
          <ac:cxnSpMkLst>
            <pc:docMk/>
            <pc:sldMk cId="3870204174" sldId="258"/>
            <ac:cxnSpMk id="1034" creationId="{7E7C77BC-7138-40B1-A15B-20F57A494629}"/>
          </ac:cxnSpMkLst>
        </pc:cxnChg>
        <pc:cxnChg chg="del">
          <ac:chgData name="Kendall Rosenberg" userId="e9d799ceae0e2963" providerId="LiveId" clId="{D6A1607D-318A-42D7-92F2-530DF9E9F781}" dt="2020-06-30T23:24:59.470" v="155"/>
          <ac:cxnSpMkLst>
            <pc:docMk/>
            <pc:sldMk cId="3870204174" sldId="258"/>
            <ac:cxnSpMk id="1035" creationId="{DB146403-F3D6-484B-B2ED-97F9565D0370}"/>
          </ac:cxnSpMkLst>
        </pc:cxnChg>
      </pc:sldChg>
      <pc:sldChg chg="modSp add mod">
        <pc:chgData name="Kendall Rosenberg" userId="e9d799ceae0e2963" providerId="LiveId" clId="{D6A1607D-318A-42D7-92F2-530DF9E9F781}" dt="2020-06-30T23:15:32.520" v="34" actId="1076"/>
        <pc:sldMkLst>
          <pc:docMk/>
          <pc:sldMk cId="1070524861" sldId="259"/>
        </pc:sldMkLst>
        <pc:spChg chg="mod">
          <ac:chgData name="Kendall Rosenberg" userId="e9d799ceae0e2963" providerId="LiveId" clId="{D6A1607D-318A-42D7-92F2-530DF9E9F781}" dt="2020-06-30T23:15:32.520" v="34" actId="1076"/>
          <ac:spMkLst>
            <pc:docMk/>
            <pc:sldMk cId="1070524861" sldId="259"/>
            <ac:spMk id="2" creationId="{A7AF87F0-EB73-4C20-B04A-E73809B0E503}"/>
          </ac:spMkLst>
        </pc:spChg>
      </pc:sldChg>
      <pc:sldChg chg="addSp delSp modSp new mod setBg">
        <pc:chgData name="Kendall Rosenberg" userId="e9d799ceae0e2963" providerId="LiveId" clId="{D6A1607D-318A-42D7-92F2-530DF9E9F781}" dt="2020-07-01T00:25:59.024" v="1206" actId="20577"/>
        <pc:sldMkLst>
          <pc:docMk/>
          <pc:sldMk cId="3682273616" sldId="260"/>
        </pc:sldMkLst>
        <pc:spChg chg="mod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2" creationId="{29A4DFE8-2C83-48AB-BCDD-A69970A403FE}"/>
          </ac:spMkLst>
        </pc:spChg>
        <pc:spChg chg="mod">
          <ac:chgData name="Kendall Rosenberg" userId="e9d799ceae0e2963" providerId="LiveId" clId="{D6A1607D-318A-42D7-92F2-530DF9E9F781}" dt="2020-07-01T00:25:59.024" v="1206" actId="20577"/>
          <ac:spMkLst>
            <pc:docMk/>
            <pc:sldMk cId="3682273616" sldId="260"/>
            <ac:spMk id="3" creationId="{198D5D17-C158-4512-9C67-C0F9CB156B15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10" creationId="{231BF440-39FA-4087-84CC-2EEC0BBDAF29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12" creationId="{F04E4CBA-303B-48BD-8451-C2701CB0EEBF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14" creationId="{F6CA58B3-AFCC-4A40-9882-50D5080879B0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16" creationId="{75C56826-D4E5-42ED-8529-079651CB3005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18" creationId="{82095FCE-EF05-4443-B97A-85DEE3A5CA17}"/>
          </ac:spMkLst>
        </pc:spChg>
        <pc:spChg chg="add del">
          <ac:chgData name="Kendall Rosenberg" userId="e9d799ceae0e2963" providerId="LiveId" clId="{D6A1607D-318A-42D7-92F2-530DF9E9F781}" dt="2020-07-01T00:22:25.047" v="1080" actId="26606"/>
          <ac:spMkLst>
            <pc:docMk/>
            <pc:sldMk cId="3682273616" sldId="260"/>
            <ac:spMk id="20" creationId="{CA00AE6B-AA30-4CF8-BA6F-339B780AD76C}"/>
          </ac:spMkLst>
        </pc:spChg>
        <pc:spChg chg="add del">
          <ac:chgData name="Kendall Rosenberg" userId="e9d799ceae0e2963" providerId="LiveId" clId="{D6A1607D-318A-42D7-92F2-530DF9E9F781}" dt="2020-07-01T00:22:25.038" v="1079" actId="26606"/>
          <ac:spMkLst>
            <pc:docMk/>
            <pc:sldMk cId="3682273616" sldId="260"/>
            <ac:spMk id="25" creationId="{63F5877B-98C7-49DD-83AB-0F6F57CB6543}"/>
          </ac:spMkLst>
        </pc:spChg>
        <pc:spChg chg="add del">
          <ac:chgData name="Kendall Rosenberg" userId="e9d799ceae0e2963" providerId="LiveId" clId="{D6A1607D-318A-42D7-92F2-530DF9E9F781}" dt="2020-07-01T00:22:25.038" v="1079" actId="26606"/>
          <ac:spMkLst>
            <pc:docMk/>
            <pc:sldMk cId="3682273616" sldId="260"/>
            <ac:spMk id="27" creationId="{4EA91930-66BC-4C41-B4F5-C31EB216F64B}"/>
          </ac:spMkLst>
        </pc:spChg>
        <pc:spChg chg="add del">
          <ac:chgData name="Kendall Rosenberg" userId="e9d799ceae0e2963" providerId="LiveId" clId="{D6A1607D-318A-42D7-92F2-530DF9E9F781}" dt="2020-07-01T00:22:25.038" v="1079" actId="26606"/>
          <ac:spMkLst>
            <pc:docMk/>
            <pc:sldMk cId="3682273616" sldId="260"/>
            <ac:spMk id="29" creationId="{6313CF8F-B436-401E-9575-DE0F8E8B5B17}"/>
          </ac:spMkLst>
        </pc:spChg>
        <pc:spChg chg="add del">
          <ac:chgData name="Kendall Rosenberg" userId="e9d799ceae0e2963" providerId="LiveId" clId="{D6A1607D-318A-42D7-92F2-530DF9E9F781}" dt="2020-07-01T00:22:25.038" v="1079" actId="26606"/>
          <ac:spMkLst>
            <pc:docMk/>
            <pc:sldMk cId="3682273616" sldId="260"/>
            <ac:spMk id="31" creationId="{2A38CFE9-C30A-4551-ACCB-D5808FBC39CD}"/>
          </ac:spMkLst>
        </pc:spChg>
        <pc:spChg chg="add del">
          <ac:chgData name="Kendall Rosenberg" userId="e9d799ceae0e2963" providerId="LiveId" clId="{D6A1607D-318A-42D7-92F2-530DF9E9F781}" dt="2020-07-01T00:22:25.038" v="1079" actId="26606"/>
          <ac:spMkLst>
            <pc:docMk/>
            <pc:sldMk cId="3682273616" sldId="260"/>
            <ac:spMk id="33" creationId="{67EF550F-47CE-4FB2-9DAC-12AD835C833D}"/>
          </ac:spMkLst>
        </pc:spChg>
        <pc:spChg chg="add del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35" creationId="{DB90EDA9-2517-46EC-B6D4-3918D04786C1}"/>
          </ac:spMkLst>
        </pc:spChg>
        <pc:spChg chg="add del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36" creationId="{D449B1F2-532C-44C7-8AC7-28EA15EE02CB}"/>
          </ac:spMkLst>
        </pc:spChg>
        <pc:spChg chg="add del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37" creationId="{EE7D3784-5CF9-4282-9B1C-523957852BF6}"/>
          </ac:spMkLst>
        </pc:spChg>
        <pc:spChg chg="add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42" creationId="{21516CB1-E8C8-4751-B6A6-46B2D1E72A61}"/>
          </ac:spMkLst>
        </pc:spChg>
        <pc:spChg chg="add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44" creationId="{90C0C0D1-E79A-41FF-8322-256F6DD1499B}"/>
          </ac:spMkLst>
        </pc:spChg>
        <pc:spChg chg="add">
          <ac:chgData name="Kendall Rosenberg" userId="e9d799ceae0e2963" providerId="LiveId" clId="{D6A1607D-318A-42D7-92F2-530DF9E9F781}" dt="2020-07-01T00:23:27.090" v="1088" actId="26606"/>
          <ac:spMkLst>
            <pc:docMk/>
            <pc:sldMk cId="3682273616" sldId="260"/>
            <ac:spMk id="46" creationId="{395FA420-5595-49D1-9D5F-79EC43B55574}"/>
          </ac:spMkLst>
        </pc:spChg>
        <pc:picChg chg="add del mod ord">
          <ac:chgData name="Kendall Rosenberg" userId="e9d799ceae0e2963" providerId="LiveId" clId="{D6A1607D-318A-42D7-92F2-530DF9E9F781}" dt="2020-07-01T00:23:43.591" v="1089" actId="478"/>
          <ac:picMkLst>
            <pc:docMk/>
            <pc:sldMk cId="3682273616" sldId="260"/>
            <ac:picMk id="4" creationId="{3DFF0652-D521-42D0-8170-2C3AAE1B3CB5}"/>
          </ac:picMkLst>
        </pc:picChg>
        <pc:picChg chg="add mod ord">
          <ac:chgData name="Kendall Rosenberg" userId="e9d799ceae0e2963" providerId="LiveId" clId="{D6A1607D-318A-42D7-92F2-530DF9E9F781}" dt="2020-07-01T00:23:27.090" v="1088" actId="26606"/>
          <ac:picMkLst>
            <pc:docMk/>
            <pc:sldMk cId="3682273616" sldId="260"/>
            <ac:picMk id="5" creationId="{60B0E5AD-F3CE-4546-8820-28BD44AC5A85}"/>
          </ac:picMkLst>
        </pc:picChg>
        <pc:picChg chg="add mod">
          <ac:chgData name="Kendall Rosenberg" userId="e9d799ceae0e2963" providerId="LiveId" clId="{D6A1607D-318A-42D7-92F2-530DF9E9F781}" dt="2020-07-01T00:23:56.578" v="1093" actId="14100"/>
          <ac:picMkLst>
            <pc:docMk/>
            <pc:sldMk cId="3682273616" sldId="260"/>
            <ac:picMk id="23" creationId="{CE978EF4-BDFF-4AEF-9F40-F0602A460416}"/>
          </ac:picMkLst>
        </pc:picChg>
      </pc:sldChg>
      <pc:sldChg chg="addSp delSp modSp new mod setBg setClrOvrMap">
        <pc:chgData name="Kendall Rosenberg" userId="e9d799ceae0e2963" providerId="LiveId" clId="{D6A1607D-318A-42D7-92F2-530DF9E9F781}" dt="2020-07-01T00:20:21.778" v="1069" actId="113"/>
        <pc:sldMkLst>
          <pc:docMk/>
          <pc:sldMk cId="3913469791" sldId="261"/>
        </pc:sldMkLst>
        <pc:spChg chg="mod">
          <ac:chgData name="Kendall Rosenberg" userId="e9d799ceae0e2963" providerId="LiveId" clId="{D6A1607D-318A-42D7-92F2-530DF9E9F781}" dt="2020-07-01T00:14:40.350" v="973" actId="122"/>
          <ac:spMkLst>
            <pc:docMk/>
            <pc:sldMk cId="3913469791" sldId="261"/>
            <ac:spMk id="2" creationId="{10B3E66B-FA66-4B5B-8A44-FF0FE66BB539}"/>
          </ac:spMkLst>
        </pc:spChg>
        <pc:spChg chg="mod">
          <ac:chgData name="Kendall Rosenberg" userId="e9d799ceae0e2963" providerId="LiveId" clId="{D6A1607D-318A-42D7-92F2-530DF9E9F781}" dt="2020-07-01T00:20:21.778" v="1069" actId="113"/>
          <ac:spMkLst>
            <pc:docMk/>
            <pc:sldMk cId="3913469791" sldId="261"/>
            <ac:spMk id="3" creationId="{43DDEDD1-114C-41D5-9ADF-D1F7A85818C7}"/>
          </ac:spMkLst>
        </pc:spChg>
        <pc:spChg chg="add del mod">
          <ac:chgData name="Kendall Rosenberg" userId="e9d799ceae0e2963" providerId="LiveId" clId="{D6A1607D-318A-42D7-92F2-530DF9E9F781}" dt="2020-07-01T00:09:59.743" v="764" actId="478"/>
          <ac:spMkLst>
            <pc:docMk/>
            <pc:sldMk cId="3913469791" sldId="261"/>
            <ac:spMk id="4" creationId="{AA9659EA-70A2-44C6-A67D-6AB5978F1795}"/>
          </ac:spMkLst>
        </pc:spChg>
        <pc:spChg chg="add del">
          <ac:chgData name="Kendall Rosenberg" userId="e9d799ceae0e2963" providerId="LiveId" clId="{D6A1607D-318A-42D7-92F2-530DF9E9F781}" dt="2020-07-01T00:13:18.778" v="965" actId="26606"/>
          <ac:spMkLst>
            <pc:docMk/>
            <pc:sldMk cId="3913469791" sldId="261"/>
            <ac:spMk id="8" creationId="{AD21898E-86C0-4C8A-A76C-DF33E844C87A}"/>
          </ac:spMkLst>
        </pc:spChg>
        <pc:spChg chg="add del">
          <ac:chgData name="Kendall Rosenberg" userId="e9d799ceae0e2963" providerId="LiveId" clId="{D6A1607D-318A-42D7-92F2-530DF9E9F781}" dt="2020-07-01T00:13:18.778" v="965" actId="26606"/>
          <ac:spMkLst>
            <pc:docMk/>
            <pc:sldMk cId="3913469791" sldId="261"/>
            <ac:spMk id="10" creationId="{5C8F04BD-D093-45D0-B54C-50FDB308B4EE}"/>
          </ac:spMkLst>
        </pc:spChg>
        <pc:spChg chg="add">
          <ac:chgData name="Kendall Rosenberg" userId="e9d799ceae0e2963" providerId="LiveId" clId="{D6A1607D-318A-42D7-92F2-530DF9E9F781}" dt="2020-07-01T00:13:18.784" v="966" actId="26606"/>
          <ac:spMkLst>
            <pc:docMk/>
            <pc:sldMk cId="3913469791" sldId="261"/>
            <ac:spMk id="12" creationId="{FF9DEA15-78BD-4750-AA18-B9F28A6D5AB8}"/>
          </ac:spMkLst>
        </pc:spChg>
        <pc:spChg chg="add">
          <ac:chgData name="Kendall Rosenberg" userId="e9d799ceae0e2963" providerId="LiveId" clId="{D6A1607D-318A-42D7-92F2-530DF9E9F781}" dt="2020-07-01T00:13:18.784" v="966" actId="26606"/>
          <ac:spMkLst>
            <pc:docMk/>
            <pc:sldMk cId="3913469791" sldId="261"/>
            <ac:spMk id="13" creationId="{C7FA33FF-088D-4F16-95A2-2C64D353DEA8}"/>
          </ac:spMkLst>
        </pc:spChg>
        <pc:spChg chg="add">
          <ac:chgData name="Kendall Rosenberg" userId="e9d799ceae0e2963" providerId="LiveId" clId="{D6A1607D-318A-42D7-92F2-530DF9E9F781}" dt="2020-07-01T00:13:18.784" v="966" actId="26606"/>
          <ac:spMkLst>
            <pc:docMk/>
            <pc:sldMk cId="3913469791" sldId="261"/>
            <ac:spMk id="14" creationId="{A376EFB1-01CF-419F-ABF1-2AF02BBFCBD1}"/>
          </ac:spMkLst>
        </pc:spChg>
        <pc:graphicFrameChg chg="add del mod">
          <ac:chgData name="Kendall Rosenberg" userId="e9d799ceae0e2963" providerId="LiveId" clId="{D6A1607D-318A-42D7-92F2-530DF9E9F781}" dt="2020-07-01T00:09:53.607" v="761" actId="478"/>
          <ac:graphicFrameMkLst>
            <pc:docMk/>
            <pc:sldMk cId="3913469791" sldId="261"/>
            <ac:graphicFrameMk id="5" creationId="{D7C73916-66DB-4CF0-8684-85F4F9E03C01}"/>
          </ac:graphicFrameMkLst>
        </pc:graphicFrameChg>
      </pc:sldChg>
      <pc:sldChg chg="new del">
        <pc:chgData name="Kendall Rosenberg" userId="e9d799ceae0e2963" providerId="LiveId" clId="{D6A1607D-318A-42D7-92F2-530DF9E9F781}" dt="2020-06-30T23:22:07.436" v="146" actId="47"/>
        <pc:sldMkLst>
          <pc:docMk/>
          <pc:sldMk cId="224767117" sldId="262"/>
        </pc:sldMkLst>
      </pc:sldChg>
      <pc:sldChg chg="addSp delSp modSp add mod setBg setClrOvrMap delDesignElem">
        <pc:chgData name="Kendall Rosenberg" userId="e9d799ceae0e2963" providerId="LiveId" clId="{D6A1607D-318A-42D7-92F2-530DF9E9F781}" dt="2020-06-30T23:22:26.236" v="147" actId="26606"/>
        <pc:sldMkLst>
          <pc:docMk/>
          <pc:sldMk cId="1659231332" sldId="263"/>
        </pc:sldMkLst>
        <pc:spChg chg="mo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2" creationId="{2C7007CD-383D-42AA-9EC6-E0983CEF63D0}"/>
          </ac:spMkLst>
        </pc:spChg>
        <pc:spChg chg="mo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3" creationId="{E4AF96A9-5709-4866-9E72-241A1FDC7040}"/>
          </ac:spMkLst>
        </pc:spChg>
        <pc:spChg chg="del">
          <ac:chgData name="Kendall Rosenberg" userId="e9d799ceae0e2963" providerId="LiveId" clId="{D6A1607D-318A-42D7-92F2-530DF9E9F781}" dt="2020-06-30T23:22:05.864" v="145"/>
          <ac:spMkLst>
            <pc:docMk/>
            <pc:sldMk cId="1659231332" sldId="263"/>
            <ac:spMk id="9" creationId="{8F23F8A3-8FD7-4779-8323-FDC26BE99889}"/>
          </ac:spMkLst>
        </pc:spChg>
        <pc:spChg chg="ad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10" creationId="{0671A8AE-40A1-4631-A6B8-581AFF065482}"/>
          </ac:spMkLst>
        </pc:spChg>
        <pc:spChg chg="del">
          <ac:chgData name="Kendall Rosenberg" userId="e9d799ceae0e2963" providerId="LiveId" clId="{D6A1607D-318A-42D7-92F2-530DF9E9F781}" dt="2020-06-30T23:22:05.864" v="145"/>
          <ac:spMkLst>
            <pc:docMk/>
            <pc:sldMk cId="1659231332" sldId="263"/>
            <ac:spMk id="11" creationId="{F605C4CC-A25C-416F-8333-7CB7DC97D870}"/>
          </ac:spMkLst>
        </pc:spChg>
        <pc:spChg chg="ad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12" creationId="{AB58EF07-17C2-48CF-ABB0-EEF1F17CB8F0}"/>
          </ac:spMkLst>
        </pc:spChg>
        <pc:spChg chg="ad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14" creationId="{AF2F604E-43BE-4DC3-B983-E071523364F8}"/>
          </ac:spMkLst>
        </pc:spChg>
        <pc:spChg chg="add">
          <ac:chgData name="Kendall Rosenberg" userId="e9d799ceae0e2963" providerId="LiveId" clId="{D6A1607D-318A-42D7-92F2-530DF9E9F781}" dt="2020-06-30T23:22:26.236" v="147" actId="26606"/>
          <ac:spMkLst>
            <pc:docMk/>
            <pc:sldMk cId="1659231332" sldId="263"/>
            <ac:spMk id="16" creationId="{08C9B587-E65E-4B52-B37C-ABEBB6E87928}"/>
          </ac:spMkLst>
        </pc:spChg>
        <pc:picChg chg="mod">
          <ac:chgData name="Kendall Rosenberg" userId="e9d799ceae0e2963" providerId="LiveId" clId="{D6A1607D-318A-42D7-92F2-530DF9E9F781}" dt="2020-06-30T23:22:26.236" v="147" actId="26606"/>
          <ac:picMkLst>
            <pc:docMk/>
            <pc:sldMk cId="1659231332" sldId="263"/>
            <ac:picMk id="5" creationId="{3C914FCC-1B80-4DF2-A36D-39675383C8A4}"/>
          </ac:picMkLst>
        </pc:picChg>
      </pc:sldChg>
      <pc:sldChg chg="addSp delSp modSp new mod">
        <pc:chgData name="Kendall Rosenberg" userId="e9d799ceae0e2963" providerId="LiveId" clId="{D6A1607D-318A-42D7-92F2-530DF9E9F781}" dt="2020-07-01T00:26:30.301" v="1226" actId="20577"/>
        <pc:sldMkLst>
          <pc:docMk/>
          <pc:sldMk cId="2998473462" sldId="264"/>
        </pc:sldMkLst>
        <pc:spChg chg="mod">
          <ac:chgData name="Kendall Rosenberg" userId="e9d799ceae0e2963" providerId="LiveId" clId="{D6A1607D-318A-42D7-92F2-530DF9E9F781}" dt="2020-07-01T00:26:30.301" v="1226" actId="20577"/>
          <ac:spMkLst>
            <pc:docMk/>
            <pc:sldMk cId="2998473462" sldId="264"/>
            <ac:spMk id="2" creationId="{F6CA1593-5136-48EE-B3CD-A5D26FF3E411}"/>
          </ac:spMkLst>
        </pc:spChg>
        <pc:spChg chg="del mod">
          <ac:chgData name="Kendall Rosenberg" userId="e9d799ceae0e2963" providerId="LiveId" clId="{D6A1607D-318A-42D7-92F2-530DF9E9F781}" dt="2020-06-30T23:52:53.105" v="216" actId="478"/>
          <ac:spMkLst>
            <pc:docMk/>
            <pc:sldMk cId="2998473462" sldId="264"/>
            <ac:spMk id="3" creationId="{6339CE00-9B1C-4DB7-96B1-2B157F174DF9}"/>
          </ac:spMkLst>
        </pc:spChg>
        <pc:spChg chg="add del mod">
          <ac:chgData name="Kendall Rosenberg" userId="e9d799ceae0e2963" providerId="LiveId" clId="{D6A1607D-318A-42D7-92F2-530DF9E9F781}" dt="2020-06-30T23:52:54.632" v="217" actId="478"/>
          <ac:spMkLst>
            <pc:docMk/>
            <pc:sldMk cId="2998473462" sldId="264"/>
            <ac:spMk id="5" creationId="{366477FA-C06E-49A1-9FD7-48459826CE7D}"/>
          </ac:spMkLst>
        </pc:spChg>
        <pc:picChg chg="add mod ord">
          <ac:chgData name="Kendall Rosenberg" userId="e9d799ceae0e2963" providerId="LiveId" clId="{D6A1607D-318A-42D7-92F2-530DF9E9F781}" dt="2020-06-30T23:54:29.936" v="221" actId="167"/>
          <ac:picMkLst>
            <pc:docMk/>
            <pc:sldMk cId="2998473462" sldId="264"/>
            <ac:picMk id="7" creationId="{DE271DAE-717D-4B65-9370-BC4FA1BAE34B}"/>
          </ac:picMkLst>
        </pc:picChg>
      </pc:sldChg>
      <pc:sldChg chg="new del">
        <pc:chgData name="Kendall Rosenberg" userId="e9d799ceae0e2963" providerId="LiveId" clId="{D6A1607D-318A-42D7-92F2-530DF9E9F781}" dt="2020-06-30T23:25:01.106" v="156" actId="47"/>
        <pc:sldMkLst>
          <pc:docMk/>
          <pc:sldMk cId="3769397899" sldId="264"/>
        </pc:sldMkLst>
      </pc:sldChg>
      <pc:sldChg chg="addSp delSp modSp new mod ord setBg">
        <pc:chgData name="Kendall Rosenberg" userId="e9d799ceae0e2963" providerId="LiveId" clId="{D6A1607D-318A-42D7-92F2-530DF9E9F781}" dt="2020-07-01T00:03:15.871" v="476"/>
        <pc:sldMkLst>
          <pc:docMk/>
          <pc:sldMk cId="2000464114" sldId="265"/>
        </pc:sldMkLst>
        <pc:spChg chg="del mod">
          <ac:chgData name="Kendall Rosenberg" userId="e9d799ceae0e2963" providerId="LiveId" clId="{D6A1607D-318A-42D7-92F2-530DF9E9F781}" dt="2020-07-01T00:00:37.363" v="399" actId="478"/>
          <ac:spMkLst>
            <pc:docMk/>
            <pc:sldMk cId="2000464114" sldId="265"/>
            <ac:spMk id="2" creationId="{CCE283B7-49BA-432E-8E39-D76AD889B51A}"/>
          </ac:spMkLst>
        </pc:spChg>
        <pc:spChg chg="del">
          <ac:chgData name="Kendall Rosenberg" userId="e9d799ceae0e2963" providerId="LiveId" clId="{D6A1607D-318A-42D7-92F2-530DF9E9F781}" dt="2020-06-30T23:56:06.832" v="297" actId="478"/>
          <ac:spMkLst>
            <pc:docMk/>
            <pc:sldMk cId="2000464114" sldId="265"/>
            <ac:spMk id="3" creationId="{13552D45-2B9A-4E03-AFDA-D8B9382CC363}"/>
          </ac:spMkLst>
        </pc:spChg>
        <pc:spChg chg="add del mod">
          <ac:chgData name="Kendall Rosenberg" userId="e9d799ceae0e2963" providerId="LiveId" clId="{D6A1607D-318A-42D7-92F2-530DF9E9F781}" dt="2020-07-01T00:00:43.458" v="401" actId="478"/>
          <ac:spMkLst>
            <pc:docMk/>
            <pc:sldMk cId="2000464114" sldId="265"/>
            <ac:spMk id="5" creationId="{87B0BFA4-6343-46CF-BE58-AF2C85B53F88}"/>
          </ac:spMkLst>
        </pc:spChg>
        <pc:spChg chg="add mod">
          <ac:chgData name="Kendall Rosenberg" userId="e9d799ceae0e2963" providerId="LiveId" clId="{D6A1607D-318A-42D7-92F2-530DF9E9F781}" dt="2020-07-01T00:02:55.699" v="474" actId="20577"/>
          <ac:spMkLst>
            <pc:docMk/>
            <pc:sldMk cId="2000464114" sldId="265"/>
            <ac:spMk id="6" creationId="{A5EC6BCA-2385-4E43-9BC0-809FE123BC4B}"/>
          </ac:spMkLst>
        </pc:spChg>
        <pc:spChg chg="add">
          <ac:chgData name="Kendall Rosenberg" userId="e9d799ceae0e2963" providerId="LiveId" clId="{D6A1607D-318A-42D7-92F2-530DF9E9F781}" dt="2020-06-30T23:58:52.869" v="307" actId="26606"/>
          <ac:spMkLst>
            <pc:docMk/>
            <pc:sldMk cId="2000464114" sldId="265"/>
            <ac:spMk id="71" creationId="{1707FC24-6981-43D9-B525-C7832BA22463}"/>
          </ac:spMkLst>
        </pc:spChg>
        <pc:picChg chg="add mod">
          <ac:chgData name="Kendall Rosenberg" userId="e9d799ceae0e2963" providerId="LiveId" clId="{D6A1607D-318A-42D7-92F2-530DF9E9F781}" dt="2020-07-01T00:01:19.752" v="410" actId="1076"/>
          <ac:picMkLst>
            <pc:docMk/>
            <pc:sldMk cId="2000464114" sldId="265"/>
            <ac:picMk id="1026" creationId="{CD6BE94B-4CF1-46E6-8BF6-6C83FD34E1E0}"/>
          </ac:picMkLst>
        </pc:picChg>
      </pc:sldChg>
      <pc:sldChg chg="new del">
        <pc:chgData name="Kendall Rosenberg" userId="e9d799ceae0e2963" providerId="LiveId" clId="{D6A1607D-318A-42D7-92F2-530DF9E9F781}" dt="2020-06-30T23:59:05.337" v="312" actId="47"/>
        <pc:sldMkLst>
          <pc:docMk/>
          <pc:sldMk cId="1304512156" sldId="266"/>
        </pc:sldMkLst>
      </pc:sldChg>
      <pc:sldChg chg="addSp delSp modSp add mod setBg delDesignElem">
        <pc:chgData name="Kendall Rosenberg" userId="e9d799ceae0e2963" providerId="LiveId" clId="{D6A1607D-318A-42D7-92F2-530DF9E9F781}" dt="2020-07-01T00:02:26.518" v="440" actId="20577"/>
        <pc:sldMkLst>
          <pc:docMk/>
          <pc:sldMk cId="2690850576" sldId="267"/>
        </pc:sldMkLst>
        <pc:spChg chg="mod">
          <ac:chgData name="Kendall Rosenberg" userId="e9d799ceae0e2963" providerId="LiveId" clId="{D6A1607D-318A-42D7-92F2-530DF9E9F781}" dt="2020-07-01T00:02:26.518" v="440" actId="20577"/>
          <ac:spMkLst>
            <pc:docMk/>
            <pc:sldMk cId="2690850576" sldId="267"/>
            <ac:spMk id="2" creationId="{CCE283B7-49BA-432E-8E39-D76AD889B51A}"/>
          </ac:spMkLst>
        </pc:spChg>
        <pc:spChg chg="del">
          <ac:chgData name="Kendall Rosenberg" userId="e9d799ceae0e2963" providerId="LiveId" clId="{D6A1607D-318A-42D7-92F2-530DF9E9F781}" dt="2020-06-30T23:59:00.787" v="310"/>
          <ac:spMkLst>
            <pc:docMk/>
            <pc:sldMk cId="2690850576" sldId="267"/>
            <ac:spMk id="71" creationId="{1707FC24-6981-43D9-B525-C7832BA22463}"/>
          </ac:spMkLst>
        </pc:spChg>
        <pc:spChg chg="add">
          <ac:chgData name="Kendall Rosenberg" userId="e9d799ceae0e2963" providerId="LiveId" clId="{D6A1607D-318A-42D7-92F2-530DF9E9F781}" dt="2020-06-30T23:59:03.701" v="311" actId="26606"/>
          <ac:spMkLst>
            <pc:docMk/>
            <pc:sldMk cId="2690850576" sldId="267"/>
            <ac:spMk id="1028" creationId="{1707FC24-6981-43D9-B525-C7832BA22463}"/>
          </ac:spMkLst>
        </pc:spChg>
        <pc:picChg chg="del">
          <ac:chgData name="Kendall Rosenberg" userId="e9d799ceae0e2963" providerId="LiveId" clId="{D6A1607D-318A-42D7-92F2-530DF9E9F781}" dt="2020-06-30T23:59:07.285" v="313" actId="478"/>
          <ac:picMkLst>
            <pc:docMk/>
            <pc:sldMk cId="2690850576" sldId="267"/>
            <ac:picMk id="1026" creationId="{CD6BE94B-4CF1-46E6-8BF6-6C83FD34E1E0}"/>
          </ac:picMkLst>
        </pc:picChg>
        <pc:picChg chg="add mod">
          <ac:chgData name="Kendall Rosenberg" userId="e9d799ceae0e2963" providerId="LiveId" clId="{D6A1607D-318A-42D7-92F2-530DF9E9F781}" dt="2020-06-30T23:59:31.057" v="320" actId="1076"/>
          <ac:picMkLst>
            <pc:docMk/>
            <pc:sldMk cId="2690850576" sldId="267"/>
            <ac:picMk id="3074" creationId="{09CF9C2F-C96E-4352-8C97-07F7768FBAC1}"/>
          </ac:picMkLst>
        </pc:picChg>
      </pc:sldChg>
      <pc:sldChg chg="delSp add del setBg delDesignElem">
        <pc:chgData name="Kendall Rosenberg" userId="e9d799ceae0e2963" providerId="LiveId" clId="{D6A1607D-318A-42D7-92F2-530DF9E9F781}" dt="2020-06-30T23:59:15.692" v="316" actId="47"/>
        <pc:sldMkLst>
          <pc:docMk/>
          <pc:sldMk cId="1928171053" sldId="268"/>
        </pc:sldMkLst>
        <pc:spChg chg="del">
          <ac:chgData name="Kendall Rosenberg" userId="e9d799ceae0e2963" providerId="LiveId" clId="{D6A1607D-318A-42D7-92F2-530DF9E9F781}" dt="2020-06-30T23:59:09.781" v="315"/>
          <ac:spMkLst>
            <pc:docMk/>
            <pc:sldMk cId="1928171053" sldId="268"/>
            <ac:spMk id="71" creationId="{1707FC24-6981-43D9-B525-C7832BA224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36F-4AEB-4D1D-9A16-B1BD9D20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AE8D-8449-48B9-9310-2922268B3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6863-B1CA-4438-A8A7-229C4625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A559-ACC3-4DC2-8994-E6355FFC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F2CD-1DB6-40C9-B991-8172F41D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58AD-6DBB-426D-8736-F2541013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E7C07-7381-4E43-927E-3A4B8EB3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7A28-AFC1-4640-8D6B-108915BF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E350-BA3B-4F53-9F58-5D7A9809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4EE4-EA50-4BFA-A46D-A55A04CD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2A78A-D98A-41E8-8AAA-EF29BBBFC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82A1-D9DB-41AF-9C80-2D09AEDA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FF85-F6F5-4F40-9DF2-8462D43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2D69-324E-4863-BE2D-C5BBEF0D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AF93-7232-4930-AD78-53E61A8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E902-2C4E-4CCD-936A-1F1764A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2257-2EF1-4B74-8D07-F382E511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3E53-F2DC-4AC0-9702-0A99F354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AFCD-A584-42EC-8C2D-20F60A93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DF5F-193F-4215-8DB8-419D66E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7E13-A3A7-4BA1-90EB-87A756F4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8BA1-6F4B-4347-86BF-918FCDF9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26AB-8EE9-43D7-9A53-8298A5F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CBB8-55EA-4A95-BB6D-1B6BC18D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5507-0AE8-48F9-9A55-0970D3D9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AAC3-ACD2-4311-9793-509F7412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813C-9B7E-4654-B1FE-1FB429E6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001A-06C3-431F-B8FE-980A762B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A9FA7-37E7-405E-9E1F-E099D8B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60B1-F066-47B8-9D7B-256924AE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C9FA-636E-4FAB-BB8E-E6964203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F1E-7D8A-4ECA-B679-D3DA77AF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E70-A6AE-4D66-9DFB-8414EABC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57FA-6387-48C5-9421-1CDA5E897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AC555-77BE-4934-89D1-CF8748E5B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3EDD-CD77-45CF-9D89-1508A408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2853F-F093-41DE-BA70-EFE349B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92DA8-CB7C-4498-A3A9-3537AF9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7FD59-57E7-4AC1-BE5B-140BE524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920-62E2-4B45-9109-F82115C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DB0F-014F-4E9E-9F60-A5FD727B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0064-FCD9-436F-89A7-FF81E9A0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DDC7A-D093-404E-9D39-56566482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7154-6828-4686-A6B1-832BCDAE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42CFE-3B98-41D4-980C-E9FD259F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2118-219E-4B6A-AD96-283E2910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82B1-6D97-4088-A71E-E4DCF9CB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E617-5A8A-4C8D-B8F0-13FAB327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16ED-4AEC-4C3A-BBAA-C2F80A348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1788-C1BA-43F7-8D98-8EDEA225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7337D-DC71-4740-AAB3-CC46F91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0869-4E50-4EE7-8E52-9E86D428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2378-980E-46D4-B874-2E42649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09A50-3C11-4634-9593-A4F0FE14B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F0F9-59B2-492E-ADF3-48416D39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3D7F-6D55-4F3B-8540-89B1F7D1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68E7-F5E5-41F8-B3B8-0963C2F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444B0-F64B-4F9F-A85D-A3D410F1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ABE30-100F-4032-9C15-C4AA09E9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A168-CE8F-4ADE-8D0E-FD518D90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CF9A-11B4-4182-884F-4AC85ED80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DD4F-5253-4F56-A3B8-EDFD155618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80A-5F8E-42DA-9E12-B3460541A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CEC8-0CD2-4FED-A83F-2C835B0D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47C1-6FD4-4636-B498-0F857B12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C4251D3B-0EB1-4784-B543-66FEFFE6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F87F0-EB73-4C20-B04A-E73809B0E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6462"/>
            <a:ext cx="9144000" cy="2864323"/>
          </a:xfrm>
          <a:solidFill>
            <a:srgbClr val="687B96">
              <a:alpha val="87451"/>
            </a:srgb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Earth Analytics Applications: 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Kendall M. Rosenberg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Imtiaz </a:t>
            </a:r>
            <a:r>
              <a:rPr lang="en-US" sz="2000" dirty="0" err="1">
                <a:solidFill>
                  <a:schemeClr val="bg1"/>
                </a:solidFill>
              </a:rPr>
              <a:t>Rangwala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Gabriel </a:t>
            </a:r>
            <a:r>
              <a:rPr lang="en-US" sz="2000" dirty="0" err="1">
                <a:solidFill>
                  <a:schemeClr val="bg1"/>
                </a:solidFill>
              </a:rPr>
              <a:t>Senay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6" descr="California's wet weather has some believing the drought is over ...">
            <a:extLst>
              <a:ext uri="{FF2B5EF4-FFF2-40B4-BE49-F238E27FC236}">
                <a16:creationId xmlns:a16="http://schemas.microsoft.com/office/drawing/2014/main" id="{6C839716-EF41-4960-869B-F9D1A3B76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13F8-8EDC-4C71-93C5-550258052A67}"/>
              </a:ext>
            </a:extLst>
          </p:cNvPr>
          <p:cNvSpPr txBox="1"/>
          <p:nvPr/>
        </p:nvSpPr>
        <p:spPr>
          <a:xfrm>
            <a:off x="0" y="6611779"/>
            <a:ext cx="493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https://abcnews.go.com/US/californias-wet-weather-believing-drought/story?id=45628808</a:t>
            </a:r>
          </a:p>
        </p:txBody>
      </p:sp>
    </p:spTree>
    <p:extLst>
      <p:ext uri="{BB962C8B-B14F-4D97-AF65-F5344CB8AC3E}">
        <p14:creationId xmlns:p14="http://schemas.microsoft.com/office/powerpoint/2010/main" val="10705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4DFE8-2C83-48AB-BCDD-A69970A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b="1" u="sng"/>
              <a:t>Soil Moisture: </a:t>
            </a:r>
            <a:br>
              <a:rPr lang="en-US" sz="3600" b="1" u="sng"/>
            </a:br>
            <a:r>
              <a:rPr lang="en-US" sz="3600" u="sng"/>
              <a:t>What is it and why should we care?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0E5AD-F3CE-4546-8820-28BD44AC5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1" r="17450"/>
          <a:stretch/>
        </p:blipFill>
        <p:spPr bwMode="auto">
          <a:xfrm>
            <a:off x="429767" y="1721922"/>
            <a:ext cx="3419856" cy="452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5D17-C158-4512-9C67-C0F9CB15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Soil Moisture</a:t>
            </a:r>
            <a:r>
              <a:rPr lang="en-US" sz="1800" dirty="0"/>
              <a:t>: the volumetric amount of water contained in a layer of soil.  AKA the % of space in-between soil particles filled with water.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Very important!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 much historical data – therefore not widely incorporated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E978EF4-BDFF-4AEF-9F40-F0602A46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11" y="1721921"/>
            <a:ext cx="3996842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E271DAE-717D-4B65-9370-BC4FA1BA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2" y="0"/>
            <a:ext cx="106231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A1593-5136-48EE-B3CD-A5D26FF3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8404" cy="207949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Goal of Project?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tool to examine soil moisture!</a:t>
            </a:r>
          </a:p>
        </p:txBody>
      </p:sp>
    </p:spTree>
    <p:extLst>
      <p:ext uri="{BB962C8B-B14F-4D97-AF65-F5344CB8AC3E}">
        <p14:creationId xmlns:p14="http://schemas.microsoft.com/office/powerpoint/2010/main" val="299847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283B7-49BA-432E-8E39-D76AD889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Outputs of the tool: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FFFFFF"/>
                </a:solidFill>
              </a:rPr>
              <a:t>How the months of a year deviated from the mean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CF9C2F-C96E-4352-8C97-07F7768F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92" y="140914"/>
            <a:ext cx="7329973" cy="616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5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BE94B-4CF1-46E6-8BF6-6C83FD34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443" y="190213"/>
            <a:ext cx="7158345" cy="60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EC6BCA-2385-4E43-9BC0-809FE123BC4B}"/>
              </a:ext>
            </a:extLst>
          </p:cNvPr>
          <p:cNvSpPr txBox="1">
            <a:spLocks/>
          </p:cNvSpPr>
          <p:nvPr/>
        </p:nvSpPr>
        <p:spPr>
          <a:xfrm>
            <a:off x="764724" y="7333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FFFFFF"/>
                </a:solidFill>
              </a:rPr>
              <a:t>Outputs of the tool: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How a certain month deviated from the mean throughout the historical record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RI plot for Boulder, CO">
            <a:extLst>
              <a:ext uri="{FF2B5EF4-FFF2-40B4-BE49-F238E27FC236}">
                <a16:creationId xmlns:a16="http://schemas.microsoft.com/office/drawing/2014/main" id="{617AF78F-6542-44C6-A26F-81115A32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102" y="2020864"/>
            <a:ext cx="4763951" cy="47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5F7EA-1691-4D7E-9019-FA20EFC4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Standardize &amp; Compare?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A1173C-3983-4E66-8EAA-983DCD57FD0E}"/>
              </a:ext>
            </a:extLst>
          </p:cNvPr>
          <p:cNvSpPr txBox="1"/>
          <p:nvPr/>
        </p:nvSpPr>
        <p:spPr>
          <a:xfrm>
            <a:off x="4488086" y="1651532"/>
            <a:ext cx="32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Temporally &amp; Vertically by Depth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85DD25-40E7-47D8-B34E-BE38D1A5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79" y="2316462"/>
            <a:ext cx="5049282" cy="426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37B7A-024D-4B32-97EA-5AC5EEC6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Initial Results: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EC493-6CFD-4D22-9A41-AA52DF14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80" y="2454685"/>
            <a:ext cx="5455917" cy="39419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D883228-FDF6-4A4F-9809-1B5338618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3" y="2635725"/>
            <a:ext cx="5455917" cy="3941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B237E-1EEB-475A-9AB5-E01466F3EA2E}"/>
              </a:ext>
            </a:extLst>
          </p:cNvPr>
          <p:cNvSpPr txBox="1"/>
          <p:nvPr/>
        </p:nvSpPr>
        <p:spPr>
          <a:xfrm>
            <a:off x="0" y="6577626"/>
            <a:ext cx="284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Images courtesy of Imtiaz </a:t>
            </a:r>
            <a:r>
              <a:rPr lang="en-US" sz="1200" dirty="0" err="1"/>
              <a:t>Rangwala</a:t>
            </a:r>
            <a:r>
              <a:rPr lang="en-US" sz="1200" dirty="0"/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404680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3E66B-FA66-4B5B-8A44-FF0FE66B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Implications </a:t>
            </a:r>
            <a:br>
              <a:rPr lang="en-US" b="1" u="sng" dirty="0"/>
            </a:br>
            <a:r>
              <a:rPr lang="en-US" b="1" u="sng" dirty="0"/>
              <a:t>and</a:t>
            </a:r>
            <a:br>
              <a:rPr lang="en-US" b="1" u="sng" dirty="0"/>
            </a:br>
            <a:r>
              <a:rPr lang="en-US" b="1" u="sng" dirty="0"/>
              <a:t> 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EDD1-114C-41D5-9ADF-D1F7A858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Useful as a readily available tool to extract and examine soil moisture!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Create a workflow in Python to examine the relationships of the standardized SM data at different depths with select drought indices such as LERI, PDSI, SPEI, EDDI as a time series analysis. 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Drought index portal – University of Colorado, Boulder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Compare soil moisture trends at different depths with other natural factors to examine correlation!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Does soil  moisture variation within each depth measured correlate with other natural processes?</a:t>
            </a:r>
          </a:p>
        </p:txBody>
      </p:sp>
    </p:spTree>
    <p:extLst>
      <p:ext uri="{BB962C8B-B14F-4D97-AF65-F5344CB8AC3E}">
        <p14:creationId xmlns:p14="http://schemas.microsoft.com/office/powerpoint/2010/main" val="391346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14FCC-1B80-4DF2-A36D-39675383C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007CD-383D-42AA-9EC6-E0983CE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96A9-5709-4866-9E72-241A1FDC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If you have any questions, feel free to shoot me a message on canvas!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23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Earth Analytics Applications: Final Project Kendall M. Rosenberg Imtiaz Rangwala Gabriel Senay</vt:lpstr>
      <vt:lpstr>Soil Moisture:  What is it and why should we care?</vt:lpstr>
      <vt:lpstr>Goal of Project?  Automated tool to examine soil moisture!</vt:lpstr>
      <vt:lpstr>Outputs of the tool:  How the months of a year deviated from the mean</vt:lpstr>
      <vt:lpstr>PowerPoint Presentation</vt:lpstr>
      <vt:lpstr>Standardize &amp; Compare?</vt:lpstr>
      <vt:lpstr>Initial Results:</vt:lpstr>
      <vt:lpstr>Implications  and  Next Steps: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Analytics Applications: Final Project Kendall M. Rosenberg Imtiaz Rangwala Gabriel Senay</dc:title>
  <dc:creator>Kendall Rosenberg</dc:creator>
  <cp:lastModifiedBy>Kendall Rosenberg</cp:lastModifiedBy>
  <cp:revision>1</cp:revision>
  <dcterms:created xsi:type="dcterms:W3CDTF">2020-07-01T00:22:25Z</dcterms:created>
  <dcterms:modified xsi:type="dcterms:W3CDTF">2020-07-05T16:07:07Z</dcterms:modified>
</cp:coreProperties>
</file>