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30C2DD-3B5C-EEDF-1119-3A1BA81A0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EA25BA-7EB2-60CF-6565-1060597DF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FAC716-3767-2BF9-C6AC-3319E7DF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70CB77-44B4-5C89-7848-9C9FAB79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B280245-5038-4779-676B-2817D32F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8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70E8EE-F566-84EC-3BBD-8A695983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FBFCD21-1EFE-DAAD-B311-93BEF6C5E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4AE91C-FC8F-B8DD-5367-CB2F283C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3A93CF-0D30-1881-5173-82D6E68F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96A751-937A-4F6C-67E4-8AC50773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729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359FE97-6D38-9464-79F3-9B616ECC0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C4BA7FD-B3C9-D8FF-D43C-C3DC7FFB7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18E168-E662-8545-8CCF-11CB1571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1F3A27-A352-0715-7360-80FE6A3F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A3E7B6-A09B-E271-9B34-CE5A9E11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766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FEDF6-6ABB-7F41-5AE7-6A858427A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B8CB00-4AA0-49E4-067D-ADB8AF8D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6914A7-3672-B6D1-D78A-940F9CF1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A7584A-50EF-55EC-8EC4-C28BDCAA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5A0059-2D5B-28BE-155E-B471DE9D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792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FBE701-E13E-0088-6D18-8614A5F8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7FAEC89-6F29-02F9-3B40-70E3D383C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2673C47-C032-6F51-1DE1-BD0465DE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B06BC2-9180-6FB7-7C4D-512A6B8A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23D471-20FD-06ED-C0AA-A8FD2D5D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307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F6FD79-18F7-256A-C7AB-61CC63C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C79A31-2A6E-A9D4-C9F2-7AA6A2194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169159B-329C-50E9-4956-46021EBC2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848DC42-A3D6-0EF0-F850-24D41BC3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CA9DC3A-3BBE-205B-6CAD-FC04254C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7E5FF86-A854-ACB2-C873-384AF052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4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A4E03D-5EDD-3359-6CCF-00A14F4B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8E67690-9DCB-633D-45E5-DFEC052F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3CAA785-5B1E-2D2C-6B06-40E906A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E237395-543A-15A6-2C9B-D2E405C9A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4A40E50-7306-4157-70B3-153AB3748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6F72D55-4ED2-FFA3-4297-E0BA0C79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9E57B5E-2EA1-B2CE-B834-356249AB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53594FE-7718-5ABC-A1ED-FF1BDF52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097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F765F-E6E6-4848-7C0D-6556699D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9B7FFED-17F3-87E5-0206-5FA0DFE7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63D74E3-FEFF-79EB-30DF-D41BDA3F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24D8B1B-5AA3-7D78-9C17-3B05B417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067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5144951-D3E2-B29E-E0B4-C996CF3B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9CB59C5-62AB-168F-F90D-71DA7D89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5094540-320D-EF4B-A5F9-A796C6A4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57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002F9-0775-764A-6966-EC8D08D3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032C6B-7538-C49E-B10C-CEEC17C2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16B7AF8-AD7D-8BB4-1611-6860169B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D91755-3D03-D86B-8A95-12CD9AC8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CD3C6EF-D251-0BE4-0FF2-023DD7DF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F9AE2B-CB4B-7993-5671-648682DE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49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F139CF-37D1-A7A8-1D22-C81B3FDD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5BB8949-E2D4-B99C-BA62-F9D7016C2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8C22C38-6A23-0034-7C8F-ECAB8951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B4695D0-6A3D-AFE3-96DA-77DB95C5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79228BA-7405-DB36-5519-DFC60342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6685AD8-7A38-88C4-E4F0-44294B3C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16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211E179-7960-FC20-F7D0-590B27C8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1F4300-805E-A6ED-4868-9960CEAE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415555A-CEEB-AF32-90A5-88803B978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2AFD0-9970-49CE-B50F-0877CE09296E}" type="datetimeFigureOut">
              <a:rPr lang="cs-CZ" smtClean="0"/>
              <a:t>10.01.2024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AC837A8-7CD9-BBF1-88A0-845DE6A8B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150E38-D240-9862-2FDC-F48B0B220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7A79B-2571-4DF7-A740-1C05BF669B3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1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C9DD9C-1192-12B9-39D6-9C94A192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37845"/>
            <a:ext cx="6696453" cy="3643679"/>
          </a:xfrm>
        </p:spPr>
        <p:txBody>
          <a:bodyPr anchor="b">
            <a:normAutofit/>
          </a:bodyPr>
          <a:lstStyle/>
          <a:p>
            <a:pPr algn="l"/>
            <a:r>
              <a:rPr lang="cs-CZ" sz="5200" dirty="0"/>
              <a:t>Rodinka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B845FA2-F537-05D1-8AC7-D242C5A3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cs-CZ" dirty="0"/>
              <a:t>David Kříž, IT2A</a:t>
            </a:r>
          </a:p>
        </p:txBody>
      </p:sp>
      <p:pic>
        <p:nvPicPr>
          <p:cNvPr id="1026" name="Picture 2" descr="Umělecká ilustrace | We are family | Posters.cz">
            <a:extLst>
              <a:ext uri="{FF2B5EF4-FFF2-40B4-BE49-F238E27FC236}">
                <a16:creationId xmlns:a16="http://schemas.microsoft.com/office/drawing/2014/main" id="{13360889-04AC-6AC0-B37C-3BEDA2AA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261" y="682044"/>
            <a:ext cx="2642936" cy="26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05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D3009A6-D88B-8FC7-FC07-8D2B7D5E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cs-CZ" dirty="0"/>
              <a:t>Složení rodiny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DA2FB9-E8F2-D92F-4594-512D57960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cs-CZ" sz="2000"/>
              <a:t>Filoména – 35 let, příjem 10 000 kč/měsíc</a:t>
            </a:r>
          </a:p>
          <a:p>
            <a:r>
              <a:rPr lang="cs-CZ" sz="2000"/>
              <a:t>Manžel – neznámý věk, příjem 32 000 kč/měsíc</a:t>
            </a:r>
          </a:p>
          <a:p>
            <a:r>
              <a:rPr lang="cs-CZ" sz="2000"/>
              <a:t>Dcera – 15 let, příjem 0 kč/měsíc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C25800E-EA69-EE38-BB97-0A7C35EC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09" y="643234"/>
            <a:ext cx="4493900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5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2DCBA88-A113-878C-A8D5-6634A7FC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cs-CZ" dirty="0"/>
              <a:t>Výdaje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E38092-A46E-B5D8-5647-E95E4BDA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cs-CZ" sz="2000"/>
              <a:t>V následující tabulce lze vidět výdaje rodiny</a:t>
            </a:r>
          </a:p>
          <a:p>
            <a:r>
              <a:rPr lang="cs-CZ" sz="2000"/>
              <a:t>Rodina utratí drtivou většinu měsíčního příjmu</a:t>
            </a:r>
          </a:p>
          <a:p>
            <a:endParaRPr lang="cs-CZ" sz="200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19F1386-6DA3-66D9-7DEF-8C4A3917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794" y="643234"/>
            <a:ext cx="4389930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8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DE8EBA-6890-E3D5-1D7F-F0380E38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F244BE-3D2B-7E51-1319-570E5803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cs-CZ" sz="2000"/>
              <a:t>Rodina by měla začít šetřit na zálibách</a:t>
            </a:r>
          </a:p>
          <a:p>
            <a:r>
              <a:rPr lang="cs-CZ" sz="2000"/>
              <a:t>Mohli by také začít prodávat svoje produkty</a:t>
            </a:r>
          </a:p>
          <a:p>
            <a:endParaRPr lang="cs-CZ" sz="2000"/>
          </a:p>
          <a:p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22387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941648-707F-DB58-441A-2EC7AF0D3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Toť vše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C43D468-E4BA-5A23-BC3E-796DF3030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65525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70</Words>
  <Application>Microsoft Office PowerPoint</Application>
  <PresentationFormat>Širokoúhlá obrazovka</PresentationFormat>
  <Paragraphs>13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Rodinka</vt:lpstr>
      <vt:lpstr>Složení rodiny</vt:lpstr>
      <vt:lpstr>Výdaje</vt:lpstr>
      <vt:lpstr>Závěr</vt:lpstr>
      <vt:lpstr>Toť vše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Rodinka</dc:title>
  <dc:creator>David Kříž</dc:creator>
  <cp:lastModifiedBy>David Kříž</cp:lastModifiedBy>
  <cp:revision>1</cp:revision>
  <dcterms:created xsi:type="dcterms:W3CDTF">2024-01-10T11:32:25Z</dcterms:created>
  <dcterms:modified xsi:type="dcterms:W3CDTF">2024-01-10T11:45:22Z</dcterms:modified>
</cp:coreProperties>
</file>