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V/dOv7dr3+No9Og97etyn9RCR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20" name="Google Shape;20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88" name="Google Shape;88;p2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35" name="Google Shape;3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75" name="Google Shape;75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cxnSp>
        <p:nvCxnSpPr>
          <p:cNvPr id="11" name="Google Shape;11;p12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500"/>
              <a:buFont typeface="Twentieth Century"/>
              <a:buNone/>
            </a:pPr>
            <a:r>
              <a:rPr lang="id-ID" sz="5500">
                <a:solidFill>
                  <a:srgbClr val="0C0C0C"/>
                </a:solidFill>
              </a:rPr>
              <a:t>REKURSIF</a:t>
            </a:r>
            <a:br>
              <a:rPr lang="id-ID">
                <a:solidFill>
                  <a:srgbClr val="0C0C0C"/>
                </a:solidFill>
              </a:rPr>
            </a:br>
            <a:r>
              <a:rPr lang="id-ID" sz="2000">
                <a:solidFill>
                  <a:srgbClr val="0C0C0C"/>
                </a:solidFill>
              </a:rPr>
              <a:t>ALGORITMA DAN PEMROGRAMAN II</a:t>
            </a:r>
            <a:endParaRPr sz="200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326" y="5241657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9306326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-ID"/>
              <a:t>Institut Teknologi Sumatera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KESIMPULAN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-ID" sz="3600"/>
              <a:t>Fungsi rekursif merupakan fungsi yang memanggil dirinya sendiri. Terdapat dua komponen penting dalam fungsi rekursif, yaitu kondisi kapan berhentinya fungsi dan pengurangan atau pembagian data ketika fungsi memanggil dirinya sendiri.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LATIHAN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id-ID" sz="3600"/>
              <a:t>Buatlah program menghitung faktorial, input dari user.</a:t>
            </a:r>
            <a:br>
              <a:rPr lang="id-ID" sz="3600"/>
            </a:b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id-ID" sz="3600"/>
              <a:t>Buat program untuk menghitung deret </a:t>
            </a:r>
            <a:br>
              <a:rPr lang="id-ID" sz="3600"/>
            </a:br>
            <a:r>
              <a:rPr lang="id-ID" sz="3600"/>
              <a:t>S = 1+2+3+4+5+...+n menggunakan function rekursi</a:t>
            </a:r>
            <a:br>
              <a:rPr lang="id-ID" sz="3600"/>
            </a:b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id-ID" sz="3600"/>
              <a:t>Buat program untuk menghitung deret </a:t>
            </a:r>
            <a:br>
              <a:rPr lang="id-ID" sz="3600"/>
            </a:br>
            <a:r>
              <a:rPr lang="id-ID" sz="3600"/>
              <a:t>S = 2+4+6+8+10+...+2n menggunakan function rekursi</a:t>
            </a:r>
            <a:endParaRPr sz="36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REKURSIF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❑"/>
            </a:pPr>
            <a:r>
              <a:rPr lang="id-ID" sz="3000"/>
              <a:t>Proses yang memanggil dirinya sendiri.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Noto Sans Symbols"/>
              <a:buChar char="❑"/>
            </a:pPr>
            <a:r>
              <a:rPr lang="id-ID" sz="3000"/>
              <a:t>Merupakan suatu fungsi atau prosedur</a:t>
            </a:r>
            <a:endParaRPr sz="30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Font typeface="Noto Sans Symbols"/>
              <a:buChar char="❑"/>
            </a:pPr>
            <a:r>
              <a:rPr lang="id-ID" sz="3000"/>
              <a:t>Terdapat suatu kondisi untuk berhenti.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Definisi menurut Niclaus Wirth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“ An object is said be recursive if it partially consist or is defines in terms of itself”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FAKTORIAL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lang="id-ID"/>
              <a:t>Fungsi factorial dari bilangan bulat positif n didefinisikan sebagai berikut: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		n!= n.(n-1)! , jika n&gt;1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		n!= 1          , jika n=0, 1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lang="id-ID"/>
              <a:t>contoh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		3!= 3. 2!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		3!= 3. 2. 1!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		3!= 3. 2.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id-ID"/>
              <a:t>		3!= 6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FAKTORIAL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❑"/>
            </a:pPr>
            <a:r>
              <a:rPr lang="id-ID" sz="3600"/>
              <a:t>Konsep Faktorial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id-ID" sz="3600"/>
              <a:t>	n! = n(n-1)(n-2)…1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Noto Sans Symbols"/>
              <a:buChar char="❑"/>
            </a:pPr>
            <a:r>
              <a:rPr lang="id-ID" sz="3600"/>
              <a:t>Dapat diselesaikan dengan</a:t>
            </a:r>
            <a:endParaRPr sz="3600"/>
          </a:p>
          <a:p>
            <a:pPr indent="-177800" lvl="3" marL="5943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id-ID" sz="2800"/>
              <a:t>Cara Biasa</a:t>
            </a:r>
            <a:endParaRPr sz="2800"/>
          </a:p>
          <a:p>
            <a:pPr indent="-177800" lvl="3" marL="5943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id-ID" sz="2800"/>
              <a:t>Rekursif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FAKTORIAL : CARA BIASA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Faktorial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FAKTORIAL : DENGAN REKURSIF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Faktorial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Faktorial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 //rekursif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//basis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DERET FIBONACCI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id-ID" sz="2400"/>
              <a:t>Diciptakan oleh Leonardo Fibonacci berasal dari Italia 1170-1250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id-ID" sz="2400"/>
              <a:t>Deret Fibonacci f</a:t>
            </a:r>
            <a:r>
              <a:rPr baseline="-25000" lang="id-ID" sz="2400"/>
              <a:t>1</a:t>
            </a:r>
            <a:r>
              <a:rPr lang="id-ID" sz="2400"/>
              <a:t>, f</a:t>
            </a:r>
            <a:r>
              <a:rPr baseline="-25000" lang="id-ID" sz="2400"/>
              <a:t>2</a:t>
            </a:r>
            <a:r>
              <a:rPr lang="id-ID" sz="2400"/>
              <a:t>,… didefinisikan secara rekursif sebagai berikut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id-ID" sz="2400"/>
              <a:t>		f</a:t>
            </a:r>
            <a:r>
              <a:rPr baseline="-25000" lang="id-ID" sz="2400"/>
              <a:t>1</a:t>
            </a:r>
            <a:r>
              <a:rPr lang="id-ID" sz="2400"/>
              <a:t>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id-ID" sz="2400"/>
              <a:t>		f</a:t>
            </a:r>
            <a:r>
              <a:rPr baseline="-25000" lang="id-ID" sz="2400"/>
              <a:t>2</a:t>
            </a:r>
            <a:r>
              <a:rPr lang="id-ID" sz="2400"/>
              <a:t>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id-ID" sz="2400"/>
              <a:t>		fn = fn-1 + fn-2    for n &gt; 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id-ID" sz="2400"/>
              <a:t>Deret: 1, 2, 3, 5, 8, 13, 21, 34, 55, 89, 144, 233, 377, 610, 987, 1597,…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DERET FIBONACCI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fab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 //basis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 //basis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fab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id-ID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fab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-ID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d-ID" sz="2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id-ID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 //rekursif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id-ID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d-ID"/>
              <a:t>CONTOH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id-ID" sz="2800"/>
              <a:t>Untuk ukuran n = 4, proses perhitungan Fibonacci dapat dilakukan sebagai berikut: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id-ID" sz="2800"/>
              <a:t>		f</a:t>
            </a:r>
            <a:r>
              <a:rPr baseline="-25000" lang="id-ID" sz="2800"/>
              <a:t>4</a:t>
            </a:r>
            <a:r>
              <a:rPr lang="id-ID" sz="2800"/>
              <a:t> = f</a:t>
            </a:r>
            <a:r>
              <a:rPr baseline="-25000" lang="id-ID" sz="2800"/>
              <a:t>3</a:t>
            </a:r>
            <a:r>
              <a:rPr lang="id-ID" sz="2800"/>
              <a:t>+f</a:t>
            </a:r>
            <a:r>
              <a:rPr baseline="-25000" lang="id-ID" sz="2800"/>
              <a:t>2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id-ID" sz="2800"/>
              <a:t>		f</a:t>
            </a:r>
            <a:r>
              <a:rPr baseline="-25000" lang="id-ID" sz="2800"/>
              <a:t>4</a:t>
            </a:r>
            <a:r>
              <a:rPr lang="id-ID" sz="2800"/>
              <a:t> = (f</a:t>
            </a:r>
            <a:r>
              <a:rPr baseline="-25000" lang="id-ID" sz="2800"/>
              <a:t>2</a:t>
            </a:r>
            <a:r>
              <a:rPr lang="id-ID" sz="2800"/>
              <a:t>+f</a:t>
            </a:r>
            <a:r>
              <a:rPr baseline="-25000" lang="id-ID" sz="2800"/>
              <a:t>1</a:t>
            </a:r>
            <a:r>
              <a:rPr lang="id-ID" sz="2800"/>
              <a:t>) + f</a:t>
            </a:r>
            <a:r>
              <a:rPr baseline="-25000" lang="id-ID" sz="2800"/>
              <a:t>2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id-ID" sz="2800"/>
              <a:t>		f</a:t>
            </a:r>
            <a:r>
              <a:rPr baseline="-25000" lang="id-ID" sz="2800"/>
              <a:t>4</a:t>
            </a:r>
            <a:r>
              <a:rPr lang="id-ID" sz="2800"/>
              <a:t> = (1+1) +1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id-ID" sz="2800"/>
              <a:t>		f</a:t>
            </a:r>
            <a:r>
              <a:rPr baseline="-25000" lang="id-ID" sz="2800"/>
              <a:t>4</a:t>
            </a:r>
            <a:r>
              <a:rPr lang="id-ID" sz="2800"/>
              <a:t> = 3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2017-03-29T08:10:07Z</dcterms:created>
  <dc:creator>Arkham Zahri Rakhman</dc:creator>
</cp:coreProperties>
</file>