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9" r:id="rId4"/>
    <p:sldId id="278" r:id="rId5"/>
    <p:sldId id="258" r:id="rId6"/>
    <p:sldId id="261" r:id="rId7"/>
    <p:sldId id="285" r:id="rId8"/>
    <p:sldId id="286" r:id="rId9"/>
    <p:sldId id="262" r:id="rId10"/>
    <p:sldId id="264" r:id="rId11"/>
    <p:sldId id="287" r:id="rId12"/>
    <p:sldId id="289" r:id="rId13"/>
    <p:sldId id="265" r:id="rId14"/>
    <p:sldId id="282" r:id="rId15"/>
    <p:sldId id="288" r:id="rId16"/>
    <p:sldId id="291" r:id="rId17"/>
    <p:sldId id="292" r:id="rId18"/>
    <p:sldId id="293" r:id="rId19"/>
    <p:sldId id="294" r:id="rId20"/>
    <p:sldId id="28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8EF"/>
    <a:srgbClr val="FFFFCC"/>
    <a:srgbClr val="CFC7FD"/>
    <a:srgbClr val="F5FFE3"/>
    <a:srgbClr val="FECEED"/>
    <a:srgbClr val="F7EBEB"/>
    <a:srgbClr val="E4FEC4"/>
    <a:srgbClr val="E3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85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2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9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7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20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009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74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4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95621C-1DDA-406C-B0B5-B5C308500E37}" type="datetimeFigureOut">
              <a:rPr lang="id-ID" smtClean="0"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1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SUB PROGRAM dan POINTER</a:t>
            </a:r>
            <a:br>
              <a:rPr lang="id-ID" dirty="0"/>
            </a:br>
            <a:r>
              <a:rPr lang="id-ID" sz="1800" dirty="0"/>
              <a:t>ALGORITMA DAN </a:t>
            </a:r>
            <a:r>
              <a:rPr lang="en-US" sz="1800" dirty="0" err="1"/>
              <a:t>pemrograman</a:t>
            </a:r>
            <a:r>
              <a:rPr lang="en-US" sz="1800"/>
              <a:t> II</a:t>
            </a:r>
            <a:endParaRPr lang="id-ID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17A36-1FF8-4446-AEF2-3B2CE6C4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326" y="5241657"/>
            <a:ext cx="900000" cy="900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0AA2627-4E2B-4074-AB18-DCA70F3E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326" y="4960137"/>
            <a:ext cx="3200400" cy="1463040"/>
          </a:xfrm>
        </p:spPr>
        <p:txBody>
          <a:bodyPr/>
          <a:lstStyle/>
          <a:p>
            <a:r>
              <a:rPr lang="id-ID" dirty="0"/>
              <a:t>Institut Teknologi Sumatera</a:t>
            </a:r>
          </a:p>
        </p:txBody>
      </p:sp>
    </p:spTree>
    <p:extLst>
      <p:ext uri="{BB962C8B-B14F-4D97-AF65-F5344CB8AC3E}">
        <p14:creationId xmlns:p14="http://schemas.microsoft.com/office/powerpoint/2010/main" val="135481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F78C-A892-4E36-8683-E93EBDA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Passing by value vs. passing by 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8AB0A-BF80-479E-9E56-BF0F340C20B5}"/>
              </a:ext>
            </a:extLst>
          </p:cNvPr>
          <p:cNvSpPr/>
          <p:nvPr/>
        </p:nvSpPr>
        <p:spPr>
          <a:xfrm>
            <a:off x="185928" y="2084831"/>
            <a:ext cx="5030308" cy="4456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ubah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sesuatu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sesuatu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sesuatu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"Nilai x sebelum diubah : 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ubah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"Nilai x setelah diubah : 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4C9FC-2ED0-47C9-A667-BE65370BFFDA}"/>
              </a:ext>
            </a:extLst>
          </p:cNvPr>
          <p:cNvSpPr/>
          <p:nvPr/>
        </p:nvSpPr>
        <p:spPr>
          <a:xfrm>
            <a:off x="5576454" y="3754581"/>
            <a:ext cx="831273" cy="1149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4000" b="1" dirty="0">
                <a:solidFill>
                  <a:schemeClr val="tx1"/>
                </a:solidFill>
              </a:rPr>
              <a:t>VS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7EBDF-D448-427A-8A8C-2C17762BE4CE}"/>
              </a:ext>
            </a:extLst>
          </p:cNvPr>
          <p:cNvSpPr/>
          <p:nvPr/>
        </p:nvSpPr>
        <p:spPr>
          <a:xfrm>
            <a:off x="6767945" y="2049917"/>
            <a:ext cx="5030308" cy="4456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ubah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sesuatu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sesuatu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"Nilai x sebelum diubah : 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ubah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"Nilai x setelah diubah : 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F78C-A892-4E36-8683-E93EBDA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26370-35F2-4480-8693-B40655ED4A78}"/>
              </a:ext>
            </a:extLst>
          </p:cNvPr>
          <p:cNvSpPr/>
          <p:nvPr/>
        </p:nvSpPr>
        <p:spPr>
          <a:xfrm>
            <a:off x="1051838" y="1759745"/>
            <a:ext cx="9352926" cy="456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bil_1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bil_2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cin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bil_1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cin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bil_2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bil_1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bil_2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bil_1;</a:t>
            </a:r>
          </a:p>
          <a:p>
            <a:pPr>
              <a:lnSpc>
                <a:spcPct val="107000"/>
              </a:lnSpc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bil_2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7F1D7-B971-4B35-8358-1B58C86A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171" y="3006436"/>
            <a:ext cx="5157355" cy="7758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id-ID" sz="2400" dirty="0"/>
              <a:t>Apakah keluaran program apabila bil_1 bernilai 15, dan bil_2 bernilai 20?</a:t>
            </a:r>
          </a:p>
        </p:txBody>
      </p:sp>
    </p:spTree>
    <p:extLst>
      <p:ext uri="{BB962C8B-B14F-4D97-AF65-F5344CB8AC3E}">
        <p14:creationId xmlns:p14="http://schemas.microsoft.com/office/powerpoint/2010/main" val="341432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F78C-A892-4E36-8683-E93EBDA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26370-35F2-4480-8693-B40655ED4A78}"/>
              </a:ext>
            </a:extLst>
          </p:cNvPr>
          <p:cNvSpPr/>
          <p:nvPr/>
        </p:nvSpPr>
        <p:spPr>
          <a:xfrm>
            <a:off x="1051838" y="1759745"/>
            <a:ext cx="9352926" cy="4830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6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cin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cin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mul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87F1D7-B971-4B35-8358-1B58C86A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301" y="3342488"/>
            <a:ext cx="4547756" cy="7758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id-ID" sz="2400" dirty="0"/>
              <a:t>Apakah keluaran program apabila a bernilai 2, dan b bernilai 5?</a:t>
            </a:r>
          </a:p>
        </p:txBody>
      </p:sp>
    </p:spTree>
    <p:extLst>
      <p:ext uri="{BB962C8B-B14F-4D97-AF65-F5344CB8AC3E}">
        <p14:creationId xmlns:p14="http://schemas.microsoft.com/office/powerpoint/2010/main" val="390755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F78C-A892-4E36-8683-E93EBDA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Prosedur tukar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D8F1E-5432-4C1B-92C4-272FEF28AE99}"/>
              </a:ext>
            </a:extLst>
          </p:cNvPr>
          <p:cNvSpPr/>
          <p:nvPr/>
        </p:nvSpPr>
        <p:spPr>
          <a:xfrm>
            <a:off x="1148823" y="1598258"/>
            <a:ext cx="6083254" cy="4929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bil_1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bil_2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"Input bilangan 1 : "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cin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bil_1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"Input bilangan 2 : "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cin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bil_2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"Nilai sebelum ditukar\n"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"Bilangan 1: 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bil_1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"Bilangan 2: 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bil_2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tukar(&amp;bil_1, &amp;bil_2);</a:t>
            </a:r>
            <a:endParaRPr lang="id-ID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"Nilai setelah ditukar"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"Bilangan 1: 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bil_1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"Bilangan 2: "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bil_2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A352F-BB74-4638-AF10-6E8B29728EB7}"/>
              </a:ext>
            </a:extLst>
          </p:cNvPr>
          <p:cNvSpPr/>
          <p:nvPr/>
        </p:nvSpPr>
        <p:spPr>
          <a:xfrm>
            <a:off x="7674310" y="3247202"/>
            <a:ext cx="3991217" cy="1865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tukar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tmp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tmp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tmp</a:t>
            </a: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1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Prosedur tukar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5C667-34BF-4B9F-AE4B-6FA9E972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64" y="2401596"/>
            <a:ext cx="55626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6C7F-4657-47E0-943D-C92C4084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283C-A114-49FF-A59A-01667D6F1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277813">
              <a:buFont typeface="Arial" panose="020B0604020202020204" pitchFamily="34" charset="0"/>
              <a:buChar char="•"/>
            </a:pPr>
            <a:r>
              <a:rPr lang="id-ID" sz="2800" dirty="0"/>
              <a:t>Terdapat 3 buah variabel a, b, c pada fungsi MAIN yang nilainya di inputkan oleh pengguna.</a:t>
            </a:r>
          </a:p>
          <a:p>
            <a:pPr marL="360363" indent="-277813">
              <a:buFont typeface="Arial" panose="020B0604020202020204" pitchFamily="34" charset="0"/>
              <a:buChar char="•"/>
            </a:pPr>
            <a:r>
              <a:rPr lang="id-ID" sz="2800" dirty="0"/>
              <a:t>Buatlah sebuah fungsi passing by reference tanpa kembalian yang dapat mengubah nilai 3 buah variabel tersebut menjadi 2x dari nilai sebelumnnya.</a:t>
            </a:r>
          </a:p>
          <a:p>
            <a:pPr marL="360363" indent="-277813">
              <a:buFont typeface="Arial" panose="020B0604020202020204" pitchFamily="34" charset="0"/>
              <a:buChar char="•"/>
            </a:pPr>
            <a:r>
              <a:rPr lang="id-ID" sz="2800" dirty="0"/>
              <a:t>Cetak nilai 3 buah variabel tersebut pada fungsi MAIN.</a:t>
            </a:r>
          </a:p>
        </p:txBody>
      </p:sp>
    </p:spTree>
    <p:extLst>
      <p:ext uri="{BB962C8B-B14F-4D97-AF65-F5344CB8AC3E}">
        <p14:creationId xmlns:p14="http://schemas.microsoft.com/office/powerpoint/2010/main" val="62585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6C7F-4657-47E0-943D-C92C4084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283C-A114-49FF-A59A-01667D6F1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277813">
              <a:buFont typeface="Arial" panose="020B0604020202020204" pitchFamily="34" charset="0"/>
              <a:buChar char="•"/>
            </a:pPr>
            <a:r>
              <a:rPr lang="id-ID" sz="2800" dirty="0"/>
              <a:t>Fungsi jumlahan adalah sebuah fungsi void.</a:t>
            </a:r>
          </a:p>
          <a:p>
            <a:pPr marL="360363" indent="-277813">
              <a:buFont typeface="Arial" panose="020B0604020202020204" pitchFamily="34" charset="0"/>
              <a:buChar char="•"/>
            </a:pPr>
            <a:r>
              <a:rPr lang="id-ID" sz="2800" dirty="0"/>
              <a:t>Fungsi tersebut memiliki 2 buah parameter, yaitu *x, dan y.</a:t>
            </a:r>
          </a:p>
          <a:p>
            <a:pPr marL="360363" indent="-277813">
              <a:buFont typeface="Arial" panose="020B0604020202020204" pitchFamily="34" charset="0"/>
              <a:buChar char="•"/>
            </a:pPr>
            <a:r>
              <a:rPr lang="id-ID" sz="2800" dirty="0"/>
              <a:t>Fungsi tersebut mengubah nilai *x menjadi jumlahan bilangan dari 1-y.</a:t>
            </a:r>
          </a:p>
          <a:p>
            <a:pPr marL="360363" indent="-277813">
              <a:buFont typeface="Arial" panose="020B0604020202020204" pitchFamily="34" charset="0"/>
              <a:buChar char="•"/>
            </a:pPr>
            <a:r>
              <a:rPr lang="id-ID" sz="2800" dirty="0"/>
              <a:t>Nilai y ditentukan oleh pengguna.</a:t>
            </a:r>
          </a:p>
        </p:txBody>
      </p:sp>
    </p:spTree>
    <p:extLst>
      <p:ext uri="{BB962C8B-B14F-4D97-AF65-F5344CB8AC3E}">
        <p14:creationId xmlns:p14="http://schemas.microsoft.com/office/powerpoint/2010/main" val="326195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7F2A46-E6DE-48EE-BD92-4C0E7E5E6D73}"/>
              </a:ext>
            </a:extLst>
          </p:cNvPr>
          <p:cNvSpPr/>
          <p:nvPr/>
        </p:nvSpPr>
        <p:spPr>
          <a:xfrm>
            <a:off x="677663" y="1028343"/>
            <a:ext cx="74986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id-ID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id-ID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</a:t>
            </a:r>
            <a:r>
              <a:rPr lang="id-ID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</a:t>
            </a:r>
            <a:r>
              <a:rPr lang="id-ID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id-ID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hasil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luaran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nilai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nilai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luaran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luaran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nilai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nilai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luaran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luaran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    hasil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luaran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nilai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int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hasilLuaran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hasil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hasilLuaran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    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hasilLuaran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B97EB-C4EE-48E8-BE48-A7AA09F90F9E}"/>
              </a:ext>
            </a:extLst>
          </p:cNvPr>
          <p:cNvSpPr txBox="1"/>
          <p:nvPr/>
        </p:nvSpPr>
        <p:spPr>
          <a:xfrm>
            <a:off x="677663" y="314585"/>
            <a:ext cx="5625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Apakah luaran program berikut ini?</a:t>
            </a:r>
          </a:p>
        </p:txBody>
      </p:sp>
    </p:spTree>
    <p:extLst>
      <p:ext uri="{BB962C8B-B14F-4D97-AF65-F5344CB8AC3E}">
        <p14:creationId xmlns:p14="http://schemas.microsoft.com/office/powerpoint/2010/main" val="326350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536CB-4A2D-4E9D-8320-AB6CF75054D9}"/>
              </a:ext>
            </a:extLst>
          </p:cNvPr>
          <p:cNvSpPr txBox="1"/>
          <p:nvPr/>
        </p:nvSpPr>
        <p:spPr>
          <a:xfrm>
            <a:off x="6096000" y="3093154"/>
            <a:ext cx="5625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Apakah luaran program di samping?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68A9E-D1C6-45B2-A9E0-AA05ACACA3B1}"/>
              </a:ext>
            </a:extLst>
          </p:cNvPr>
          <p:cNvSpPr/>
          <p:nvPr/>
        </p:nvSpPr>
        <p:spPr>
          <a:xfrm>
            <a:off x="686541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id-ID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id-ID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</a:t>
            </a:r>
            <a:r>
              <a:rPr lang="id-ID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</a:t>
            </a:r>
            <a:r>
              <a:rPr lang="id-ID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id-ID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coba_lagi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coba_dulu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coba_lagi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coba_dulu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id-ID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id-ID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id-ID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id-ID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4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4354-E16D-4E06-A68E-0D4AE796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E9CF-5F5E-4967-A164-43492314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Buatlah sebuah program yang dapat membalik </a:t>
            </a:r>
            <a:r>
              <a:rPr lang="id-ID"/>
              <a:t>urutan dari seluruh </a:t>
            </a:r>
            <a:r>
              <a:rPr lang="id-ID" dirty="0"/>
              <a:t>elemen dalam </a:t>
            </a:r>
            <a:r>
              <a:rPr lang="id-ID" dirty="0" err="1"/>
              <a:t>array</a:t>
            </a:r>
            <a:r>
              <a:rPr lang="id-ID" dirty="0"/>
              <a:t>! Gunakan prinsip </a:t>
            </a:r>
            <a:r>
              <a:rPr lang="id-ID" i="1" dirty="0" err="1"/>
              <a:t>pass</a:t>
            </a:r>
            <a:r>
              <a:rPr lang="id-ID" i="1" dirty="0"/>
              <a:t> </a:t>
            </a:r>
            <a:r>
              <a:rPr lang="id-ID" i="1" dirty="0" err="1"/>
              <a:t>by</a:t>
            </a:r>
            <a:r>
              <a:rPr lang="id-ID" i="1" dirty="0"/>
              <a:t> </a:t>
            </a:r>
            <a:r>
              <a:rPr lang="id-ID" i="1" dirty="0" err="1"/>
              <a:t>reference</a:t>
            </a:r>
            <a:r>
              <a:rPr lang="id-ID" dirty="0"/>
              <a:t> untuk mengerjakan tugas ini.</a:t>
            </a:r>
          </a:p>
          <a:p>
            <a:r>
              <a:rPr lang="id-ID" dirty="0"/>
              <a:t>Misalnya, kondisi </a:t>
            </a:r>
            <a:r>
              <a:rPr lang="id-ID" dirty="0" err="1"/>
              <a:t>array</a:t>
            </a:r>
            <a:r>
              <a:rPr lang="id-ID" dirty="0"/>
              <a:t> awal adalah sebagai berikut:</a:t>
            </a:r>
          </a:p>
          <a:p>
            <a:endParaRPr lang="id-ID" dirty="0"/>
          </a:p>
          <a:p>
            <a:r>
              <a:rPr lang="id-ID" dirty="0"/>
              <a:t>Kondisi akhir </a:t>
            </a:r>
            <a:r>
              <a:rPr lang="id-ID" dirty="0" err="1"/>
              <a:t>array</a:t>
            </a:r>
            <a:r>
              <a:rPr lang="id-ID" dirty="0"/>
              <a:t> menjadi:</a:t>
            </a:r>
          </a:p>
          <a:p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3FE926-B07E-40FE-8C8D-B19D45644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83773"/>
              </p:ext>
            </p:extLst>
          </p:nvPr>
        </p:nvGraphicFramePr>
        <p:xfrm>
          <a:off x="1747915" y="354276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41748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4731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6033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67621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1474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252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2155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31445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6735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1661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98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9A575-7682-4925-B740-14AB4C2E8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42341"/>
              </p:ext>
            </p:extLst>
          </p:nvPr>
        </p:nvGraphicFramePr>
        <p:xfrm>
          <a:off x="1747915" y="4555222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41748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4731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6033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67621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1474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252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2155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31445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6735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1661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2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1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Mahasiswa memahami konsep pointer dan implementasinya dalam program.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Mahasiswa dapat mengimplementasikan pointer dalam sub program.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Mahasiswa dapat menyelesaikan pada masalah yang memerlukan pointer.</a:t>
            </a:r>
          </a:p>
        </p:txBody>
      </p:sp>
    </p:spTree>
    <p:extLst>
      <p:ext uri="{BB962C8B-B14F-4D97-AF65-F5344CB8AC3E}">
        <p14:creationId xmlns:p14="http://schemas.microsoft.com/office/powerpoint/2010/main" val="388234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Post test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Apakah yang disebut dengan pointer?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Bagaimana cara deklarasi pointer? Bagaimana cara pengoperasiannya?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Apa yang disebut dengan passing parameter by reference?</a:t>
            </a:r>
          </a:p>
        </p:txBody>
      </p:sp>
    </p:spTree>
    <p:extLst>
      <p:ext uri="{BB962C8B-B14F-4D97-AF65-F5344CB8AC3E}">
        <p14:creationId xmlns:p14="http://schemas.microsoft.com/office/powerpoint/2010/main" val="14585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5642" y="3114330"/>
            <a:ext cx="9720072" cy="6974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8257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Pointer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Sub Program Passing by Reference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Contoh dan Latihan</a:t>
            </a:r>
          </a:p>
        </p:txBody>
      </p:sp>
    </p:spTree>
    <p:extLst>
      <p:ext uri="{BB962C8B-B14F-4D97-AF65-F5344CB8AC3E}">
        <p14:creationId xmlns:p14="http://schemas.microsoft.com/office/powerpoint/2010/main" val="27539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Sebutkan apa yang dimaksud dengan sub program?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Sebutkan perbedaan antara fungsi dan prosedur?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Apa yang dimaksud dengan rekursif? 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Apakah mungkin rekursif dibuat berbasiskan prosedur? Jelaskan alasan anda!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3526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F78C-A892-4E36-8683-E93EBDA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F75C-7224-4064-A52E-FCD1FBD1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94060"/>
          </a:xfrm>
        </p:spPr>
        <p:txBody>
          <a:bodyPr>
            <a:normAutofit/>
          </a:bodyPr>
          <a:lstStyle/>
          <a:p>
            <a:pPr marL="442913" indent="-360363">
              <a:buFont typeface="Arial" panose="020B0604020202020204" pitchFamily="34" charset="0"/>
              <a:buChar char="•"/>
            </a:pPr>
            <a:r>
              <a:rPr lang="id-ID" sz="2800" dirty="0"/>
              <a:t>Merupakan variabel yang menyimpan alamat (referensi) dari nilai lain</a:t>
            </a:r>
          </a:p>
          <a:p>
            <a:pPr marL="442913" indent="-360363">
              <a:buFont typeface="Arial" panose="020B0604020202020204" pitchFamily="34" charset="0"/>
              <a:buChar char="•"/>
            </a:pPr>
            <a:r>
              <a:rPr lang="id-ID" sz="2800" dirty="0"/>
              <a:t>Berbeda dengan variabel biasa yang menyimpan nilai miliknya sendiri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98159-9984-43A5-AAC4-DC8300483264}"/>
              </a:ext>
            </a:extLst>
          </p:cNvPr>
          <p:cNvSpPr/>
          <p:nvPr/>
        </p:nvSpPr>
        <p:spPr>
          <a:xfrm>
            <a:off x="5063837" y="476106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796119A-E285-4D06-8081-B5491F168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600" y="4837260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72F51-B62E-4B65-A04E-F11F9D4C6E10}"/>
              </a:ext>
            </a:extLst>
          </p:cNvPr>
          <p:cNvSpPr/>
          <p:nvPr/>
        </p:nvSpPr>
        <p:spPr>
          <a:xfrm>
            <a:off x="7197437" y="415146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3380AF93-84AB-4A5F-A9F4-65F4CA1A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200" y="4227660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76B01-51BD-4683-8740-D0B649D92CFA}"/>
              </a:ext>
            </a:extLst>
          </p:cNvPr>
          <p:cNvSpPr/>
          <p:nvPr/>
        </p:nvSpPr>
        <p:spPr>
          <a:xfrm>
            <a:off x="7197437" y="483726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9FD7643-5299-48B1-AF0B-1234FE1B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237" y="4913460"/>
            <a:ext cx="581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/>
              <a:t>px</a:t>
            </a:r>
          </a:p>
        </p:txBody>
      </p:sp>
      <p:cxnSp>
        <p:nvCxnSpPr>
          <p:cNvPr id="10" name="Curved Connector 13">
            <a:extLst>
              <a:ext uri="{FF2B5EF4-FFF2-40B4-BE49-F238E27FC236}">
                <a16:creationId xmlns:a16="http://schemas.microsoft.com/office/drawing/2014/main" id="{CF14F403-DB9E-449E-8676-3BB3B1A093BB}"/>
              </a:ext>
            </a:extLst>
          </p:cNvPr>
          <p:cNvCxnSpPr>
            <a:endCxn id="6" idx="1"/>
          </p:cNvCxnSpPr>
          <p:nvPr/>
        </p:nvCxnSpPr>
        <p:spPr>
          <a:xfrm rot="16200000" flipV="1">
            <a:off x="6930737" y="4646760"/>
            <a:ext cx="762000" cy="228600"/>
          </a:xfrm>
          <a:prstGeom prst="curvedConnector4">
            <a:avLst>
              <a:gd name="adj1" fmla="val 14692"/>
              <a:gd name="adj2" fmla="val 2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3">
            <a:extLst>
              <a:ext uri="{FF2B5EF4-FFF2-40B4-BE49-F238E27FC236}">
                <a16:creationId xmlns:a16="http://schemas.microsoft.com/office/drawing/2014/main" id="{43B3E1FA-059A-475A-BA2A-E653E906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237" y="4837260"/>
            <a:ext cx="579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dirty="0">
                <a:latin typeface="Courier New" pitchFamily="49" charset="0"/>
                <a:cs typeface="Courier New" pitchFamily="49" charset="0"/>
              </a:rPr>
              <a:t>int x;</a:t>
            </a:r>
          </a:p>
          <a:p>
            <a:r>
              <a:rPr lang="id-ID" sz="2000" dirty="0">
                <a:latin typeface="Courier New" pitchFamily="49" charset="0"/>
                <a:cs typeface="Courier New" pitchFamily="49" charset="0"/>
              </a:rPr>
              <a:t>int *px;</a:t>
            </a:r>
          </a:p>
          <a:p>
            <a:r>
              <a:rPr lang="id-ID" sz="2000" dirty="0">
                <a:latin typeface="Courier New" pitchFamily="49" charset="0"/>
                <a:cs typeface="Courier New" pitchFamily="49" charset="0"/>
              </a:rPr>
              <a:t>px = &amp;x; /* operator reference to */</a:t>
            </a:r>
          </a:p>
        </p:txBody>
      </p:sp>
    </p:spTree>
    <p:extLst>
      <p:ext uri="{BB962C8B-B14F-4D97-AF65-F5344CB8AC3E}">
        <p14:creationId xmlns:p14="http://schemas.microsoft.com/office/powerpoint/2010/main" val="61333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F78C-A892-4E36-8683-E93EBDA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26370-35F2-4480-8693-B40655ED4A78}"/>
              </a:ext>
            </a:extLst>
          </p:cNvPr>
          <p:cNvSpPr/>
          <p:nvPr/>
        </p:nvSpPr>
        <p:spPr>
          <a:xfrm>
            <a:off x="1051838" y="1759745"/>
            <a:ext cx="9352926" cy="456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d-ID" sz="16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"Alamat x : "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"Nilai  x : "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"Variabel px berisi alamat x, yaitu : "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"Nilai yg diacu variabel px adalah : "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 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endl</a:t>
            </a: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45C49-1550-42C9-BC85-963DB1113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3594"/>
          <a:stretch/>
        </p:blipFill>
        <p:spPr>
          <a:xfrm>
            <a:off x="7044602" y="2483427"/>
            <a:ext cx="4752975" cy="18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8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Blok program yang merupakan sekumpulan instruksi yang bertujuan untuk menyelesaikan suatu tugas khusus. Sebuah sub progam dibuat untuk membantu mengerjakan tugas yang kompleks secara efektif dan efisien. </a:t>
            </a:r>
          </a:p>
        </p:txBody>
      </p:sp>
    </p:spTree>
    <p:extLst>
      <p:ext uri="{BB962C8B-B14F-4D97-AF65-F5344CB8AC3E}">
        <p14:creationId xmlns:p14="http://schemas.microsoft.com/office/powerpoint/2010/main" val="185501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Passing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8073"/>
            <a:ext cx="9720073" cy="4023360"/>
          </a:xfrm>
        </p:spPr>
        <p:txBody>
          <a:bodyPr>
            <a:norm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id-ID" sz="3200" dirty="0"/>
              <a:t>Passing by value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id-ID" sz="3200" dirty="0"/>
              <a:t>Passing by reference</a:t>
            </a:r>
          </a:p>
        </p:txBody>
      </p:sp>
    </p:spTree>
    <p:extLst>
      <p:ext uri="{BB962C8B-B14F-4D97-AF65-F5344CB8AC3E}">
        <p14:creationId xmlns:p14="http://schemas.microsoft.com/office/powerpoint/2010/main" val="368985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F78C-A892-4E36-8683-E93EBDA8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Passing parameter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F75C-7224-4064-A52E-FCD1FBD1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360363">
              <a:buFont typeface="Arial" panose="020B0604020202020204" pitchFamily="34" charset="0"/>
              <a:buChar char="•"/>
            </a:pPr>
            <a:r>
              <a:rPr lang="id-ID" sz="2800" dirty="0"/>
              <a:t>Mengatur masukan dari sebuah sub program, agar nilai dari variabel asli bisa dimodifikasi.</a:t>
            </a:r>
          </a:p>
          <a:p>
            <a:pPr marL="442913" indent="-360363">
              <a:buFont typeface="Arial" panose="020B0604020202020204" pitchFamily="34" charset="0"/>
              <a:buChar char="•"/>
            </a:pPr>
            <a:r>
              <a:rPr lang="id-ID" sz="2800" dirty="0"/>
              <a:t>Parameter input sub program adalah alamat memori dari variabel sebenarnya.</a:t>
            </a:r>
          </a:p>
          <a:p>
            <a:pPr marL="442913" indent="-360363">
              <a:buFont typeface="Arial" panose="020B0604020202020204" pitchFamily="34" charset="0"/>
              <a:buChar char="•"/>
            </a:pPr>
            <a:r>
              <a:rPr lang="id-ID" sz="2800" dirty="0"/>
              <a:t>Pada banyak kasus sub program dengan parameter by reference bertipe VOID</a:t>
            </a:r>
          </a:p>
          <a:p>
            <a:pPr marL="442913" indent="-360363">
              <a:buFont typeface="Arial" panose="020B0604020202020204" pitchFamily="34" charset="0"/>
              <a:buChar char="•"/>
            </a:pPr>
            <a:endParaRPr lang="id-ID" sz="2800" dirty="0"/>
          </a:p>
          <a:p>
            <a:pPr marL="442913" indent="-360363">
              <a:buFont typeface="Arial" panose="020B0604020202020204" pitchFamily="34" charset="0"/>
              <a:buChar char="•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473255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1887</TotalTime>
  <Words>686</Words>
  <Application>Microsoft Office PowerPoint</Application>
  <PresentationFormat>Widescreen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SUB PROGRAM dan POINTER ALGORITMA DAN pemrograman II</vt:lpstr>
      <vt:lpstr>Tujuan kuliah</vt:lpstr>
      <vt:lpstr>OUTLINE</vt:lpstr>
      <vt:lpstr>Pre test</vt:lpstr>
      <vt:lpstr>pointer</vt:lpstr>
      <vt:lpstr>contoh</vt:lpstr>
      <vt:lpstr>Sub program</vt:lpstr>
      <vt:lpstr>Passing parameter</vt:lpstr>
      <vt:lpstr>Passing parameter by reference</vt:lpstr>
      <vt:lpstr>Passing by value vs. passing by reference</vt:lpstr>
      <vt:lpstr>pointer</vt:lpstr>
      <vt:lpstr>pointer</vt:lpstr>
      <vt:lpstr>Prosedur tukar</vt:lpstr>
      <vt:lpstr>Prosedur tukar</vt:lpstr>
      <vt:lpstr>latihan</vt:lpstr>
      <vt:lpstr>latihan</vt:lpstr>
      <vt:lpstr>PowerPoint Presentation</vt:lpstr>
      <vt:lpstr>PowerPoint Presentation</vt:lpstr>
      <vt:lpstr>LATIHAN</vt:lpstr>
      <vt:lpstr>Post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Upt tik</dc:title>
  <dc:creator>UPT-TIK</dc:creator>
  <cp:lastModifiedBy>Wayan Wiprayoga</cp:lastModifiedBy>
  <cp:revision>435</cp:revision>
  <dcterms:created xsi:type="dcterms:W3CDTF">2017-02-07T09:26:52Z</dcterms:created>
  <dcterms:modified xsi:type="dcterms:W3CDTF">2019-04-09T09:06:33Z</dcterms:modified>
</cp:coreProperties>
</file>