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¿Cuál es el problema?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s-ES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s-ES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endParaRPr lang="es-ES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s-ES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s-ES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¿Quién tiene este problema?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s-ES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s-ES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es-E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es-ES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es-ES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¿Por qué debería resolverse este problema?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s-ES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s-ES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es-E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es-ES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es-ES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¿Cómo sabré que este problema se ha resuelto?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s-ES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s-ES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es-E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es-ES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es-ES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Solución </a:t>
          </a:r>
          <a:r>
            <a:rPr lang="es-E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nº</a:t>
          </a: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materiales requiere esta solución?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B6B39D33-D046-47BE-829F-7DE9C1355A93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aspecto debe tener esta solución (dibujo, imágenes, texto)?</a:t>
          </a:r>
        </a:p>
      </dgm:t>
    </dgm:pt>
    <dgm:pt modelId="{E15A7BCB-F8C9-469E-AAD5-364C09881B8A}" type="parTrans" cxnId="{877B3C1A-839E-4419-A916-B4E946768D4D}">
      <dgm:prSet/>
      <dgm:spPr/>
      <dgm:t>
        <a:bodyPr rtlCol="0"/>
        <a:lstStyle/>
        <a:p>
          <a:pPr rtl="0"/>
          <a:endParaRPr lang="es-ES" noProof="0" dirty="0"/>
        </a:p>
      </dgm:t>
    </dgm:pt>
    <dgm:pt modelId="{AC756B1C-E9B8-4AF1-AAAF-F8402FE8B80B}" type="sibTrans" cxnId="{877B3C1A-839E-4419-A916-B4E946768D4D}">
      <dgm:prSet/>
      <dgm:spPr/>
      <dgm:t>
        <a:bodyPr rtlCol="0"/>
        <a:lstStyle/>
        <a:p>
          <a:pPr rtl="0"/>
          <a:endParaRPr lang="es-ES" noProof="0" dirty="0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Solución </a:t>
          </a:r>
          <a:r>
            <a:rPr lang="es-E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nº</a:t>
          </a: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2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materiales requiere esta solución?</a:t>
          </a: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A84AA4D5-2E69-4308-B848-AF7C866DBA3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aspecto debe tener esta solución (dibujo, imágenes, texto)?</a:t>
          </a:r>
        </a:p>
      </dgm:t>
    </dgm:pt>
    <dgm:pt modelId="{5AA60D0F-7C99-4FA0-90CA-9CD92DBEF3B7}" type="parTrans" cxnId="{E785B928-0A23-43BA-9D0D-4355335BED79}">
      <dgm:prSet/>
      <dgm:spPr/>
      <dgm:t>
        <a:bodyPr rtlCol="0"/>
        <a:lstStyle/>
        <a:p>
          <a:pPr rtl="0"/>
          <a:endParaRPr lang="es-ES" noProof="0" dirty="0"/>
        </a:p>
      </dgm:t>
    </dgm:pt>
    <dgm:pt modelId="{195A1AC7-FDFE-47D0-B6D9-46AB9BA4736B}" type="sibTrans" cxnId="{E785B928-0A23-43BA-9D0D-4355335BED79}">
      <dgm:prSet/>
      <dgm:spPr/>
      <dgm:t>
        <a:bodyPr rtlCol="0"/>
        <a:lstStyle/>
        <a:p>
          <a:pPr rtl="0"/>
          <a:endParaRPr lang="es-ES" noProof="0" dirty="0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Solución </a:t>
          </a:r>
          <a:r>
            <a:rPr lang="es-E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nº</a:t>
          </a: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s-ES" noProof="0" dirty="0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s-ES" noProof="0" dirty="0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materiales requiere esta solución?</a:t>
          </a: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s-ES" noProof="0" dirty="0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s-ES" noProof="0" dirty="0"/>
        </a:p>
      </dgm:t>
    </dgm:pt>
    <dgm:pt modelId="{4EA3F7C2-8BCE-45BE-A919-CBBB33285BD0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aspecto debe tener esta solución (dibujo, imágenes, texto)?</a:t>
          </a:r>
        </a:p>
      </dgm:t>
    </dgm:pt>
    <dgm:pt modelId="{E5A5DB8F-AE1A-4DCD-9400-C8317BA7D81B}" type="parTrans" cxnId="{496CC152-66F4-4FEB-99ED-C8BD1F8A40F9}">
      <dgm:prSet/>
      <dgm:spPr/>
      <dgm:t>
        <a:bodyPr rtlCol="0"/>
        <a:lstStyle/>
        <a:p>
          <a:pPr rtl="0"/>
          <a:endParaRPr lang="es-ES" noProof="0" dirty="0"/>
        </a:p>
      </dgm:t>
    </dgm:pt>
    <dgm:pt modelId="{BC932F0D-8B77-458E-AF60-BC2FDCBE0C75}" type="sibTrans" cxnId="{496CC152-66F4-4FEB-99ED-C8BD1F8A40F9}">
      <dgm:prSet/>
      <dgm:spPr/>
      <dgm:t>
        <a:bodyPr rtlCol="0"/>
        <a:lstStyle/>
        <a:p>
          <a:pPr rtl="0"/>
          <a:endParaRPr lang="es-ES" noProof="0" dirty="0"/>
        </a:p>
      </dgm:t>
    </dgm:pt>
    <dgm:pt modelId="{F82601E6-6FF6-41B5-BDEF-C0E73D0B30BE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¿Cuáles son los obstáculos que puede encontrar con esta solución?</a:t>
          </a:r>
        </a:p>
      </dgm:t>
    </dgm:pt>
    <dgm:pt modelId="{936C8FEA-0125-468F-AC7E-0D933F696D03}" type="parTrans" cxnId="{1FCB23E5-E983-4435-8A6F-78F13DE6D873}">
      <dgm:prSet/>
      <dgm:spPr/>
      <dgm:t>
        <a:bodyPr rtlCol="0"/>
        <a:lstStyle/>
        <a:p>
          <a:pPr rtl="0"/>
          <a:endParaRPr lang="es-ES" noProof="0" dirty="0"/>
        </a:p>
      </dgm:t>
    </dgm:pt>
    <dgm:pt modelId="{EAEC7697-68BC-4B26-A3B6-9BD23217CF44}" type="sibTrans" cxnId="{1FCB23E5-E983-4435-8A6F-78F13DE6D873}">
      <dgm:prSet/>
      <dgm:spPr/>
      <dgm:t>
        <a:bodyPr rtlCol="0"/>
        <a:lstStyle/>
        <a:p>
          <a:pPr rtl="0"/>
          <a:endParaRPr lang="es-ES" noProof="0" dirty="0"/>
        </a:p>
      </dgm:t>
    </dgm:pt>
    <dgm:pt modelId="{26ECA639-0A60-4D96-A34B-F5ACC75DAA0C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¿Cuáles son los obstáculos que puede encontrar con esta solución?</a:t>
          </a:r>
        </a:p>
      </dgm:t>
    </dgm:pt>
    <dgm:pt modelId="{C4856BF6-9736-45B2-AF8E-AA325F8A725C}" type="parTrans" cxnId="{F270B5BD-559B-4711-AB5A-FD85478BE916}">
      <dgm:prSet/>
      <dgm:spPr/>
      <dgm:t>
        <a:bodyPr rtlCol="0"/>
        <a:lstStyle/>
        <a:p>
          <a:pPr rtl="0"/>
          <a:endParaRPr lang="es-ES" noProof="0" dirty="0"/>
        </a:p>
      </dgm:t>
    </dgm:pt>
    <dgm:pt modelId="{DA3F4B23-A392-40BF-A1BD-D150AE345EB0}" type="sibTrans" cxnId="{F270B5BD-559B-4711-AB5A-FD85478BE916}">
      <dgm:prSet/>
      <dgm:spPr/>
      <dgm:t>
        <a:bodyPr rtlCol="0"/>
        <a:lstStyle/>
        <a:p>
          <a:pPr rtl="0"/>
          <a:endParaRPr lang="es-ES" noProof="0" dirty="0"/>
        </a:p>
      </dgm:t>
    </dgm:pt>
    <dgm:pt modelId="{388D911F-5131-4B95-8FCA-44355C31A78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¿Cuáles son los obstáculos que puede encontrar con esta solución?</a:t>
          </a:r>
        </a:p>
      </dgm:t>
    </dgm:pt>
    <dgm:pt modelId="{90DE3C42-B930-4A61-B78B-7BCFF7A9C3BC}" type="parTrans" cxnId="{64A00AFB-D909-4E4F-881C-95919A0EED97}">
      <dgm:prSet/>
      <dgm:spPr/>
      <dgm:t>
        <a:bodyPr rtlCol="0"/>
        <a:lstStyle/>
        <a:p>
          <a:pPr rtl="0"/>
          <a:endParaRPr lang="es-ES" noProof="0" dirty="0"/>
        </a:p>
      </dgm:t>
    </dgm:pt>
    <dgm:pt modelId="{6C88182B-48B6-413C-BAE8-817D076D6F78}" type="sibTrans" cxnId="{64A00AFB-D909-4E4F-881C-95919A0EED97}">
      <dgm:prSet/>
      <dgm:spPr/>
      <dgm:t>
        <a:bodyPr rtlCol="0"/>
        <a:lstStyle/>
        <a:p>
          <a:pPr rtl="0"/>
          <a:endParaRPr lang="es-ES" noProof="0" dirty="0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¿Cuál es el problema?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¿Quién tiene este problema?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¿Por qué debería resolverse este problema?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[Texto]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¿Cómo sabré que este problema se ha resuelto?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08212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Solución </a:t>
          </a:r>
          <a:r>
            <a:rPr lang="es-ES" sz="22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nº</a:t>
          </a: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</a:t>
          </a:r>
        </a:p>
      </dsp:txBody>
      <dsp:txXfrm>
        <a:off x="3535" y="208212"/>
        <a:ext cx="3447370" cy="633600"/>
      </dsp:txXfrm>
    </dsp:sp>
    <dsp:sp modelId="{17CA1487-CDD9-4364-92F6-A11DBDAFE16C}">
      <dsp:nvSpPr>
        <dsp:cNvPr id="0" name=""/>
        <dsp:cNvSpPr/>
      </dsp:nvSpPr>
      <dsp:spPr>
        <a:xfrm>
          <a:off x="3535" y="841813"/>
          <a:ext cx="3447370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materiales requiere esta solución?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aspecto debe tener esta solución (dibujo, imágenes, texto)?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¿Cuáles son los obstáculos que puede encontrar con esta solución?</a:t>
          </a:r>
        </a:p>
      </dsp:txBody>
      <dsp:txXfrm>
        <a:off x="3535" y="841813"/>
        <a:ext cx="3447370" cy="3442230"/>
      </dsp:txXfrm>
    </dsp:sp>
    <dsp:sp modelId="{055A5EAB-EAE0-4501-8649-31F112FF9AD5}">
      <dsp:nvSpPr>
        <dsp:cNvPr id="0" name=""/>
        <dsp:cNvSpPr/>
      </dsp:nvSpPr>
      <dsp:spPr>
        <a:xfrm>
          <a:off x="3933537" y="208212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Solución </a:t>
          </a:r>
          <a:r>
            <a:rPr lang="es-ES" sz="22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nº</a:t>
          </a: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2</a:t>
          </a:r>
        </a:p>
      </dsp:txBody>
      <dsp:txXfrm>
        <a:off x="3933537" y="208212"/>
        <a:ext cx="3447370" cy="633600"/>
      </dsp:txXfrm>
    </dsp:sp>
    <dsp:sp modelId="{E4FD5043-5612-43C5-B6AE-CCD431549399}">
      <dsp:nvSpPr>
        <dsp:cNvPr id="0" name=""/>
        <dsp:cNvSpPr/>
      </dsp:nvSpPr>
      <dsp:spPr>
        <a:xfrm>
          <a:off x="3933537" y="841813"/>
          <a:ext cx="3447370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materiales requiere esta solución?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aspecto debe tener esta solución (dibujo, imágenes, texto)?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¿Cuáles son los obstáculos que puede encontrar con esta solución?</a:t>
          </a:r>
        </a:p>
      </dsp:txBody>
      <dsp:txXfrm>
        <a:off x="3933537" y="841813"/>
        <a:ext cx="3447370" cy="3442230"/>
      </dsp:txXfrm>
    </dsp:sp>
    <dsp:sp modelId="{23D06E36-F688-4B37-8BB8-73015E665B0E}">
      <dsp:nvSpPr>
        <dsp:cNvPr id="0" name=""/>
        <dsp:cNvSpPr/>
      </dsp:nvSpPr>
      <dsp:spPr>
        <a:xfrm>
          <a:off x="7863539" y="208212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Solución </a:t>
          </a:r>
          <a:r>
            <a:rPr lang="es-ES" sz="22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nº</a:t>
          </a: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</a:t>
          </a:r>
        </a:p>
      </dsp:txBody>
      <dsp:txXfrm>
        <a:off x="7863539" y="208212"/>
        <a:ext cx="3447370" cy="633600"/>
      </dsp:txXfrm>
    </dsp:sp>
    <dsp:sp modelId="{EA81ED6A-A7EA-4137-A3DC-D16E79F1B938}">
      <dsp:nvSpPr>
        <dsp:cNvPr id="0" name=""/>
        <dsp:cNvSpPr/>
      </dsp:nvSpPr>
      <dsp:spPr>
        <a:xfrm>
          <a:off x="7863539" y="841813"/>
          <a:ext cx="3447370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materiales requiere esta solución?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¿Qué aspecto debe tener esta solución (dibujo, imágenes, texto)?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¿Cuáles son los obstáculos que puede encontrar con esta solución?</a:t>
          </a:r>
        </a:p>
      </dsp:txBody>
      <dsp:txXfrm>
        <a:off x="7863539" y="841813"/>
        <a:ext cx="3447370" cy="344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30/06/2021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30/06/2021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7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30/06/2021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>
                <a:latin typeface="Rockwell" panose="02060603020205020403" pitchFamily="18" charset="0"/>
              </a:rPr>
              <a:t> PLATAFORMA COVID 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Diego Bustamante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HITO 1 : SITUACIÓN MUNDIAL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8190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>
                <a:latin typeface="Rockwell" panose="02060603020205020403" pitchFamily="18" charset="0"/>
              </a:rPr>
              <a:t>Información de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¿Cuál es su investigación?</a:t>
            </a:r>
          </a:p>
          <a:p>
            <a:pPr lvl="1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¿Cómo descubrió este problema?</a:t>
            </a:r>
          </a:p>
          <a:p>
            <a:pPr lvl="1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¿Cómo obtuvo la información para investigar este problema e intentar solucionarlo?</a:t>
            </a:r>
          </a:p>
          <a:p>
            <a:pPr lvl="2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¿Entrevistas?</a:t>
            </a:r>
          </a:p>
          <a:p>
            <a:pPr lvl="2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¿Experiencia personal?</a:t>
            </a:r>
          </a:p>
          <a:p>
            <a:pPr lvl="2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¿Libros o Internet?</a:t>
            </a:r>
          </a:p>
          <a:p>
            <a:pPr lvl="2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¿Otras maneras?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Soluciones aplicables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603423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>
                <a:latin typeface="Rockwell" panose="02060603020205020403" pitchFamily="18" charset="0"/>
              </a:rPr>
              <a:t>Prototipo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Elija la solución más viable y cree un plan para crear un prototipo</a:t>
            </a:r>
          </a:p>
          <a:p>
            <a:pPr lvl="1" rtl="0"/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¿Qué materiales utilizará para su prototipo?</a:t>
            </a:r>
          </a:p>
          <a:p>
            <a:pPr lvl="1" rtl="0"/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¿Será el prototipo de tamaño real o un modelo? ¿Por qué?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 anchor="ctr"/>
          <a:lstStyle/>
          <a:p>
            <a:pPr marL="0" indent="0" algn="ctr" rtl="0">
              <a:buNone/>
            </a:pP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Inserte aquí una imagen o dibujo de su prototipo 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>
                <a:latin typeface="Rockwell" panose="02060603020205020403" pitchFamily="18" charset="0"/>
              </a:rPr>
              <a:t>Pruebas del prototipo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¿Qué funcionó? ¿Qué no funcionó? ¿Por qué?</a:t>
            </a:r>
          </a:p>
          <a:p>
            <a:pPr lvl="1" rtl="0"/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¿Qué materiales necesitan cambiarse o mantenerse? ¿Por qué?</a:t>
            </a:r>
          </a:p>
          <a:p>
            <a:pPr lvl="1" rtl="0"/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¿El tamaño de su prototipo proporcionó suficiente información para avanzar con el producto final? ¿Por qué o por qué no?</a:t>
            </a:r>
          </a:p>
          <a:p>
            <a:pPr lvl="1" rtl="0"/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¿Hubo otras personas que probasen su diseño y le diesen opiniones o sugerencias? ¿Por qué o por qué no?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>
                <a:latin typeface="Rockwell" panose="02060603020205020403" pitchFamily="18" charset="0"/>
              </a:rPr>
              <a:t>Rediseñar el prototipo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Usar los datos de las pruebas para repetir el diseño con...</a:t>
            </a:r>
          </a:p>
          <a:p>
            <a:pPr lvl="2" rtl="0"/>
            <a:r>
              <a:rPr lang="es-E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Materiales diferentes</a:t>
            </a:r>
          </a:p>
          <a:p>
            <a:pPr lvl="2" rtl="0"/>
            <a:r>
              <a:rPr lang="es-E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Construcciones diferentes</a:t>
            </a:r>
          </a:p>
          <a:p>
            <a:pPr lvl="2" rtl="0"/>
            <a:r>
              <a:rPr lang="es-E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Diferentes tamaños</a:t>
            </a:r>
          </a:p>
          <a:p>
            <a:pPr lvl="1" rtl="0"/>
            <a:r>
              <a:rPr lang="es-E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Escriba o muestre imágenes del proceso para rediseñar su prototipo y el resultado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>
                <a:latin typeface="Rockwell" panose="02060603020205020403" pitchFamily="18" charset="0"/>
              </a:rPr>
              <a:t>Resultado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lvl="0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Cuando tenga un producto final, vuelva a la segunda diapositiva y revise las preguntas iniciales a las que respondió</a:t>
            </a:r>
          </a:p>
          <a:p>
            <a:pPr lvl="1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¿Su prototipo final soluciona el problema de la persona o personas que lo necesitaban?</a:t>
            </a:r>
          </a:p>
          <a:p>
            <a:pPr lvl="2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es así, </a:t>
            </a:r>
            <a:r>
              <a:rPr lang="es-E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BIEN HECHO</a:t>
            </a: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Pero piense siempre en si se puede mejorar aún más.</a:t>
            </a:r>
          </a:p>
          <a:p>
            <a:pPr lvl="2"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no es así, copie este PowerPoint e inicie de nuevo el ciclo de problema/solución </a:t>
            </a:r>
          </a:p>
          <a:p>
            <a:pPr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Inserte imágenes del diseño final</a:t>
            </a:r>
          </a:p>
          <a:p>
            <a:pPr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Explique por qué este diseño soluciona el problema</a:t>
            </a:r>
          </a:p>
          <a:p>
            <a:pPr rtl="0"/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Comente sus impresiones sobre el proceso de principio a fin de este proyecto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881</TotalTime>
  <Words>469</Words>
  <Application>Microsoft Office PowerPoint</Application>
  <PresentationFormat>Panorámica</PresentationFormat>
  <Paragraphs>63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Circuito</vt:lpstr>
      <vt:lpstr> PLATAFORMA COVID 19</vt:lpstr>
      <vt:lpstr>HITO 1 : SITUACIÓN MUNDIAL</vt:lpstr>
      <vt:lpstr>Información de contexto</vt:lpstr>
      <vt:lpstr>Soluciones aplicables </vt:lpstr>
      <vt:lpstr>Prototipo</vt:lpstr>
      <vt:lpstr>Pruebas del prototipo</vt:lpstr>
      <vt:lpstr>Rediseñar el prototipo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COVID 19</dc:title>
  <dc:creator>Diego Bustamante</dc:creator>
  <cp:lastModifiedBy>Diego Bustamante</cp:lastModifiedBy>
  <cp:revision>3</cp:revision>
  <dcterms:created xsi:type="dcterms:W3CDTF">2021-07-01T01:39:50Z</dcterms:created>
  <dcterms:modified xsi:type="dcterms:W3CDTF">2021-07-01T16:21:48Z</dcterms:modified>
</cp:coreProperties>
</file>