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62" r:id="rId5"/>
    <p:sldId id="259" r:id="rId6"/>
    <p:sldId id="261" r:id="rId7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mailto:krother@rubor.de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543F-7D79-434C-ADC2-F267098747F5}" type="datetimeFigureOut">
              <a:rPr lang="pl-PL" smtClean="0"/>
              <a:pPr/>
              <a:t>2011-02-09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BCAA-9AC4-4A44-8578-363817BAAA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543F-7D79-434C-ADC2-F267098747F5}" type="datetimeFigureOut">
              <a:rPr lang="pl-PL" smtClean="0"/>
              <a:pPr/>
              <a:t>2011-02-09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BCAA-9AC4-4A44-8578-363817BAAA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543F-7D79-434C-ADC2-F267098747F5}" type="datetimeFigureOut">
              <a:rPr lang="pl-PL" smtClean="0"/>
              <a:pPr/>
              <a:t>2011-02-09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BCAA-9AC4-4A44-8578-363817BAAA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1052736"/>
            <a:ext cx="8229600" cy="50891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l-PL" dirty="0" smtClean="0"/>
              <a:t>Kliknij, aby edytować styl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pl-PL" dirty="0" smtClean="0"/>
              <a:t>Kliknij, aby edytować style wzorca tekstu</a:t>
            </a:r>
          </a:p>
          <a:p>
            <a:pPr lvl="1"/>
            <a:r>
              <a:rPr lang="pl-PL" dirty="0" smtClean="0"/>
              <a:t>Drugi poziom</a:t>
            </a:r>
          </a:p>
          <a:p>
            <a:pPr lvl="2"/>
            <a:r>
              <a:rPr lang="pl-PL" dirty="0" smtClean="0"/>
              <a:t>Trzeci poziom</a:t>
            </a:r>
          </a:p>
          <a:p>
            <a:pPr lvl="3"/>
            <a:r>
              <a:rPr lang="pl-PL" dirty="0" smtClean="0"/>
              <a:t>Czwarty poziom</a:t>
            </a:r>
          </a:p>
          <a:p>
            <a:pPr lvl="4"/>
            <a:r>
              <a:rPr lang="pl-PL" dirty="0" smtClean="0"/>
              <a:t>Piąty poziom</a:t>
            </a:r>
            <a:endParaRPr lang="pl-PL" dirty="0"/>
          </a:p>
        </p:txBody>
      </p:sp>
      <p:pic>
        <p:nvPicPr>
          <p:cNvPr id="1026" name="Obraz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16632"/>
            <a:ext cx="188573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Prostokąt 7"/>
          <p:cNvSpPr/>
          <p:nvPr userDrawn="1"/>
        </p:nvSpPr>
        <p:spPr>
          <a:xfrm>
            <a:off x="4139952" y="188640"/>
            <a:ext cx="45365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rPr>
              <a:t>Train the Trainer: Computer-based tutorials</a:t>
            </a:r>
            <a:endParaRPr lang="pl-PL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 userDrawn="1"/>
        </p:nvSpPr>
        <p:spPr bwMode="auto">
          <a:xfrm>
            <a:off x="4716016" y="6402814"/>
            <a:ext cx="40437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© 2011 Kristian Rother (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  <a:hlinkClick r:id="rId3"/>
              </a:rPr>
              <a:t>krother@rubor.de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Prostokąt 9"/>
          <p:cNvSpPr/>
          <p:nvPr userDrawn="1"/>
        </p:nvSpPr>
        <p:spPr>
          <a:xfrm>
            <a:off x="0" y="620688"/>
            <a:ext cx="9144000" cy="36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/>
          <p:cNvSpPr/>
          <p:nvPr userDrawn="1"/>
        </p:nvSpPr>
        <p:spPr>
          <a:xfrm>
            <a:off x="0" y="6237312"/>
            <a:ext cx="9144000" cy="36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543F-7D79-434C-ADC2-F267098747F5}" type="datetimeFigureOut">
              <a:rPr lang="pl-PL" smtClean="0"/>
              <a:pPr/>
              <a:t>2011-02-09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BCAA-9AC4-4A44-8578-363817BAAA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543F-7D79-434C-ADC2-F267098747F5}" type="datetimeFigureOut">
              <a:rPr lang="pl-PL" smtClean="0"/>
              <a:pPr/>
              <a:t>2011-02-09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BCAA-9AC4-4A44-8578-363817BAAA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543F-7D79-434C-ADC2-F267098747F5}" type="datetimeFigureOut">
              <a:rPr lang="pl-PL" smtClean="0"/>
              <a:pPr/>
              <a:t>2011-02-09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BCAA-9AC4-4A44-8578-363817BAAA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543F-7D79-434C-ADC2-F267098747F5}" type="datetimeFigureOut">
              <a:rPr lang="pl-PL" smtClean="0"/>
              <a:pPr/>
              <a:t>2011-02-09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BCAA-9AC4-4A44-8578-363817BAAA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543F-7D79-434C-ADC2-F267098747F5}" type="datetimeFigureOut">
              <a:rPr lang="pl-PL" smtClean="0"/>
              <a:pPr/>
              <a:t>2011-02-09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BCAA-9AC4-4A44-8578-363817BAAA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543F-7D79-434C-ADC2-F267098747F5}" type="datetimeFigureOut">
              <a:rPr lang="pl-PL" smtClean="0"/>
              <a:pPr/>
              <a:t>2011-02-09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BCAA-9AC4-4A44-8578-363817BAAA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F543F-7D79-434C-ADC2-F267098747F5}" type="datetimeFigureOut">
              <a:rPr lang="pl-PL" smtClean="0"/>
              <a:pPr/>
              <a:t>2011-02-09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5BCAA-9AC4-4A44-8578-363817BAAAD6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F543F-7D79-434C-ADC2-F267098747F5}" type="datetimeFigureOut">
              <a:rPr lang="pl-PL" smtClean="0"/>
              <a:pPr/>
              <a:t>2011-02-09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BCAA-9AC4-4A44-8578-363817BAAAD6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Recall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331640" y="2564904"/>
            <a:ext cx="7211144" cy="3561259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other methods for teaching have you seen outside this workshop?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Pros &amp; </a:t>
            </a:r>
            <a:r>
              <a:rPr lang="pl-PL" dirty="0" err="1" smtClean="0"/>
              <a:t>Cons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403648" y="1988840"/>
            <a:ext cx="6984776" cy="4165923"/>
          </a:xfrm>
        </p:spPr>
        <p:txBody>
          <a:bodyPr>
            <a:normAutofit/>
          </a:bodyPr>
          <a:lstStyle/>
          <a:p>
            <a:pPr>
              <a:buNone/>
            </a:pPr>
            <a:endParaRPr lang="pl-PL" dirty="0" smtClean="0"/>
          </a:p>
          <a:p>
            <a:pPr>
              <a:buNone/>
            </a:pPr>
            <a:r>
              <a:rPr lang="pl-PL" dirty="0" smtClean="0"/>
              <a:t>One </a:t>
            </a:r>
            <a:r>
              <a:rPr lang="pl-PL" dirty="0" err="1" smtClean="0"/>
              <a:t>should</a:t>
            </a:r>
            <a:r>
              <a:rPr lang="pl-PL" dirty="0" smtClean="0"/>
              <a:t> </a:t>
            </a:r>
            <a:r>
              <a:rPr lang="pl-PL" dirty="0" err="1" smtClean="0"/>
              <a:t>try</a:t>
            </a:r>
            <a:r>
              <a:rPr lang="pl-PL" dirty="0" smtClean="0"/>
              <a:t> to </a:t>
            </a:r>
            <a:r>
              <a:rPr lang="pl-PL" dirty="0" err="1" smtClean="0"/>
              <a:t>use</a:t>
            </a:r>
            <a:r>
              <a:rPr lang="pl-PL" dirty="0" smtClean="0"/>
              <a:t> as many </a:t>
            </a:r>
            <a:r>
              <a:rPr lang="pl-PL" dirty="0" err="1" smtClean="0"/>
              <a:t>different</a:t>
            </a:r>
            <a:r>
              <a:rPr lang="pl-PL" dirty="0" smtClean="0"/>
              <a:t> </a:t>
            </a:r>
            <a:r>
              <a:rPr lang="pl-PL" dirty="0" err="1" smtClean="0"/>
              <a:t>didactic</a:t>
            </a:r>
            <a:r>
              <a:rPr lang="pl-PL" smtClean="0"/>
              <a:t> techniques</a:t>
            </a:r>
            <a:r>
              <a:rPr lang="pl-PL" dirty="0" smtClean="0"/>
              <a:t> as </a:t>
            </a:r>
            <a:r>
              <a:rPr lang="pl-PL" dirty="0" err="1" smtClean="0"/>
              <a:t>possible</a:t>
            </a:r>
            <a:r>
              <a:rPr lang="pl-PL" dirty="0" smtClean="0"/>
              <a:t>.</a:t>
            </a:r>
          </a:p>
          <a:p>
            <a:pPr>
              <a:buNone/>
            </a:pPr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Quiz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43608" y="1811957"/>
            <a:ext cx="7416824" cy="4281339"/>
          </a:xfrm>
        </p:spPr>
        <p:txBody>
          <a:bodyPr/>
          <a:lstStyle/>
          <a:p>
            <a:pPr>
              <a:buNone/>
            </a:pPr>
            <a:r>
              <a:rPr lang="pl-PL" sz="2800" i="1" dirty="0" err="1" smtClean="0"/>
              <a:t>Which</a:t>
            </a:r>
            <a:r>
              <a:rPr lang="pl-PL" sz="2800" i="1" dirty="0" smtClean="0"/>
              <a:t> </a:t>
            </a:r>
            <a:r>
              <a:rPr lang="pl-PL" sz="2800" i="1" dirty="0" err="1" smtClean="0"/>
              <a:t>statement</a:t>
            </a:r>
            <a:r>
              <a:rPr lang="pl-PL" sz="2800" i="1" dirty="0" smtClean="0"/>
              <a:t> </a:t>
            </a:r>
            <a:r>
              <a:rPr lang="pl-PL" sz="2800" i="1" dirty="0" err="1" smtClean="0"/>
              <a:t>about</a:t>
            </a:r>
            <a:r>
              <a:rPr lang="pl-PL" sz="2800" i="1" dirty="0" smtClean="0"/>
              <a:t> learning </a:t>
            </a:r>
            <a:r>
              <a:rPr lang="pl-PL" sz="2800" i="1" dirty="0" err="1" smtClean="0"/>
              <a:t>goals</a:t>
            </a:r>
            <a:r>
              <a:rPr lang="pl-PL" sz="2800" i="1" dirty="0" smtClean="0"/>
              <a:t> </a:t>
            </a:r>
            <a:r>
              <a:rPr lang="pl-PL" sz="2800" i="1" dirty="0" err="1" smtClean="0"/>
              <a:t>is</a:t>
            </a:r>
            <a:r>
              <a:rPr lang="pl-PL" sz="2800" i="1" dirty="0" smtClean="0"/>
              <a:t> </a:t>
            </a:r>
            <a:r>
              <a:rPr lang="pl-PL" sz="2800" i="1" dirty="0" err="1" smtClean="0"/>
              <a:t>wrong</a:t>
            </a:r>
            <a:r>
              <a:rPr lang="pl-PL" sz="2800" i="1" dirty="0" smtClean="0"/>
              <a:t>?</a:t>
            </a:r>
          </a:p>
          <a:p>
            <a:pPr>
              <a:buNone/>
            </a:pPr>
            <a:endParaRPr lang="pl-PL" sz="2800" i="1" dirty="0"/>
          </a:p>
          <a:p>
            <a:pPr marL="914400" lvl="1" indent="-457200">
              <a:buFont typeface="+mj-lt"/>
              <a:buAutoNum type="alphaLcParenR"/>
            </a:pPr>
            <a:r>
              <a:rPr lang="pl-PL" sz="2400" dirty="0" err="1" smtClean="0"/>
              <a:t>Trainees</a:t>
            </a:r>
            <a:r>
              <a:rPr lang="pl-PL" sz="2400" dirty="0" smtClean="0"/>
              <a:t> </a:t>
            </a:r>
            <a:r>
              <a:rPr lang="pl-PL" sz="2400" dirty="0" err="1" smtClean="0"/>
              <a:t>should</a:t>
            </a:r>
            <a:r>
              <a:rPr lang="pl-PL" sz="2400" dirty="0" smtClean="0"/>
              <a:t> </a:t>
            </a:r>
            <a:r>
              <a:rPr lang="pl-PL" sz="2400" dirty="0" err="1" smtClean="0"/>
              <a:t>always</a:t>
            </a:r>
            <a:r>
              <a:rPr lang="pl-PL" sz="2400" dirty="0" smtClean="0"/>
              <a:t> </a:t>
            </a:r>
            <a:r>
              <a:rPr lang="pl-PL" sz="2400" dirty="0" err="1" smtClean="0"/>
              <a:t>learn</a:t>
            </a:r>
            <a:r>
              <a:rPr lang="pl-PL" sz="2400" dirty="0" smtClean="0"/>
              <a:t> to do </a:t>
            </a:r>
            <a:r>
              <a:rPr lang="pl-PL" sz="2400" dirty="0" err="1" smtClean="0"/>
              <a:t>something</a:t>
            </a:r>
            <a:r>
              <a:rPr lang="en-US" sz="2400" dirty="0" smtClean="0"/>
              <a:t>.</a:t>
            </a:r>
            <a:endParaRPr lang="pl-PL" sz="2400" dirty="0"/>
          </a:p>
          <a:p>
            <a:pPr marL="914400" lvl="1" indent="-457200">
              <a:buFont typeface="+mj-lt"/>
              <a:buAutoNum type="alphaLcParenR"/>
            </a:pPr>
            <a:r>
              <a:rPr lang="pl-PL" dirty="0" err="1" smtClean="0"/>
              <a:t>Knowing</a:t>
            </a:r>
            <a:r>
              <a:rPr lang="pl-PL" dirty="0" smtClean="0"/>
              <a:t> </a:t>
            </a:r>
            <a:r>
              <a:rPr lang="pl-PL" dirty="0" err="1" smtClean="0"/>
              <a:t>facts</a:t>
            </a:r>
            <a:r>
              <a:rPr lang="pl-PL" dirty="0" smtClean="0"/>
              <a:t> </a:t>
            </a:r>
            <a:r>
              <a:rPr lang="pl-PL" dirty="0" smtClean="0"/>
              <a:t>and </a:t>
            </a:r>
            <a:r>
              <a:rPr lang="pl-PL" dirty="0" err="1" smtClean="0"/>
              <a:t>numbers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learning </a:t>
            </a:r>
            <a:r>
              <a:rPr lang="pl-PL" dirty="0" err="1" smtClean="0"/>
              <a:t>goal</a:t>
            </a:r>
            <a:r>
              <a:rPr lang="pl-PL" dirty="0" smtClean="0"/>
              <a:t>.</a:t>
            </a:r>
            <a:endParaRPr lang="pl-PL" dirty="0" smtClean="0"/>
          </a:p>
          <a:p>
            <a:pPr marL="914400" lvl="1" indent="-457200">
              <a:buFont typeface="+mj-lt"/>
              <a:buAutoNum type="alphaLcParenR"/>
            </a:pPr>
            <a:r>
              <a:rPr lang="pl-PL" dirty="0" err="1" smtClean="0"/>
              <a:t>Interpreting</a:t>
            </a:r>
            <a:r>
              <a:rPr lang="pl-PL" dirty="0" smtClean="0"/>
              <a:t> </a:t>
            </a:r>
            <a:r>
              <a:rPr lang="pl-PL" dirty="0" err="1" smtClean="0"/>
              <a:t>facts</a:t>
            </a:r>
            <a:r>
              <a:rPr lang="pl-PL" dirty="0" smtClean="0"/>
              <a:t> </a:t>
            </a:r>
            <a:r>
              <a:rPr lang="pl-PL" dirty="0" err="1" smtClean="0"/>
              <a:t>is</a:t>
            </a:r>
            <a:r>
              <a:rPr lang="pl-PL" dirty="0" smtClean="0"/>
              <a:t> a </a:t>
            </a:r>
            <a:r>
              <a:rPr lang="pl-PL" dirty="0" err="1" smtClean="0"/>
              <a:t>very</a:t>
            </a:r>
            <a:r>
              <a:rPr lang="pl-PL" dirty="0" smtClean="0"/>
              <a:t> </a:t>
            </a:r>
            <a:r>
              <a:rPr lang="pl-PL" dirty="0" err="1" smtClean="0"/>
              <a:t>advanced</a:t>
            </a:r>
            <a:r>
              <a:rPr lang="pl-PL" dirty="0" smtClean="0"/>
              <a:t> </a:t>
            </a:r>
            <a:r>
              <a:rPr lang="pl-PL" dirty="0" err="1" smtClean="0"/>
              <a:t>type</a:t>
            </a:r>
            <a:r>
              <a:rPr lang="pl-PL" dirty="0" smtClean="0"/>
              <a:t> of </a:t>
            </a:r>
            <a:r>
              <a:rPr lang="pl-PL" dirty="0" err="1" smtClean="0"/>
              <a:t>goal</a:t>
            </a:r>
            <a:r>
              <a:rPr lang="en-US" sz="2400" dirty="0" smtClean="0"/>
              <a:t>.</a:t>
            </a:r>
            <a:endParaRPr lang="pl-PL" sz="2400" dirty="0"/>
          </a:p>
          <a:p>
            <a:pPr marL="914400" lvl="1" indent="-457200">
              <a:buFont typeface="+mj-lt"/>
              <a:buAutoNum type="alphaLcParenR"/>
            </a:pPr>
            <a:r>
              <a:rPr lang="pl-PL" sz="2400" dirty="0" err="1" smtClean="0"/>
              <a:t>Trainees</a:t>
            </a:r>
            <a:r>
              <a:rPr lang="pl-PL" sz="2400" dirty="0" smtClean="0"/>
              <a:t> </a:t>
            </a:r>
            <a:r>
              <a:rPr lang="pl-PL" sz="2400" dirty="0" err="1" smtClean="0"/>
              <a:t>should</a:t>
            </a:r>
            <a:r>
              <a:rPr lang="pl-PL" sz="2400" dirty="0" smtClean="0"/>
              <a:t> </a:t>
            </a:r>
            <a:r>
              <a:rPr lang="pl-PL" sz="2400" dirty="0" err="1" smtClean="0"/>
              <a:t>never</a:t>
            </a:r>
            <a:r>
              <a:rPr lang="pl-PL" sz="2400" dirty="0" smtClean="0"/>
              <a:t> set </a:t>
            </a:r>
            <a:r>
              <a:rPr lang="pl-PL" sz="2400" dirty="0" err="1" smtClean="0"/>
              <a:t>their</a:t>
            </a:r>
            <a:r>
              <a:rPr lang="pl-PL" sz="2400" dirty="0" smtClean="0"/>
              <a:t> learning </a:t>
            </a:r>
            <a:r>
              <a:rPr lang="pl-PL" sz="2400" dirty="0" err="1" smtClean="0"/>
              <a:t>goals</a:t>
            </a:r>
            <a:r>
              <a:rPr lang="pl-PL" sz="2400" dirty="0" smtClean="0"/>
              <a:t> </a:t>
            </a:r>
            <a:r>
              <a:rPr lang="pl-PL" sz="2400" dirty="0" err="1" smtClean="0"/>
              <a:t>themselves</a:t>
            </a:r>
            <a:r>
              <a:rPr lang="en-US" sz="2400" dirty="0" smtClean="0"/>
              <a:t>.</a:t>
            </a:r>
            <a:endParaRPr lang="pl-PL" sz="2400" dirty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Quiz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683568" y="1844824"/>
            <a:ext cx="7848872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800" i="1" dirty="0" err="1" smtClean="0"/>
              <a:t>Which</a:t>
            </a:r>
            <a:r>
              <a:rPr lang="pl-PL" sz="2800" i="1" dirty="0" smtClean="0"/>
              <a:t> of </a:t>
            </a:r>
            <a:r>
              <a:rPr lang="pl-PL" sz="2800" i="1" dirty="0" err="1" smtClean="0"/>
              <a:t>these</a:t>
            </a:r>
            <a:r>
              <a:rPr lang="pl-PL" sz="2800" i="1" dirty="0" smtClean="0"/>
              <a:t> </a:t>
            </a:r>
            <a:r>
              <a:rPr lang="pl-PL" i="1" dirty="0" err="1" smtClean="0"/>
              <a:t>is</a:t>
            </a:r>
            <a:r>
              <a:rPr lang="pl-PL" sz="2800" i="1" dirty="0" smtClean="0"/>
              <a:t> </a:t>
            </a:r>
            <a:r>
              <a:rPr lang="pl-PL" sz="2800" i="1" u="sng" dirty="0" smtClean="0"/>
              <a:t>not</a:t>
            </a:r>
            <a:r>
              <a:rPr lang="pl-PL" sz="2800" i="1" dirty="0" smtClean="0"/>
              <a:t> a </a:t>
            </a:r>
            <a:r>
              <a:rPr lang="pl-PL" sz="2800" i="1" dirty="0" err="1" smtClean="0"/>
              <a:t>good</a:t>
            </a:r>
            <a:r>
              <a:rPr lang="pl-PL" sz="2800" i="1" dirty="0" smtClean="0"/>
              <a:t> </a:t>
            </a:r>
            <a:r>
              <a:rPr lang="pl-PL" sz="2800" i="1" dirty="0" smtClean="0"/>
              <a:t/>
            </a:r>
            <a:br>
              <a:rPr lang="pl-PL" sz="2800" i="1" dirty="0" smtClean="0"/>
            </a:br>
            <a:r>
              <a:rPr lang="pl-PL" sz="2800" i="1" dirty="0" smtClean="0"/>
              <a:t>learning </a:t>
            </a:r>
            <a:r>
              <a:rPr lang="pl-PL" sz="2800" i="1" dirty="0" err="1" smtClean="0"/>
              <a:t>goal</a:t>
            </a:r>
            <a:r>
              <a:rPr lang="pl-PL" sz="2800" i="1" dirty="0" smtClean="0"/>
              <a:t> </a:t>
            </a:r>
            <a:r>
              <a:rPr lang="pl-PL" sz="2800" i="1" dirty="0" smtClean="0"/>
              <a:t>for </a:t>
            </a:r>
            <a:r>
              <a:rPr lang="pl-PL" sz="2800" i="1" dirty="0" smtClean="0"/>
              <a:t>a </a:t>
            </a:r>
            <a:r>
              <a:rPr lang="pl-PL" sz="2800" i="1" dirty="0" err="1" smtClean="0"/>
              <a:t>tutorial</a:t>
            </a:r>
            <a:r>
              <a:rPr lang="pl-PL" sz="2800" i="1" dirty="0" smtClean="0"/>
              <a:t>?</a:t>
            </a:r>
          </a:p>
          <a:p>
            <a:pPr>
              <a:buNone/>
            </a:pPr>
            <a:endParaRPr lang="pl-PL" sz="2800" i="1" dirty="0"/>
          </a:p>
          <a:p>
            <a:pPr marL="914400" lvl="1" indent="-514350">
              <a:buFont typeface="+mj-lt"/>
              <a:buAutoNum type="alphaLcParenR"/>
            </a:pPr>
            <a:r>
              <a:rPr lang="pl-PL" sz="2400" dirty="0" smtClean="0"/>
              <a:t>Harry </a:t>
            </a:r>
            <a:r>
              <a:rPr lang="pl-PL" sz="2400" dirty="0" err="1" smtClean="0"/>
              <a:t>is</a:t>
            </a:r>
            <a:r>
              <a:rPr lang="pl-PL" sz="2400" dirty="0" smtClean="0"/>
              <a:t> </a:t>
            </a:r>
            <a:r>
              <a:rPr lang="pl-PL" sz="2400" dirty="0" err="1" smtClean="0"/>
              <a:t>going</a:t>
            </a:r>
            <a:r>
              <a:rPr lang="pl-PL" sz="2400" dirty="0" smtClean="0"/>
              <a:t> to </a:t>
            </a:r>
            <a:r>
              <a:rPr lang="pl-PL" sz="2400" dirty="0" err="1" smtClean="0"/>
              <a:t>fly</a:t>
            </a:r>
            <a:r>
              <a:rPr lang="pl-PL" sz="2400" dirty="0" smtClean="0"/>
              <a:t> a </a:t>
            </a:r>
            <a:r>
              <a:rPr lang="pl-PL" sz="2400" dirty="0" err="1" smtClean="0"/>
              <a:t>helicopter</a:t>
            </a:r>
            <a:r>
              <a:rPr lang="pl-PL" sz="2400" dirty="0" smtClean="0"/>
              <a:t> by </a:t>
            </a:r>
            <a:r>
              <a:rPr lang="pl-PL" sz="2400" dirty="0" err="1" smtClean="0"/>
              <a:t>himself</a:t>
            </a:r>
            <a:r>
              <a:rPr lang="pl-PL" sz="2400" dirty="0" smtClean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pl-PL" sz="2400" dirty="0" err="1" smtClean="0"/>
              <a:t>Students</a:t>
            </a:r>
            <a:r>
              <a:rPr lang="pl-PL" sz="2400" dirty="0" smtClean="0"/>
              <a:t> </a:t>
            </a:r>
            <a:r>
              <a:rPr lang="pl-PL" sz="2400" dirty="0" err="1" smtClean="0"/>
              <a:t>know</a:t>
            </a:r>
            <a:r>
              <a:rPr lang="pl-PL" sz="2400" dirty="0" smtClean="0"/>
              <a:t> </a:t>
            </a:r>
            <a:r>
              <a:rPr lang="pl-PL" sz="2400" dirty="0" err="1" smtClean="0"/>
              <a:t>the</a:t>
            </a:r>
            <a:r>
              <a:rPr lang="pl-PL" sz="2400" dirty="0" smtClean="0"/>
              <a:t> </a:t>
            </a:r>
            <a:r>
              <a:rPr lang="pl-PL" sz="2400" dirty="0" err="1" smtClean="0"/>
              <a:t>structures</a:t>
            </a:r>
            <a:r>
              <a:rPr lang="pl-PL" sz="2400" dirty="0" smtClean="0"/>
              <a:t> of </a:t>
            </a:r>
            <a:r>
              <a:rPr lang="pl-PL" sz="2400" dirty="0" err="1" smtClean="0"/>
              <a:t>all</a:t>
            </a:r>
            <a:r>
              <a:rPr lang="pl-PL" sz="2400" dirty="0" smtClean="0"/>
              <a:t> 20 amino </a:t>
            </a:r>
            <a:r>
              <a:rPr lang="pl-PL" sz="2400" dirty="0" err="1" smtClean="0"/>
              <a:t>acids</a:t>
            </a:r>
            <a:r>
              <a:rPr lang="pl-PL" sz="2400" dirty="0" smtClean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pl-PL" sz="2400" dirty="0" err="1" smtClean="0"/>
              <a:t>The</a:t>
            </a:r>
            <a:r>
              <a:rPr lang="pl-PL" sz="2400" dirty="0" smtClean="0"/>
              <a:t> team </a:t>
            </a:r>
            <a:r>
              <a:rPr lang="pl-PL" sz="2400" dirty="0" err="1" smtClean="0"/>
              <a:t>writes</a:t>
            </a:r>
            <a:r>
              <a:rPr lang="pl-PL" sz="2400" dirty="0" smtClean="0"/>
              <a:t> a </a:t>
            </a:r>
            <a:r>
              <a:rPr lang="pl-PL" sz="2400" dirty="0" err="1" smtClean="0"/>
              <a:t>simple</a:t>
            </a:r>
            <a:r>
              <a:rPr lang="pl-PL" sz="2400" dirty="0" smtClean="0"/>
              <a:t> 3D </a:t>
            </a:r>
            <a:r>
              <a:rPr lang="pl-PL" sz="2400" dirty="0" err="1" smtClean="0"/>
              <a:t>game</a:t>
            </a:r>
            <a:r>
              <a:rPr lang="pl-PL" sz="2400" dirty="0" smtClean="0"/>
              <a:t> for mobile </a:t>
            </a:r>
            <a:r>
              <a:rPr lang="pl-PL" sz="2400" dirty="0" err="1" smtClean="0"/>
              <a:t>phones</a:t>
            </a:r>
            <a:r>
              <a:rPr lang="en-US" sz="2400" dirty="0" smtClean="0"/>
              <a:t>.</a:t>
            </a:r>
            <a:endParaRPr lang="pl-PL" sz="24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pl-PL" sz="2400" dirty="0" err="1" smtClean="0"/>
              <a:t>Students</a:t>
            </a:r>
            <a:r>
              <a:rPr lang="pl-PL" sz="2400" dirty="0" smtClean="0"/>
              <a:t> </a:t>
            </a:r>
            <a:r>
              <a:rPr lang="pl-PL" sz="2400" dirty="0" err="1" smtClean="0"/>
              <a:t>can</a:t>
            </a:r>
            <a:r>
              <a:rPr lang="pl-PL" sz="2400" dirty="0" smtClean="0"/>
              <a:t> </a:t>
            </a:r>
            <a:r>
              <a:rPr lang="pl-PL" sz="2400" dirty="0" err="1" smtClean="0"/>
              <a:t>install</a:t>
            </a:r>
            <a:r>
              <a:rPr lang="pl-PL" sz="2400" dirty="0" smtClean="0"/>
              <a:t> </a:t>
            </a:r>
            <a:r>
              <a:rPr lang="pl-PL" sz="2400" dirty="0" err="1" smtClean="0"/>
              <a:t>MySQL</a:t>
            </a:r>
            <a:r>
              <a:rPr lang="pl-PL" sz="2400" dirty="0" smtClean="0"/>
              <a:t> on </a:t>
            </a:r>
            <a:r>
              <a:rPr lang="pl-PL" sz="2400" dirty="0" err="1" smtClean="0"/>
              <a:t>Ubuntu</a:t>
            </a:r>
            <a:r>
              <a:rPr lang="pl-PL" sz="2400" dirty="0" smtClean="0"/>
              <a:t> Linux</a:t>
            </a:r>
            <a:r>
              <a:rPr lang="en-US" sz="2400" dirty="0" smtClean="0"/>
              <a:t>.</a:t>
            </a:r>
            <a:endParaRPr lang="pl-PL" sz="2400" dirty="0" smtClean="0"/>
          </a:p>
          <a:p>
            <a:pPr>
              <a:buNone/>
            </a:pP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Quiz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43608" y="1844824"/>
            <a:ext cx="7643192" cy="428133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i="1" dirty="0" smtClean="0"/>
              <a:t>The </a:t>
            </a:r>
            <a:r>
              <a:rPr lang="pl-PL" sz="2800" i="1" dirty="0" err="1" smtClean="0"/>
              <a:t>goal</a:t>
            </a:r>
            <a:r>
              <a:rPr lang="pl-PL" sz="2800" i="1" dirty="0" smtClean="0"/>
              <a:t> of </a:t>
            </a:r>
            <a:r>
              <a:rPr lang="pl-PL" sz="2800" i="1" dirty="0" err="1" smtClean="0"/>
              <a:t>content</a:t>
            </a:r>
            <a:r>
              <a:rPr lang="pl-PL" sz="2800" i="1" dirty="0" smtClean="0"/>
              <a:t> </a:t>
            </a:r>
            <a:r>
              <a:rPr lang="pl-PL" sz="2800" i="1" dirty="0" err="1" smtClean="0"/>
              <a:t>reduction</a:t>
            </a:r>
            <a:r>
              <a:rPr lang="pl-PL" sz="2800" i="1" dirty="0" smtClean="0"/>
              <a:t> </a:t>
            </a:r>
            <a:r>
              <a:rPr lang="pl-PL" sz="2800" i="1" dirty="0" err="1" smtClean="0"/>
              <a:t>is</a:t>
            </a:r>
            <a:r>
              <a:rPr lang="pl-PL" sz="2800" i="1" dirty="0" smtClean="0"/>
              <a:t>:</a:t>
            </a:r>
          </a:p>
          <a:p>
            <a:pPr>
              <a:buNone/>
            </a:pPr>
            <a:endParaRPr lang="pl-PL" sz="2800" i="1" dirty="0"/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 smtClean="0"/>
              <a:t>Reducing your amount of work.</a:t>
            </a:r>
            <a:endParaRPr lang="pl-PL" sz="24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 smtClean="0"/>
              <a:t>Structuring a subject </a:t>
            </a:r>
            <a:r>
              <a:rPr lang="pl-PL" sz="2400" dirty="0" smtClean="0"/>
              <a:t>to make </a:t>
            </a:r>
            <a:r>
              <a:rPr lang="pl-PL" sz="2400" dirty="0" err="1" smtClean="0"/>
              <a:t>it</a:t>
            </a:r>
            <a:r>
              <a:rPr lang="pl-PL" sz="2400" dirty="0" smtClean="0"/>
              <a:t> </a:t>
            </a:r>
            <a:r>
              <a:rPr lang="en-US" sz="2400" dirty="0" smtClean="0"/>
              <a:t>easier to learn.</a:t>
            </a:r>
            <a:endParaRPr lang="pl-PL" sz="2400" dirty="0" smtClean="0"/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 smtClean="0"/>
              <a:t>Find</a:t>
            </a:r>
            <a:r>
              <a:rPr lang="pl-PL" sz="2400" dirty="0" smtClean="0"/>
              <a:t> </a:t>
            </a:r>
            <a:r>
              <a:rPr lang="pl-PL" sz="2400" dirty="0" err="1" smtClean="0"/>
              <a:t>the</a:t>
            </a:r>
            <a:r>
              <a:rPr lang="en-US" sz="2400" dirty="0" smtClean="0"/>
              <a:t> correct logical structure </a:t>
            </a:r>
            <a:r>
              <a:rPr lang="pl-PL" sz="2400" dirty="0" smtClean="0"/>
              <a:t>of </a:t>
            </a:r>
            <a:r>
              <a:rPr lang="pl-PL" sz="2400" dirty="0" err="1" smtClean="0"/>
              <a:t>the</a:t>
            </a:r>
            <a:r>
              <a:rPr lang="pl-PL" sz="2400" dirty="0" smtClean="0"/>
              <a:t> </a:t>
            </a:r>
            <a:r>
              <a:rPr lang="pl-PL" sz="2400" dirty="0" err="1" smtClean="0"/>
              <a:t>subject</a:t>
            </a:r>
            <a:r>
              <a:rPr lang="pl-PL" sz="2400" dirty="0" smtClean="0"/>
              <a:t>.</a:t>
            </a:r>
          </a:p>
          <a:p>
            <a:pPr marL="914400" lvl="1" indent="-514350">
              <a:buFont typeface="+mj-lt"/>
              <a:buAutoNum type="alphaLcParenR"/>
            </a:pPr>
            <a:r>
              <a:rPr lang="en-US" sz="2400" dirty="0" smtClean="0"/>
              <a:t>Showing students how much you know.</a:t>
            </a:r>
            <a:endParaRPr lang="pl-PL" sz="2400" dirty="0" smtClean="0"/>
          </a:p>
          <a:p>
            <a:pPr>
              <a:buNone/>
            </a:pPr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Quiz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043608" y="1844824"/>
            <a:ext cx="7643192" cy="4281339"/>
          </a:xfrm>
        </p:spPr>
        <p:txBody>
          <a:bodyPr/>
          <a:lstStyle/>
          <a:p>
            <a:pPr>
              <a:buNone/>
            </a:pPr>
            <a:r>
              <a:rPr lang="en-US" sz="2800" i="1" dirty="0" smtClean="0"/>
              <a:t>What </a:t>
            </a:r>
            <a:r>
              <a:rPr lang="pl-PL" sz="2800" i="1" dirty="0" err="1" smtClean="0"/>
              <a:t>can</a:t>
            </a:r>
            <a:r>
              <a:rPr lang="en-US" sz="2800" i="1" dirty="0" smtClean="0"/>
              <a:t> </a:t>
            </a:r>
            <a:r>
              <a:rPr lang="en-US" sz="2800" i="1" dirty="0"/>
              <a:t>a </a:t>
            </a:r>
            <a:r>
              <a:rPr lang="en-US" sz="2800" i="1" dirty="0" smtClean="0"/>
              <a:t>con</a:t>
            </a:r>
            <a:r>
              <a:rPr lang="pl-PL" sz="2800" i="1" dirty="0" smtClean="0"/>
              <a:t>c</a:t>
            </a:r>
            <a:r>
              <a:rPr lang="en-US" sz="2800" i="1" dirty="0" err="1" smtClean="0"/>
              <a:t>ept</a:t>
            </a:r>
            <a:r>
              <a:rPr lang="en-US" sz="2800" i="1" dirty="0" smtClean="0"/>
              <a:t> </a:t>
            </a:r>
            <a:r>
              <a:rPr lang="en-US" sz="2800" i="1" dirty="0"/>
              <a:t>map </a:t>
            </a:r>
            <a:r>
              <a:rPr lang="en-US" sz="2800" i="1" u="sng" dirty="0"/>
              <a:t>not</a:t>
            </a:r>
            <a:r>
              <a:rPr lang="en-US" sz="2800" i="1" dirty="0"/>
              <a:t> </a:t>
            </a:r>
            <a:r>
              <a:rPr lang="pl-PL" sz="2800" i="1" dirty="0" smtClean="0"/>
              <a:t>be </a:t>
            </a:r>
            <a:r>
              <a:rPr lang="pl-PL" sz="2800" i="1" dirty="0" err="1" smtClean="0"/>
              <a:t>used</a:t>
            </a:r>
            <a:r>
              <a:rPr lang="en-US" sz="2800" i="1" dirty="0" smtClean="0"/>
              <a:t> </a:t>
            </a:r>
            <a:r>
              <a:rPr lang="en-US" sz="2800" i="1" dirty="0"/>
              <a:t>for</a:t>
            </a:r>
            <a:r>
              <a:rPr lang="en-US" sz="2800" i="1" dirty="0" smtClean="0"/>
              <a:t>?</a:t>
            </a:r>
            <a:endParaRPr lang="pl-PL" sz="2800" i="1" dirty="0" smtClean="0"/>
          </a:p>
          <a:p>
            <a:pPr>
              <a:buNone/>
            </a:pPr>
            <a:endParaRPr lang="pl-PL" sz="2800" i="1" dirty="0"/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/>
              <a:t>Explaining </a:t>
            </a:r>
            <a:r>
              <a:rPr lang="en-US" sz="2400" dirty="0"/>
              <a:t>what a lesson is about.</a:t>
            </a:r>
            <a:endParaRPr lang="pl-PL" sz="2400" dirty="0"/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/>
              <a:t>Setting </a:t>
            </a:r>
            <a:r>
              <a:rPr lang="en-US" sz="2400" dirty="0"/>
              <a:t>learning goals.</a:t>
            </a:r>
            <a:endParaRPr lang="pl-PL" sz="2400" dirty="0"/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/>
              <a:t>Making </a:t>
            </a:r>
            <a:r>
              <a:rPr lang="en-US" sz="2400" dirty="0"/>
              <a:t>a nice </a:t>
            </a:r>
            <a:r>
              <a:rPr lang="en-US" sz="2400" dirty="0" smtClean="0"/>
              <a:t>Power</a:t>
            </a:r>
            <a:r>
              <a:rPr lang="pl-PL" sz="2400" dirty="0" smtClean="0"/>
              <a:t>P</a:t>
            </a:r>
            <a:r>
              <a:rPr lang="en-US" sz="2400" dirty="0" err="1" smtClean="0"/>
              <a:t>oint</a:t>
            </a:r>
            <a:r>
              <a:rPr lang="en-US" sz="2400" dirty="0" smtClean="0"/>
              <a:t> </a:t>
            </a:r>
            <a:r>
              <a:rPr lang="en-US" sz="2400" dirty="0"/>
              <a:t>slide.</a:t>
            </a:r>
            <a:endParaRPr lang="pl-PL" sz="2400" dirty="0"/>
          </a:p>
          <a:p>
            <a:pPr marL="914400" lvl="1" indent="-457200">
              <a:buFont typeface="+mj-lt"/>
              <a:buAutoNum type="alphaLcParenR"/>
            </a:pPr>
            <a:r>
              <a:rPr lang="en-US" sz="2400" dirty="0" smtClean="0"/>
              <a:t>Showing </a:t>
            </a:r>
            <a:r>
              <a:rPr lang="en-US" sz="2400" dirty="0"/>
              <a:t>what was already covered.</a:t>
            </a:r>
            <a:endParaRPr lang="pl-PL" sz="2400" dirty="0"/>
          </a:p>
          <a:p>
            <a:pPr>
              <a:buNone/>
            </a:pPr>
            <a:endParaRPr lang="pl-PL" dirty="0"/>
          </a:p>
          <a:p>
            <a:endParaRPr lang="pl-P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160</Words>
  <Application>Microsoft Office PowerPoint</Application>
  <PresentationFormat>Pokaz na ekranie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7" baseType="lpstr">
      <vt:lpstr>Motyw pakietu Office</vt:lpstr>
      <vt:lpstr>Recall</vt:lpstr>
      <vt:lpstr>Pros &amp; Cons</vt:lpstr>
      <vt:lpstr>Quiz</vt:lpstr>
      <vt:lpstr>Quiz</vt:lpstr>
      <vt:lpstr>Quiz</vt:lpstr>
      <vt:lpstr>Quiz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 or False</dc:title>
  <dc:creator> Kristian Rother</dc:creator>
  <cp:lastModifiedBy> Kristian Rother</cp:lastModifiedBy>
  <cp:revision>8</cp:revision>
  <dcterms:created xsi:type="dcterms:W3CDTF">2011-02-07T14:11:26Z</dcterms:created>
  <dcterms:modified xsi:type="dcterms:W3CDTF">2011-02-09T11:34:43Z</dcterms:modified>
</cp:coreProperties>
</file>