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4" r:id="rId10"/>
    <p:sldId id="277" r:id="rId11"/>
    <p:sldId id="263" r:id="rId12"/>
    <p:sldId id="276" r:id="rId13"/>
    <p:sldId id="265" r:id="rId14"/>
    <p:sldId id="266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266777-B5B8-4541-AADD-94B1A852E131}">
  <a:tblStyle styleId="{8C266777-B5B8-4541-AADD-94B1A852E1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2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35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85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otname/Online-Broker-for-Stock-Trad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Онлайн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образование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БД (</a:t>
            </a:r>
            <a:r>
              <a:rPr lang="en-US" sz="2800" dirty="0"/>
              <a:t>Broker</a:t>
            </a:r>
            <a:r>
              <a:rPr lang="ru-RU" sz="2800" dirty="0"/>
              <a:t>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27" y="1426624"/>
            <a:ext cx="2929558" cy="29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4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Реализована основа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API: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Репозиторий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https://github.com/krotname/Online-Broker-for-Stock-Trading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63" y="585828"/>
            <a:ext cx="4565839" cy="35488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Исходный код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75" y="959295"/>
            <a:ext cx="4347011" cy="37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2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534428481"/>
              </p:ext>
            </p:extLst>
          </p:nvPr>
        </p:nvGraphicFramePr>
        <p:xfrm>
          <a:off x="952500" y="1544194"/>
          <a:ext cx="7239000" cy="1852892"/>
        </p:xfrm>
        <a:graphic>
          <a:graphicData uri="http://schemas.openxmlformats.org/drawingml/2006/table">
            <a:tbl>
              <a:tblPr>
                <a:noFill/>
                <a:tableStyleId>{8C266777-B5B8-4541-AADD-94B1A852E131}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Вывод: 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реализован 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прототип биржи, готовый к использованию после внесения не значительных доработок</a:t>
                      </a:r>
                      <a:endParaRPr sz="1300" b="0" i="0" u="none" strike="noStrike" cap="none" baseline="0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планах: 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интеграция с реальными курсами бирж</a:t>
                      </a:r>
                      <a:endParaRPr sz="1300" b="0" i="0" u="none" strike="noStrike" cap="none" baseline="0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планах: разработка 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Frontend 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части совместно с командой разработки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планах: разработка админ части для мониторинга статистики бизнес операций и редактирования параметров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dirty="0"/>
              <a:t>Меня хорошо видно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&amp;&amp; слышно?</a:t>
            </a:r>
            <a:endParaRPr sz="4000" dirty="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l="12445" r="12445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en-US" sz="3000" dirty="0"/>
              <a:t>Online Broker for Stock Trading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Овчаренко Андрей Александрович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Должность: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</a:t>
            </a:r>
            <a:r>
              <a:rPr lang="ru-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Разработчик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План защиты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</a:t>
            </a:r>
            <a:r>
              <a:rPr lang="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рхитектура, База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 и планы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проекта</a:t>
            </a:r>
            <a:endParaRPr dirty="0"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94908531"/>
              </p:ext>
            </p:extLst>
          </p:nvPr>
        </p:nvGraphicFramePr>
        <p:xfrm>
          <a:off x="952500" y="1544194"/>
          <a:ext cx="7239000" cy="1945391"/>
        </p:xfrm>
        <a:graphic>
          <a:graphicData uri="http://schemas.openxmlformats.org/drawingml/2006/table">
            <a:tbl>
              <a:tblPr>
                <a:noFill/>
                <a:tableStyleId>{8C266777-B5B8-4541-AADD-94B1A852E131}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73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Решение актуальной бизнес проблемы –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торговля биржевыми акциями и облигациями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совместно с организацией собственного хранилища денег и бумаг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5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Организация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микросервисной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архитектуры с использованием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Spring Boot -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cloudready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стека для развёртывания в оркестраторах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" sz="3000" dirty="0"/>
              <a:t>Что </a:t>
            </a:r>
            <a:r>
              <a:rPr lang="ru-RU" sz="3000" dirty="0"/>
              <a:t>умел</a:t>
            </a:r>
            <a:r>
              <a:rPr lang="en-US" sz="3000" dirty="0"/>
              <a:t> </a:t>
            </a:r>
            <a:r>
              <a:rPr lang="ru-RU" sz="3000" dirty="0"/>
              <a:t>и</a:t>
            </a:r>
            <a:r>
              <a:rPr lang="en-US" sz="3000" dirty="0"/>
              <a:t> </a:t>
            </a:r>
            <a:r>
              <a:rPr lang="ru-RU" sz="3000" dirty="0"/>
              <a:t>что </a:t>
            </a:r>
            <a:r>
              <a:rPr lang="ru" sz="3000" dirty="0"/>
              <a:t>планировалось: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4206110127"/>
              </p:ext>
            </p:extLst>
          </p:nvPr>
        </p:nvGraphicFramePr>
        <p:xfrm>
          <a:off x="952500" y="1544194"/>
          <a:ext cx="7239000" cy="2870616"/>
        </p:xfrm>
        <a:graphic>
          <a:graphicData uri="http://schemas.openxmlformats.org/drawingml/2006/table">
            <a:tbl>
              <a:tblPr>
                <a:noFill/>
                <a:tableStyleId>{8C266777-B5B8-4541-AADD-94B1A852E131}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Умел: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вести разработку на 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окончил </a:t>
                      </a:r>
                      <a:r>
                        <a:rPr lang="en-US" sz="1300" b="0" i="0" u="none" strike="noStrike" cap="none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javarush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b="0" i="0" u="none" strike="noStrike" cap="none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geekbrains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направлениям 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принимал участие в коммерческих проектах в качестве 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разработчика 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Планировалось: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 месяц спроектировать базы данных и 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API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весь функционал 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backend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</a:t>
                      </a:r>
                      <a:r>
                        <a:rPr lang="ru-RU" sz="1300" b="0" i="0" u="none" strike="noStrike" cap="none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микросервисах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Планировалось: 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процессе написания проекта изучить новую технологию </a:t>
                      </a:r>
                      <a:r>
                        <a:rPr lang="en-US" sz="1300" b="0" i="0" u="none" strike="noStrike" cap="none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grpc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увеличить опыт работы со 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spring 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hibernate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проектировать системы на уровне бизнес сущностей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953929358"/>
              </p:ext>
            </p:extLst>
          </p:nvPr>
        </p:nvGraphicFramePr>
        <p:xfrm>
          <a:off x="952500" y="1544194"/>
          <a:ext cx="7239000" cy="1814465"/>
        </p:xfrm>
        <a:graphic>
          <a:graphicData uri="http://schemas.openxmlformats.org/drawingml/2006/table">
            <a:tbl>
              <a:tblPr>
                <a:noFill/>
                <a:tableStyleId>{8C266777-B5B8-4541-AADD-94B1A852E131}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 17,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lombok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spring boot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2.7.2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jpa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cloud, actuator, cache (caffeine)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PostgreSQL 14.4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Liquibase</a:t>
                      </a:r>
                      <a:r>
                        <a:rPr lang="en-US" dirty="0"/>
                        <a:t> 4.9.1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gRPC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protobuf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0697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Архитектура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18903" y="1367246"/>
            <a:ext cx="2386148" cy="117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Брокер</a:t>
            </a:r>
            <a:r>
              <a:rPr lang="en-US" dirty="0"/>
              <a:t> (Broker)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11917" y="1367246"/>
            <a:ext cx="2386148" cy="117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Биржа</a:t>
            </a:r>
            <a:r>
              <a:rPr lang="en-US" dirty="0"/>
              <a:t> (Exchange)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25779" y="2000022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gRPC</a:t>
            </a:r>
            <a:endParaRPr lang="ru-R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5775" y="1876911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  <a:endParaRPr lang="ru-RU" dirty="0"/>
          </a:p>
        </p:txBody>
      </p:sp>
      <p:sp>
        <p:nvSpPr>
          <p:cNvPr id="11" name="Цилиндр 10"/>
          <p:cNvSpPr/>
          <p:nvPr/>
        </p:nvSpPr>
        <p:spPr>
          <a:xfrm>
            <a:off x="1736035" y="3177493"/>
            <a:ext cx="687977" cy="10798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Цилиндр 11"/>
          <p:cNvSpPr/>
          <p:nvPr/>
        </p:nvSpPr>
        <p:spPr>
          <a:xfrm>
            <a:off x="6726046" y="3081699"/>
            <a:ext cx="687977" cy="10798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57754" y="4401830"/>
            <a:ext cx="286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База с деньгами пользователей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7806" y="4336138"/>
            <a:ext cx="2783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База с акциями пользователей</a:t>
            </a:r>
          </a:p>
        </p:txBody>
      </p:sp>
      <p:cxnSp>
        <p:nvCxnSpPr>
          <p:cNvPr id="15" name="Прямая соединительная линия 14"/>
          <p:cNvCxnSpPr>
            <a:stCxn id="12" idx="1"/>
          </p:cNvCxnSpPr>
          <p:nvPr/>
        </p:nvCxnSpPr>
        <p:spPr>
          <a:xfrm flipH="1" flipV="1">
            <a:off x="7070034" y="2663687"/>
            <a:ext cx="1" cy="41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2080022" y="2711584"/>
            <a:ext cx="1" cy="41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622641" y="2246243"/>
            <a:ext cx="175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95775" y="2246243"/>
            <a:ext cx="823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БД (</a:t>
            </a:r>
            <a:r>
              <a:rPr lang="en-US" sz="2800" dirty="0"/>
              <a:t>Exchange</a:t>
            </a:r>
            <a:r>
              <a:rPr lang="ru-RU" sz="2800" dirty="0"/>
              <a:t>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58" y="982792"/>
            <a:ext cx="4881355" cy="364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6381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307</Words>
  <Application>Microsoft Office PowerPoint</Application>
  <PresentationFormat>Экран (16:9)</PresentationFormat>
  <Paragraphs>97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Roboto</vt:lpstr>
      <vt:lpstr>Arial</vt:lpstr>
      <vt:lpstr>Courier New</vt:lpstr>
      <vt:lpstr>Светлая тема</vt:lpstr>
      <vt:lpstr>Онлайн образование</vt:lpstr>
      <vt:lpstr>Меня хорошо видно &amp;&amp; слышно?</vt:lpstr>
      <vt:lpstr>Защита проекта Тема: Online Broker for Stock Trading  </vt:lpstr>
      <vt:lpstr>План защиты </vt:lpstr>
      <vt:lpstr>Цели проекта</vt:lpstr>
      <vt:lpstr>Что умел и что планировалось: </vt:lpstr>
      <vt:lpstr>Используемые технологии  </vt:lpstr>
      <vt:lpstr>Архитектура  </vt:lpstr>
      <vt:lpstr>БД (Exchange)  </vt:lpstr>
      <vt:lpstr>БД (Broker)  </vt:lpstr>
      <vt:lpstr>Что получилось</vt:lpstr>
      <vt:lpstr>Исходный код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dc:creator>admin</dc:creator>
  <cp:lastModifiedBy>admin</cp:lastModifiedBy>
  <cp:revision>14</cp:revision>
  <dcterms:modified xsi:type="dcterms:W3CDTF">2022-08-30T18:06:10Z</dcterms:modified>
</cp:coreProperties>
</file>