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672" r:id="rId1"/>
  </p:sldMasterIdLst>
  <p:notesMasterIdLst>
    <p:notesMasterId r:id="rId15"/>
  </p:notesMasterIdLst>
  <p:sldIdLst>
    <p:sldId id="256" r:id="rId2"/>
    <p:sldId id="418" r:id="rId3"/>
    <p:sldId id="458" r:id="rId4"/>
    <p:sldId id="467" r:id="rId5"/>
    <p:sldId id="465" r:id="rId6"/>
    <p:sldId id="460" r:id="rId7"/>
    <p:sldId id="461" r:id="rId8"/>
    <p:sldId id="466" r:id="rId9"/>
    <p:sldId id="462" r:id="rId10"/>
    <p:sldId id="464" r:id="rId11"/>
    <p:sldId id="469" r:id="rId12"/>
    <p:sldId id="468" r:id="rId13"/>
    <p:sldId id="456" r:id="rId14"/>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777"/>
    <a:srgbClr val="F0F5EC"/>
    <a:srgbClr val="B7E6FF"/>
    <a:srgbClr val="9AB6D3"/>
    <a:srgbClr val="86B2D8"/>
    <a:srgbClr val="F5EED6"/>
    <a:srgbClr val="005695"/>
    <a:srgbClr val="B2CEE7"/>
    <a:srgbClr val="CCDEF0"/>
    <a:srgbClr val="1859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3" autoAdjust="0"/>
    <p:restoredTop sz="90260" autoAdjust="0"/>
  </p:normalViewPr>
  <p:slideViewPr>
    <p:cSldViewPr snapToGrid="0">
      <p:cViewPr varScale="1">
        <p:scale>
          <a:sx n="136" d="100"/>
          <a:sy n="136" d="100"/>
        </p:scale>
        <p:origin x="1116" y="304"/>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dema, Jeroen" userId="90144b7f-eec6-4c83-8b10-defe49b600ac" providerId="ADAL" clId="{DEE3C044-56DF-4E1A-BC1E-6CE96544CFE3}"/>
    <pc:docChg chg="undo custSel addSld delSld modSld sldOrd">
      <pc:chgData name="Medema, Jeroen" userId="90144b7f-eec6-4c83-8b10-defe49b600ac" providerId="ADAL" clId="{DEE3C044-56DF-4E1A-BC1E-6CE96544CFE3}" dt="2025-03-31T08:26:39.385" v="1284" actId="1035"/>
      <pc:docMkLst>
        <pc:docMk/>
      </pc:docMkLst>
      <pc:sldChg chg="modSp mod">
        <pc:chgData name="Medema, Jeroen" userId="90144b7f-eec6-4c83-8b10-defe49b600ac" providerId="ADAL" clId="{DEE3C044-56DF-4E1A-BC1E-6CE96544CFE3}" dt="2025-03-31T08:24:27.429" v="1231" actId="20577"/>
        <pc:sldMkLst>
          <pc:docMk/>
          <pc:sldMk cId="3079939064" sldId="256"/>
        </pc:sldMkLst>
        <pc:spChg chg="mod">
          <ac:chgData name="Medema, Jeroen" userId="90144b7f-eec6-4c83-8b10-defe49b600ac" providerId="ADAL" clId="{DEE3C044-56DF-4E1A-BC1E-6CE96544CFE3}" dt="2025-03-31T08:24:27.429" v="1231" actId="20577"/>
          <ac:spMkLst>
            <pc:docMk/>
            <pc:sldMk cId="3079939064" sldId="256"/>
            <ac:spMk id="6" creationId="{2455F8EA-18DA-34F3-08EA-562E49818513}"/>
          </ac:spMkLst>
        </pc:spChg>
      </pc:sldChg>
      <pc:sldChg chg="modSp mod">
        <pc:chgData name="Medema, Jeroen" userId="90144b7f-eec6-4c83-8b10-defe49b600ac" providerId="ADAL" clId="{DEE3C044-56DF-4E1A-BC1E-6CE96544CFE3}" dt="2025-03-31T08:24:37.753" v="1236" actId="20577"/>
        <pc:sldMkLst>
          <pc:docMk/>
          <pc:sldMk cId="4150007195" sldId="418"/>
        </pc:sldMkLst>
        <pc:spChg chg="mod">
          <ac:chgData name="Medema, Jeroen" userId="90144b7f-eec6-4c83-8b10-defe49b600ac" providerId="ADAL" clId="{DEE3C044-56DF-4E1A-BC1E-6CE96544CFE3}" dt="2025-03-31T08:24:37.753" v="1236" actId="20577"/>
          <ac:spMkLst>
            <pc:docMk/>
            <pc:sldMk cId="4150007195" sldId="418"/>
            <ac:spMk id="4" creationId="{1A97ADF9-2A32-5C1F-5039-8E1B45A5F7A4}"/>
          </ac:spMkLst>
        </pc:spChg>
      </pc:sldChg>
      <pc:sldChg chg="del">
        <pc:chgData name="Medema, Jeroen" userId="90144b7f-eec6-4c83-8b10-defe49b600ac" providerId="ADAL" clId="{DEE3C044-56DF-4E1A-BC1E-6CE96544CFE3}" dt="2025-03-28T14:55:49.831" v="3" actId="47"/>
        <pc:sldMkLst>
          <pc:docMk/>
          <pc:sldMk cId="3812053420" sldId="440"/>
        </pc:sldMkLst>
      </pc:sldChg>
      <pc:sldChg chg="del">
        <pc:chgData name="Medema, Jeroen" userId="90144b7f-eec6-4c83-8b10-defe49b600ac" providerId="ADAL" clId="{DEE3C044-56DF-4E1A-BC1E-6CE96544CFE3}" dt="2025-03-28T14:55:40.139" v="1" actId="47"/>
        <pc:sldMkLst>
          <pc:docMk/>
          <pc:sldMk cId="3188159310" sldId="450"/>
        </pc:sldMkLst>
      </pc:sldChg>
      <pc:sldChg chg="modSp mod">
        <pc:chgData name="Medema, Jeroen" userId="90144b7f-eec6-4c83-8b10-defe49b600ac" providerId="ADAL" clId="{DEE3C044-56DF-4E1A-BC1E-6CE96544CFE3}" dt="2025-03-31T08:25:36.457" v="1247"/>
        <pc:sldMkLst>
          <pc:docMk/>
          <pc:sldMk cId="1209483798" sldId="456"/>
        </pc:sldMkLst>
        <pc:spChg chg="mod">
          <ac:chgData name="Medema, Jeroen" userId="90144b7f-eec6-4c83-8b10-defe49b600ac" providerId="ADAL" clId="{DEE3C044-56DF-4E1A-BC1E-6CE96544CFE3}" dt="2025-03-31T08:25:36.457" v="1247"/>
          <ac:spMkLst>
            <pc:docMk/>
            <pc:sldMk cId="1209483798" sldId="456"/>
            <ac:spMk id="4" creationId="{CC88D72F-6B69-0EE0-11FF-C674A7ED7D0F}"/>
          </ac:spMkLst>
        </pc:spChg>
      </pc:sldChg>
      <pc:sldChg chg="del">
        <pc:chgData name="Medema, Jeroen" userId="90144b7f-eec6-4c83-8b10-defe49b600ac" providerId="ADAL" clId="{DEE3C044-56DF-4E1A-BC1E-6CE96544CFE3}" dt="2025-03-28T14:55:41.054" v="2" actId="47"/>
        <pc:sldMkLst>
          <pc:docMk/>
          <pc:sldMk cId="1075110162" sldId="457"/>
        </pc:sldMkLst>
      </pc:sldChg>
      <pc:sldChg chg="modSp mod">
        <pc:chgData name="Medema, Jeroen" userId="90144b7f-eec6-4c83-8b10-defe49b600ac" providerId="ADAL" clId="{DEE3C044-56DF-4E1A-BC1E-6CE96544CFE3}" dt="2025-03-31T08:24:45.387" v="1237"/>
        <pc:sldMkLst>
          <pc:docMk/>
          <pc:sldMk cId="3974170130" sldId="458"/>
        </pc:sldMkLst>
        <pc:spChg chg="mod">
          <ac:chgData name="Medema, Jeroen" userId="90144b7f-eec6-4c83-8b10-defe49b600ac" providerId="ADAL" clId="{DEE3C044-56DF-4E1A-BC1E-6CE96544CFE3}" dt="2025-03-31T07:07:15.337" v="840" actId="27636"/>
          <ac:spMkLst>
            <pc:docMk/>
            <pc:sldMk cId="3974170130" sldId="458"/>
            <ac:spMk id="3" creationId="{707070F4-5548-3E1C-D6C3-13421DCE0B6B}"/>
          </ac:spMkLst>
        </pc:spChg>
        <pc:spChg chg="mod">
          <ac:chgData name="Medema, Jeroen" userId="90144b7f-eec6-4c83-8b10-defe49b600ac" providerId="ADAL" clId="{DEE3C044-56DF-4E1A-BC1E-6CE96544CFE3}" dt="2025-03-31T08:24:45.387" v="1237"/>
          <ac:spMkLst>
            <pc:docMk/>
            <pc:sldMk cId="3974170130" sldId="458"/>
            <ac:spMk id="4" creationId="{2EC86F40-1F08-1AF1-251C-190660672CA1}"/>
          </ac:spMkLst>
        </pc:spChg>
      </pc:sldChg>
      <pc:sldChg chg="del">
        <pc:chgData name="Medema, Jeroen" userId="90144b7f-eec6-4c83-8b10-defe49b600ac" providerId="ADAL" clId="{DEE3C044-56DF-4E1A-BC1E-6CE96544CFE3}" dt="2025-03-28T14:55:39.152" v="0" actId="47"/>
        <pc:sldMkLst>
          <pc:docMk/>
          <pc:sldMk cId="3560821988" sldId="459"/>
        </pc:sldMkLst>
      </pc:sldChg>
      <pc:sldChg chg="modSp mod">
        <pc:chgData name="Medema, Jeroen" userId="90144b7f-eec6-4c83-8b10-defe49b600ac" providerId="ADAL" clId="{DEE3C044-56DF-4E1A-BC1E-6CE96544CFE3}" dt="2025-03-31T08:24:56.566" v="1240"/>
        <pc:sldMkLst>
          <pc:docMk/>
          <pc:sldMk cId="3988136681" sldId="460"/>
        </pc:sldMkLst>
        <pc:spChg chg="mod">
          <ac:chgData name="Medema, Jeroen" userId="90144b7f-eec6-4c83-8b10-defe49b600ac" providerId="ADAL" clId="{DEE3C044-56DF-4E1A-BC1E-6CE96544CFE3}" dt="2025-03-31T07:31:28.129" v="1226" actId="20577"/>
          <ac:spMkLst>
            <pc:docMk/>
            <pc:sldMk cId="3988136681" sldId="460"/>
            <ac:spMk id="2" creationId="{987DEC2F-05E6-30FE-3BAE-80232F8AB891}"/>
          </ac:spMkLst>
        </pc:spChg>
        <pc:spChg chg="mod">
          <ac:chgData name="Medema, Jeroen" userId="90144b7f-eec6-4c83-8b10-defe49b600ac" providerId="ADAL" clId="{DEE3C044-56DF-4E1A-BC1E-6CE96544CFE3}" dt="2025-03-31T08:24:56.566" v="1240"/>
          <ac:spMkLst>
            <pc:docMk/>
            <pc:sldMk cId="3988136681" sldId="460"/>
            <ac:spMk id="4" creationId="{CE46DB7B-A76F-7506-368C-52E33376267F}"/>
          </ac:spMkLst>
        </pc:spChg>
        <pc:graphicFrameChg chg="modGraphic">
          <ac:chgData name="Medema, Jeroen" userId="90144b7f-eec6-4c83-8b10-defe49b600ac" providerId="ADAL" clId="{DEE3C044-56DF-4E1A-BC1E-6CE96544CFE3}" dt="2025-03-31T07:12:05.008" v="969" actId="207"/>
          <ac:graphicFrameMkLst>
            <pc:docMk/>
            <pc:sldMk cId="3988136681" sldId="460"/>
            <ac:graphicFrameMk id="18" creationId="{6768FCAC-4D2A-3AEF-E85E-497A0F7739FC}"/>
          </ac:graphicFrameMkLst>
        </pc:graphicFrameChg>
        <pc:graphicFrameChg chg="mod modGraphic">
          <ac:chgData name="Medema, Jeroen" userId="90144b7f-eec6-4c83-8b10-defe49b600ac" providerId="ADAL" clId="{DEE3C044-56DF-4E1A-BC1E-6CE96544CFE3}" dt="2025-03-31T07:12:20.134" v="970" actId="207"/>
          <ac:graphicFrameMkLst>
            <pc:docMk/>
            <pc:sldMk cId="3988136681" sldId="460"/>
            <ac:graphicFrameMk id="21" creationId="{0D232D18-31A0-B811-A0FA-4B5B0E7EB9BD}"/>
          </ac:graphicFrameMkLst>
        </pc:graphicFrameChg>
      </pc:sldChg>
      <pc:sldChg chg="modSp mod">
        <pc:chgData name="Medema, Jeroen" userId="90144b7f-eec6-4c83-8b10-defe49b600ac" providerId="ADAL" clId="{DEE3C044-56DF-4E1A-BC1E-6CE96544CFE3}" dt="2025-03-31T08:26:39.385" v="1284" actId="1035"/>
        <pc:sldMkLst>
          <pc:docMk/>
          <pc:sldMk cId="2019308385" sldId="461"/>
        </pc:sldMkLst>
        <pc:spChg chg="mod">
          <ac:chgData name="Medema, Jeroen" userId="90144b7f-eec6-4c83-8b10-defe49b600ac" providerId="ADAL" clId="{DEE3C044-56DF-4E1A-BC1E-6CE96544CFE3}" dt="2025-03-31T07:10:33.953" v="951" actId="404"/>
          <ac:spMkLst>
            <pc:docMk/>
            <pc:sldMk cId="2019308385" sldId="461"/>
            <ac:spMk id="2" creationId="{3B4A459F-968F-34AE-4116-7EB25CB0BA8C}"/>
          </ac:spMkLst>
        </pc:spChg>
        <pc:spChg chg="mod">
          <ac:chgData name="Medema, Jeroen" userId="90144b7f-eec6-4c83-8b10-defe49b600ac" providerId="ADAL" clId="{DEE3C044-56DF-4E1A-BC1E-6CE96544CFE3}" dt="2025-03-31T08:26:39.385" v="1284" actId="1035"/>
          <ac:spMkLst>
            <pc:docMk/>
            <pc:sldMk cId="2019308385" sldId="461"/>
            <ac:spMk id="4" creationId="{307E57C2-EB72-BA55-CE3A-5FA66985FA26}"/>
          </ac:spMkLst>
        </pc:spChg>
        <pc:spChg chg="mod">
          <ac:chgData name="Medema, Jeroen" userId="90144b7f-eec6-4c83-8b10-defe49b600ac" providerId="ADAL" clId="{DEE3C044-56DF-4E1A-BC1E-6CE96544CFE3}" dt="2025-03-31T08:26:39.385" v="1284" actId="1035"/>
          <ac:spMkLst>
            <pc:docMk/>
            <pc:sldMk cId="2019308385" sldId="461"/>
            <ac:spMk id="5" creationId="{0459A8C7-49F2-D0F4-0BE5-A89E4CC3664F}"/>
          </ac:spMkLst>
        </pc:spChg>
        <pc:spChg chg="mod">
          <ac:chgData name="Medema, Jeroen" userId="90144b7f-eec6-4c83-8b10-defe49b600ac" providerId="ADAL" clId="{DEE3C044-56DF-4E1A-BC1E-6CE96544CFE3}" dt="2025-03-31T08:26:39.385" v="1284" actId="1035"/>
          <ac:spMkLst>
            <pc:docMk/>
            <pc:sldMk cId="2019308385" sldId="461"/>
            <ac:spMk id="6" creationId="{510115D8-415C-0ED4-1E7C-15F2D33BB186}"/>
          </ac:spMkLst>
        </pc:spChg>
        <pc:graphicFrameChg chg="modGraphic">
          <ac:chgData name="Medema, Jeroen" userId="90144b7f-eec6-4c83-8b10-defe49b600ac" providerId="ADAL" clId="{DEE3C044-56DF-4E1A-BC1E-6CE96544CFE3}" dt="2025-03-31T07:13:02.633" v="973" actId="207"/>
          <ac:graphicFrameMkLst>
            <pc:docMk/>
            <pc:sldMk cId="2019308385" sldId="461"/>
            <ac:graphicFrameMk id="10" creationId="{8FE05E01-82A9-F5A4-78BD-E2FE9C6B6D26}"/>
          </ac:graphicFrameMkLst>
        </pc:graphicFrameChg>
        <pc:graphicFrameChg chg="modGraphic">
          <ac:chgData name="Medema, Jeroen" userId="90144b7f-eec6-4c83-8b10-defe49b600ac" providerId="ADAL" clId="{DEE3C044-56DF-4E1A-BC1E-6CE96544CFE3}" dt="2025-03-31T07:13:09.278" v="974" actId="207"/>
          <ac:graphicFrameMkLst>
            <pc:docMk/>
            <pc:sldMk cId="2019308385" sldId="461"/>
            <ac:graphicFrameMk id="11" creationId="{234AB5D1-33D4-BEC8-87EE-48A50368274D}"/>
          </ac:graphicFrameMkLst>
        </pc:graphicFrameChg>
      </pc:sldChg>
      <pc:sldChg chg="modSp mod">
        <pc:chgData name="Medema, Jeroen" userId="90144b7f-eec6-4c83-8b10-defe49b600ac" providerId="ADAL" clId="{DEE3C044-56DF-4E1A-BC1E-6CE96544CFE3}" dt="2025-03-31T08:25:19.289" v="1243"/>
        <pc:sldMkLst>
          <pc:docMk/>
          <pc:sldMk cId="2815730079" sldId="462"/>
        </pc:sldMkLst>
        <pc:spChg chg="mod">
          <ac:chgData name="Medema, Jeroen" userId="90144b7f-eec6-4c83-8b10-defe49b600ac" providerId="ADAL" clId="{DEE3C044-56DF-4E1A-BC1E-6CE96544CFE3}" dt="2025-03-31T07:28:24.454" v="1060" actId="404"/>
          <ac:spMkLst>
            <pc:docMk/>
            <pc:sldMk cId="2815730079" sldId="462"/>
            <ac:spMk id="2" creationId="{C0115894-C509-D1FB-40FD-28C4A305507A}"/>
          </ac:spMkLst>
        </pc:spChg>
        <pc:spChg chg="mod">
          <ac:chgData name="Medema, Jeroen" userId="90144b7f-eec6-4c83-8b10-defe49b600ac" providerId="ADAL" clId="{DEE3C044-56DF-4E1A-BC1E-6CE96544CFE3}" dt="2025-03-31T08:25:19.289" v="1243"/>
          <ac:spMkLst>
            <pc:docMk/>
            <pc:sldMk cId="2815730079" sldId="462"/>
            <ac:spMk id="4" creationId="{92BC1A42-8F66-F71A-DEE4-7A86A0EC7A18}"/>
          </ac:spMkLst>
        </pc:spChg>
        <pc:graphicFrameChg chg="modGraphic">
          <ac:chgData name="Medema, Jeroen" userId="90144b7f-eec6-4c83-8b10-defe49b600ac" providerId="ADAL" clId="{DEE3C044-56DF-4E1A-BC1E-6CE96544CFE3}" dt="2025-03-31T07:19:08.983" v="979" actId="207"/>
          <ac:graphicFrameMkLst>
            <pc:docMk/>
            <pc:sldMk cId="2815730079" sldId="462"/>
            <ac:graphicFrameMk id="7" creationId="{1047DFBC-4C1F-0481-B684-62F918DE2B0F}"/>
          </ac:graphicFrameMkLst>
        </pc:graphicFrameChg>
      </pc:sldChg>
      <pc:sldChg chg="modSp mod">
        <pc:chgData name="Medema, Jeroen" userId="90144b7f-eec6-4c83-8b10-defe49b600ac" providerId="ADAL" clId="{DEE3C044-56DF-4E1A-BC1E-6CE96544CFE3}" dt="2025-03-31T08:25:23.153" v="1244"/>
        <pc:sldMkLst>
          <pc:docMk/>
          <pc:sldMk cId="4193297353" sldId="464"/>
        </pc:sldMkLst>
        <pc:spChg chg="mod">
          <ac:chgData name="Medema, Jeroen" userId="90144b7f-eec6-4c83-8b10-defe49b600ac" providerId="ADAL" clId="{DEE3C044-56DF-4E1A-BC1E-6CE96544CFE3}" dt="2025-03-31T07:28:35.394" v="1067" actId="404"/>
          <ac:spMkLst>
            <pc:docMk/>
            <pc:sldMk cId="4193297353" sldId="464"/>
            <ac:spMk id="2" creationId="{EF685E82-9107-8470-6E85-F497BDE355BB}"/>
          </ac:spMkLst>
        </pc:spChg>
        <pc:spChg chg="mod">
          <ac:chgData name="Medema, Jeroen" userId="90144b7f-eec6-4c83-8b10-defe49b600ac" providerId="ADAL" clId="{DEE3C044-56DF-4E1A-BC1E-6CE96544CFE3}" dt="2025-03-31T08:25:23.153" v="1244"/>
          <ac:spMkLst>
            <pc:docMk/>
            <pc:sldMk cId="4193297353" sldId="464"/>
            <ac:spMk id="4" creationId="{047B91A5-96D8-D309-C594-6146EF8289E5}"/>
          </ac:spMkLst>
        </pc:spChg>
        <pc:graphicFrameChg chg="modGraphic">
          <ac:chgData name="Medema, Jeroen" userId="90144b7f-eec6-4c83-8b10-defe49b600ac" providerId="ADAL" clId="{DEE3C044-56DF-4E1A-BC1E-6CE96544CFE3}" dt="2025-03-31T07:13:44.160" v="977" actId="207"/>
          <ac:graphicFrameMkLst>
            <pc:docMk/>
            <pc:sldMk cId="4193297353" sldId="464"/>
            <ac:graphicFrameMk id="7" creationId="{71F1FDC6-1982-5E8A-9530-656AAB20E29D}"/>
          </ac:graphicFrameMkLst>
        </pc:graphicFrameChg>
      </pc:sldChg>
      <pc:sldChg chg="modSp mod">
        <pc:chgData name="Medema, Jeroen" userId="90144b7f-eec6-4c83-8b10-defe49b600ac" providerId="ADAL" clId="{DEE3C044-56DF-4E1A-BC1E-6CE96544CFE3}" dt="2025-03-31T08:24:53.223" v="1239"/>
        <pc:sldMkLst>
          <pc:docMk/>
          <pc:sldMk cId="1217483667" sldId="465"/>
        </pc:sldMkLst>
        <pc:spChg chg="mod">
          <ac:chgData name="Medema, Jeroen" userId="90144b7f-eec6-4c83-8b10-defe49b600ac" providerId="ADAL" clId="{DEE3C044-56DF-4E1A-BC1E-6CE96544CFE3}" dt="2025-03-31T07:31:24.113" v="1225" actId="20577"/>
          <ac:spMkLst>
            <pc:docMk/>
            <pc:sldMk cId="1217483667" sldId="465"/>
            <ac:spMk id="2" creationId="{7C75D10B-149E-E79E-3384-8A97F85EBA19}"/>
          </ac:spMkLst>
        </pc:spChg>
        <pc:spChg chg="mod">
          <ac:chgData name="Medema, Jeroen" userId="90144b7f-eec6-4c83-8b10-defe49b600ac" providerId="ADAL" clId="{DEE3C044-56DF-4E1A-BC1E-6CE96544CFE3}" dt="2025-03-31T08:24:53.223" v="1239"/>
          <ac:spMkLst>
            <pc:docMk/>
            <pc:sldMk cId="1217483667" sldId="465"/>
            <ac:spMk id="4" creationId="{D234125F-9B09-64F5-1262-C6A091221EA0}"/>
          </ac:spMkLst>
        </pc:spChg>
        <pc:graphicFrameChg chg="modGraphic">
          <ac:chgData name="Medema, Jeroen" userId="90144b7f-eec6-4c83-8b10-defe49b600ac" providerId="ADAL" clId="{DEE3C044-56DF-4E1A-BC1E-6CE96544CFE3}" dt="2025-03-31T07:12:36.224" v="971" actId="207"/>
          <ac:graphicFrameMkLst>
            <pc:docMk/>
            <pc:sldMk cId="1217483667" sldId="465"/>
            <ac:graphicFrameMk id="14" creationId="{E5580A8B-B361-A589-B5F4-07438FE79951}"/>
          </ac:graphicFrameMkLst>
        </pc:graphicFrameChg>
        <pc:graphicFrameChg chg="modGraphic">
          <ac:chgData name="Medema, Jeroen" userId="90144b7f-eec6-4c83-8b10-defe49b600ac" providerId="ADAL" clId="{DEE3C044-56DF-4E1A-BC1E-6CE96544CFE3}" dt="2025-03-31T07:12:43.508" v="972" actId="207"/>
          <ac:graphicFrameMkLst>
            <pc:docMk/>
            <pc:sldMk cId="1217483667" sldId="465"/>
            <ac:graphicFrameMk id="15" creationId="{8029893D-20FF-2E25-5F07-ECEFCF60A356}"/>
          </ac:graphicFrameMkLst>
        </pc:graphicFrameChg>
      </pc:sldChg>
      <pc:sldChg chg="modSp mod">
        <pc:chgData name="Medema, Jeroen" userId="90144b7f-eec6-4c83-8b10-defe49b600ac" providerId="ADAL" clId="{DEE3C044-56DF-4E1A-BC1E-6CE96544CFE3}" dt="2025-03-31T08:25:13.971" v="1242"/>
        <pc:sldMkLst>
          <pc:docMk/>
          <pc:sldMk cId="2181196417" sldId="466"/>
        </pc:sldMkLst>
        <pc:spChg chg="mod">
          <ac:chgData name="Medema, Jeroen" userId="90144b7f-eec6-4c83-8b10-defe49b600ac" providerId="ADAL" clId="{DEE3C044-56DF-4E1A-BC1E-6CE96544CFE3}" dt="2025-03-31T07:11:02.811" v="966" actId="404"/>
          <ac:spMkLst>
            <pc:docMk/>
            <pc:sldMk cId="2181196417" sldId="466"/>
            <ac:spMk id="2" creationId="{B75FF119-14EC-94F4-5C54-23E6F6F55A5A}"/>
          </ac:spMkLst>
        </pc:spChg>
        <pc:spChg chg="mod">
          <ac:chgData name="Medema, Jeroen" userId="90144b7f-eec6-4c83-8b10-defe49b600ac" providerId="ADAL" clId="{DEE3C044-56DF-4E1A-BC1E-6CE96544CFE3}" dt="2025-03-31T08:25:13.971" v="1242"/>
          <ac:spMkLst>
            <pc:docMk/>
            <pc:sldMk cId="2181196417" sldId="466"/>
            <ac:spMk id="4" creationId="{F041E2AD-F345-6E7B-3F15-8BFDADC75EF5}"/>
          </ac:spMkLst>
        </pc:spChg>
        <pc:graphicFrameChg chg="modGraphic">
          <ac:chgData name="Medema, Jeroen" userId="90144b7f-eec6-4c83-8b10-defe49b600ac" providerId="ADAL" clId="{DEE3C044-56DF-4E1A-BC1E-6CE96544CFE3}" dt="2025-03-31T07:13:18.221" v="975" actId="207"/>
          <ac:graphicFrameMkLst>
            <pc:docMk/>
            <pc:sldMk cId="2181196417" sldId="466"/>
            <ac:graphicFrameMk id="7" creationId="{CE8835CD-0DE5-3D8B-D8D8-0F7EB0E80D42}"/>
          </ac:graphicFrameMkLst>
        </pc:graphicFrameChg>
      </pc:sldChg>
      <pc:sldChg chg="modSp mod">
        <pc:chgData name="Medema, Jeroen" userId="90144b7f-eec6-4c83-8b10-defe49b600ac" providerId="ADAL" clId="{DEE3C044-56DF-4E1A-BC1E-6CE96544CFE3}" dt="2025-03-31T08:24:49.727" v="1238"/>
        <pc:sldMkLst>
          <pc:docMk/>
          <pc:sldMk cId="4271352860" sldId="467"/>
        </pc:sldMkLst>
        <pc:spChg chg="mod">
          <ac:chgData name="Medema, Jeroen" userId="90144b7f-eec6-4c83-8b10-defe49b600ac" providerId="ADAL" clId="{DEE3C044-56DF-4E1A-BC1E-6CE96544CFE3}" dt="2025-03-31T07:05:48.241" v="834" actId="20577"/>
          <ac:spMkLst>
            <pc:docMk/>
            <pc:sldMk cId="4271352860" sldId="467"/>
            <ac:spMk id="2" creationId="{DC69D5B2-B1AE-5C39-7828-3E9E34A6FB45}"/>
          </ac:spMkLst>
        </pc:spChg>
        <pc:spChg chg="mod">
          <ac:chgData name="Medema, Jeroen" userId="90144b7f-eec6-4c83-8b10-defe49b600ac" providerId="ADAL" clId="{DEE3C044-56DF-4E1A-BC1E-6CE96544CFE3}" dt="2025-03-31T08:24:49.727" v="1238"/>
          <ac:spMkLst>
            <pc:docMk/>
            <pc:sldMk cId="4271352860" sldId="467"/>
            <ac:spMk id="4" creationId="{53AEDFDC-D08B-8CF7-0DA2-F4DFE67F9D1F}"/>
          </ac:spMkLst>
        </pc:spChg>
      </pc:sldChg>
      <pc:sldChg chg="addSp delSp modSp mod modTransition modNotesTx">
        <pc:chgData name="Medema, Jeroen" userId="90144b7f-eec6-4c83-8b10-defe49b600ac" providerId="ADAL" clId="{DEE3C044-56DF-4E1A-BC1E-6CE96544CFE3}" dt="2025-03-31T08:25:32.304" v="1246"/>
        <pc:sldMkLst>
          <pc:docMk/>
          <pc:sldMk cId="3410343352" sldId="468"/>
        </pc:sldMkLst>
        <pc:spChg chg="mod">
          <ac:chgData name="Medema, Jeroen" userId="90144b7f-eec6-4c83-8b10-defe49b600ac" providerId="ADAL" clId="{DEE3C044-56DF-4E1A-BC1E-6CE96544CFE3}" dt="2025-03-31T07:30:21.619" v="1223" actId="404"/>
          <ac:spMkLst>
            <pc:docMk/>
            <pc:sldMk cId="3410343352" sldId="468"/>
            <ac:spMk id="2" creationId="{214791F9-D8A1-E091-4382-603975BB5A66}"/>
          </ac:spMkLst>
        </pc:spChg>
        <pc:spChg chg="add mod">
          <ac:chgData name="Medema, Jeroen" userId="90144b7f-eec6-4c83-8b10-defe49b600ac" providerId="ADAL" clId="{DEE3C044-56DF-4E1A-BC1E-6CE96544CFE3}" dt="2025-03-31T07:03:48.637" v="825" actId="1076"/>
          <ac:spMkLst>
            <pc:docMk/>
            <pc:sldMk cId="3410343352" sldId="468"/>
            <ac:spMk id="3" creationId="{EEA0869F-1D6A-0364-51A9-51B73614BCEE}"/>
          </ac:spMkLst>
        </pc:spChg>
        <pc:spChg chg="mod">
          <ac:chgData name="Medema, Jeroen" userId="90144b7f-eec6-4c83-8b10-defe49b600ac" providerId="ADAL" clId="{DEE3C044-56DF-4E1A-BC1E-6CE96544CFE3}" dt="2025-03-31T08:25:32.304" v="1246"/>
          <ac:spMkLst>
            <pc:docMk/>
            <pc:sldMk cId="3410343352" sldId="468"/>
            <ac:spMk id="4" creationId="{CF50BDB0-BB62-BA9F-6A96-DC02108ED5A2}"/>
          </ac:spMkLst>
        </pc:spChg>
        <pc:grpChg chg="add del mod">
          <ac:chgData name="Medema, Jeroen" userId="90144b7f-eec6-4c83-8b10-defe49b600ac" providerId="ADAL" clId="{DEE3C044-56DF-4E1A-BC1E-6CE96544CFE3}" dt="2025-03-31T07:00:27.880" v="730" actId="165"/>
          <ac:grpSpMkLst>
            <pc:docMk/>
            <pc:sldMk cId="3410343352" sldId="468"/>
            <ac:grpSpMk id="14" creationId="{EB79D225-C0AA-1FE2-E02A-7C9F4DF14A6D}"/>
          </ac:grpSpMkLst>
        </pc:grpChg>
        <pc:grpChg chg="add del mod">
          <ac:chgData name="Medema, Jeroen" userId="90144b7f-eec6-4c83-8b10-defe49b600ac" providerId="ADAL" clId="{DEE3C044-56DF-4E1A-BC1E-6CE96544CFE3}" dt="2025-03-31T07:23:51.707" v="989" actId="478"/>
          <ac:grpSpMkLst>
            <pc:docMk/>
            <pc:sldMk cId="3410343352" sldId="468"/>
            <ac:grpSpMk id="16" creationId="{0D2EE97C-6C3C-5615-CE75-21B5C6B610CD}"/>
          </ac:grpSpMkLst>
        </pc:grpChg>
        <pc:grpChg chg="add del mod">
          <ac:chgData name="Medema, Jeroen" userId="90144b7f-eec6-4c83-8b10-defe49b600ac" providerId="ADAL" clId="{DEE3C044-56DF-4E1A-BC1E-6CE96544CFE3}" dt="2025-03-31T07:23:51.707" v="989" actId="478"/>
          <ac:grpSpMkLst>
            <pc:docMk/>
            <pc:sldMk cId="3410343352" sldId="468"/>
            <ac:grpSpMk id="17" creationId="{19D386EA-A4B8-7F11-E507-94DF710B07CD}"/>
          </ac:grpSpMkLst>
        </pc:grpChg>
        <pc:grpChg chg="add mod">
          <ac:chgData name="Medema, Jeroen" userId="90144b7f-eec6-4c83-8b10-defe49b600ac" providerId="ADAL" clId="{DEE3C044-56DF-4E1A-BC1E-6CE96544CFE3}" dt="2025-03-31T07:27:14.825" v="1052" actId="1076"/>
          <ac:grpSpMkLst>
            <pc:docMk/>
            <pc:sldMk cId="3410343352" sldId="468"/>
            <ac:grpSpMk id="24" creationId="{68AAB75D-F0FC-BA1B-CE48-07BBC32B9A3A}"/>
          </ac:grpSpMkLst>
        </pc:grpChg>
        <pc:grpChg chg="add mod">
          <ac:chgData name="Medema, Jeroen" userId="90144b7f-eec6-4c83-8b10-defe49b600ac" providerId="ADAL" clId="{DEE3C044-56DF-4E1A-BC1E-6CE96544CFE3}" dt="2025-03-31T07:27:00.135" v="1051" actId="1076"/>
          <ac:grpSpMkLst>
            <pc:docMk/>
            <pc:sldMk cId="3410343352" sldId="468"/>
            <ac:grpSpMk id="25" creationId="{FE34443B-58B5-0749-93A2-6039113F549A}"/>
          </ac:grpSpMkLst>
        </pc:grpChg>
        <pc:picChg chg="add mod ord topLvl modCrop">
          <ac:chgData name="Medema, Jeroen" userId="90144b7f-eec6-4c83-8b10-defe49b600ac" providerId="ADAL" clId="{DEE3C044-56DF-4E1A-BC1E-6CE96544CFE3}" dt="2025-03-31T07:03:45.124" v="823" actId="164"/>
          <ac:picMkLst>
            <pc:docMk/>
            <pc:sldMk cId="3410343352" sldId="468"/>
            <ac:picMk id="7" creationId="{2B90A65D-F9AF-57CD-D959-A3A70FD06461}"/>
          </ac:picMkLst>
        </pc:picChg>
        <pc:picChg chg="add mod topLvl modCrop">
          <ac:chgData name="Medema, Jeroen" userId="90144b7f-eec6-4c83-8b10-defe49b600ac" providerId="ADAL" clId="{DEE3C044-56DF-4E1A-BC1E-6CE96544CFE3}" dt="2025-03-31T07:03:45.124" v="823" actId="164"/>
          <ac:picMkLst>
            <pc:docMk/>
            <pc:sldMk cId="3410343352" sldId="468"/>
            <ac:picMk id="8" creationId="{F5AACA64-4F1E-317B-A87E-DF70523AC237}"/>
          </ac:picMkLst>
        </pc:picChg>
        <pc:picChg chg="add mod modCrop">
          <ac:chgData name="Medema, Jeroen" userId="90144b7f-eec6-4c83-8b10-defe49b600ac" providerId="ADAL" clId="{DEE3C044-56DF-4E1A-BC1E-6CE96544CFE3}" dt="2025-03-31T07:03:51.201" v="826" actId="164"/>
          <ac:picMkLst>
            <pc:docMk/>
            <pc:sldMk cId="3410343352" sldId="468"/>
            <ac:picMk id="13" creationId="{62DA711C-A533-29FF-50DA-FF84FCBD8E91}"/>
          </ac:picMkLst>
        </pc:picChg>
        <pc:picChg chg="add mod">
          <ac:chgData name="Medema, Jeroen" userId="90144b7f-eec6-4c83-8b10-defe49b600ac" providerId="ADAL" clId="{DEE3C044-56DF-4E1A-BC1E-6CE96544CFE3}" dt="2025-03-31T07:03:51.201" v="826" actId="164"/>
          <ac:picMkLst>
            <pc:docMk/>
            <pc:sldMk cId="3410343352" sldId="468"/>
            <ac:picMk id="15" creationId="{946482C4-F823-CF01-E0E7-C1CF30D83EBB}"/>
          </ac:picMkLst>
        </pc:picChg>
        <pc:picChg chg="add mod ord modCrop">
          <ac:chgData name="Medema, Jeroen" userId="90144b7f-eec6-4c83-8b10-defe49b600ac" providerId="ADAL" clId="{DEE3C044-56DF-4E1A-BC1E-6CE96544CFE3}" dt="2025-03-31T07:26:49.134" v="1050" actId="164"/>
          <ac:picMkLst>
            <pc:docMk/>
            <pc:sldMk cId="3410343352" sldId="468"/>
            <ac:picMk id="19" creationId="{DF05343A-5167-7EC9-023B-7669374C40E2}"/>
          </ac:picMkLst>
        </pc:picChg>
        <pc:picChg chg="add mod">
          <ac:chgData name="Medema, Jeroen" userId="90144b7f-eec6-4c83-8b10-defe49b600ac" providerId="ADAL" clId="{DEE3C044-56DF-4E1A-BC1E-6CE96544CFE3}" dt="2025-03-31T07:24:17.933" v="995"/>
          <ac:picMkLst>
            <pc:docMk/>
            <pc:sldMk cId="3410343352" sldId="468"/>
            <ac:picMk id="20" creationId="{DF812C7B-EEB9-28E8-5E9A-34CCF5BBFC97}"/>
          </ac:picMkLst>
        </pc:picChg>
        <pc:picChg chg="add mod modCrop">
          <ac:chgData name="Medema, Jeroen" userId="90144b7f-eec6-4c83-8b10-defe49b600ac" providerId="ADAL" clId="{DEE3C044-56DF-4E1A-BC1E-6CE96544CFE3}" dt="2025-03-31T07:26:45.331" v="1049" actId="164"/>
          <ac:picMkLst>
            <pc:docMk/>
            <pc:sldMk cId="3410343352" sldId="468"/>
            <ac:picMk id="21" creationId="{4DAF111C-208C-66F2-0649-CE397CF9570D}"/>
          </ac:picMkLst>
        </pc:picChg>
        <pc:picChg chg="add mod ord">
          <ac:chgData name="Medema, Jeroen" userId="90144b7f-eec6-4c83-8b10-defe49b600ac" providerId="ADAL" clId="{DEE3C044-56DF-4E1A-BC1E-6CE96544CFE3}" dt="2025-03-31T07:26:45.331" v="1049" actId="164"/>
          <ac:picMkLst>
            <pc:docMk/>
            <pc:sldMk cId="3410343352" sldId="468"/>
            <ac:picMk id="22" creationId="{2138ED74-772A-C7EA-F372-D1A08B4D77EA}"/>
          </ac:picMkLst>
        </pc:picChg>
        <pc:picChg chg="add mod modCrop">
          <ac:chgData name="Medema, Jeroen" userId="90144b7f-eec6-4c83-8b10-defe49b600ac" providerId="ADAL" clId="{DEE3C044-56DF-4E1A-BC1E-6CE96544CFE3}" dt="2025-03-31T07:26:49.134" v="1050" actId="164"/>
          <ac:picMkLst>
            <pc:docMk/>
            <pc:sldMk cId="3410343352" sldId="468"/>
            <ac:picMk id="23" creationId="{B9B2274D-3E01-FED8-AC72-3113A6F5920E}"/>
          </ac:picMkLst>
        </pc:picChg>
      </pc:sldChg>
      <pc:sldChg chg="modSp new del mod">
        <pc:chgData name="Medema, Jeroen" userId="90144b7f-eec6-4c83-8b10-defe49b600ac" providerId="ADAL" clId="{DEE3C044-56DF-4E1A-BC1E-6CE96544CFE3}" dt="2025-03-28T14:56:41.336" v="6" actId="47"/>
        <pc:sldMkLst>
          <pc:docMk/>
          <pc:sldMk cId="1526992622" sldId="469"/>
        </pc:sldMkLst>
      </pc:sldChg>
      <pc:sldChg chg="addSp delSp modSp add mod ord modTransition modNotesTx">
        <pc:chgData name="Medema, Jeroen" userId="90144b7f-eec6-4c83-8b10-defe49b600ac" providerId="ADAL" clId="{DEE3C044-56DF-4E1A-BC1E-6CE96544CFE3}" dt="2025-03-31T08:25:27.157" v="1245"/>
        <pc:sldMkLst>
          <pc:docMk/>
          <pc:sldMk cId="2621043171" sldId="469"/>
        </pc:sldMkLst>
        <pc:spChg chg="mod">
          <ac:chgData name="Medema, Jeroen" userId="90144b7f-eec6-4c83-8b10-defe49b600ac" providerId="ADAL" clId="{DEE3C044-56DF-4E1A-BC1E-6CE96544CFE3}" dt="2025-03-31T07:30:50.995" v="1224" actId="404"/>
          <ac:spMkLst>
            <pc:docMk/>
            <pc:sldMk cId="2621043171" sldId="469"/>
            <ac:spMk id="2" creationId="{081BBB70-59D4-247D-74CB-E6BC61B459C2}"/>
          </ac:spMkLst>
        </pc:spChg>
        <pc:spChg chg="mod">
          <ac:chgData name="Medema, Jeroen" userId="90144b7f-eec6-4c83-8b10-defe49b600ac" providerId="ADAL" clId="{DEE3C044-56DF-4E1A-BC1E-6CE96544CFE3}" dt="2025-03-28T16:38:48.364" v="480" actId="20577"/>
          <ac:spMkLst>
            <pc:docMk/>
            <pc:sldMk cId="2621043171" sldId="469"/>
            <ac:spMk id="3" creationId="{96397A1A-20FA-9902-AB6F-C71B43251D86}"/>
          </ac:spMkLst>
        </pc:spChg>
        <pc:spChg chg="mod">
          <ac:chgData name="Medema, Jeroen" userId="90144b7f-eec6-4c83-8b10-defe49b600ac" providerId="ADAL" clId="{DEE3C044-56DF-4E1A-BC1E-6CE96544CFE3}" dt="2025-03-31T08:25:27.157" v="1245"/>
          <ac:spMkLst>
            <pc:docMk/>
            <pc:sldMk cId="2621043171" sldId="469"/>
            <ac:spMk id="4" creationId="{511371BF-F2D8-A3F3-2E1A-5200A8BBA42A}"/>
          </ac:spMkLst>
        </pc:spChg>
        <pc:spChg chg="add mod">
          <ac:chgData name="Medema, Jeroen" userId="90144b7f-eec6-4c83-8b10-defe49b600ac" providerId="ADAL" clId="{DEE3C044-56DF-4E1A-BC1E-6CE96544CFE3}" dt="2025-03-28T16:40:00.420" v="496" actId="20577"/>
          <ac:spMkLst>
            <pc:docMk/>
            <pc:sldMk cId="2621043171" sldId="469"/>
            <ac:spMk id="9" creationId="{A5FCC877-D9E9-1BE9-E242-E4F6D8B0C5AF}"/>
          </ac:spMkLst>
        </pc:spChg>
        <pc:picChg chg="add del mod modCrop">
          <ac:chgData name="Medema, Jeroen" userId="90144b7f-eec6-4c83-8b10-defe49b600ac" providerId="ADAL" clId="{DEE3C044-56DF-4E1A-BC1E-6CE96544CFE3}" dt="2025-03-31T07:22:59.360" v="984" actId="478"/>
          <ac:picMkLst>
            <pc:docMk/>
            <pc:sldMk cId="2621043171" sldId="469"/>
            <ac:picMk id="11" creationId="{AEDAED76-D877-05E6-01E5-9ED374248DD4}"/>
          </ac:picMkLst>
        </pc:picChg>
        <pc:picChg chg="add mod modCrop">
          <ac:chgData name="Medema, Jeroen" userId="90144b7f-eec6-4c83-8b10-defe49b600ac" providerId="ADAL" clId="{DEE3C044-56DF-4E1A-BC1E-6CE96544CFE3}" dt="2025-03-31T07:23:27.683" v="988" actId="12788"/>
          <ac:picMkLst>
            <pc:docMk/>
            <pc:sldMk cId="2621043171" sldId="469"/>
            <ac:picMk id="13" creationId="{9F8FE17E-20C2-7276-4A6F-8E8C10BAFDBC}"/>
          </ac:picMkLst>
        </pc:picChg>
      </pc:sldChg>
      <pc:sldChg chg="add del">
        <pc:chgData name="Medema, Jeroen" userId="90144b7f-eec6-4c83-8b10-defe49b600ac" providerId="ADAL" clId="{DEE3C044-56DF-4E1A-BC1E-6CE96544CFE3}" dt="2025-03-28T16:10:22.714" v="38" actId="47"/>
        <pc:sldMkLst>
          <pc:docMk/>
          <pc:sldMk cId="3512691107" sldId="4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2025-03-31</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47D16-88A0-20C3-33CF-3FBC8FA41D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28BA3D-2039-81B6-A5F6-53F5BE8A6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70CDEF-4BE1-942B-F5BC-CC8A013C61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02A59F-C3BC-D573-98B2-8FEA4412C663}"/>
              </a:ext>
            </a:extLst>
          </p:cNvPr>
          <p:cNvSpPr>
            <a:spLocks noGrp="1"/>
          </p:cNvSpPr>
          <p:nvPr>
            <p:ph type="sldNum" sz="quarter" idx="5"/>
          </p:nvPr>
        </p:nvSpPr>
        <p:spPr/>
        <p:txBody>
          <a:bodyPr/>
          <a:lstStyle/>
          <a:p>
            <a:fld id="{892D68CF-5598-6B46-BB52-E9FA2B921C31}" type="slidenum">
              <a:rPr lang="en-US" smtClean="0"/>
              <a:t>11</a:t>
            </a:fld>
            <a:endParaRPr lang="en-US" dirty="0"/>
          </a:p>
        </p:txBody>
      </p:sp>
    </p:spTree>
    <p:extLst>
      <p:ext uri="{BB962C8B-B14F-4D97-AF65-F5344CB8AC3E}">
        <p14:creationId xmlns:p14="http://schemas.microsoft.com/office/powerpoint/2010/main" val="170309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12</a:t>
            </a:fld>
            <a:endParaRPr lang="en-US" dirty="0"/>
          </a:p>
        </p:txBody>
      </p:sp>
    </p:spTree>
    <p:extLst>
      <p:ext uri="{BB962C8B-B14F-4D97-AF65-F5344CB8AC3E}">
        <p14:creationId xmlns:p14="http://schemas.microsoft.com/office/powerpoint/2010/main" val="397470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Supplement 246 – DICOMweb Modality Workflow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Public Comment</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April 2025</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5E82-9107-8470-6E85-F497BDE355BB}"/>
              </a:ext>
            </a:extLst>
          </p:cNvPr>
          <p:cNvSpPr>
            <a:spLocks noGrp="1"/>
          </p:cNvSpPr>
          <p:nvPr>
            <p:ph type="title"/>
          </p:nvPr>
        </p:nvSpPr>
        <p:spPr/>
        <p:txBody>
          <a:bodyPr/>
          <a:lstStyle/>
          <a:p>
            <a:r>
              <a:rPr lang="en-US" dirty="0"/>
              <a:t>Modality Workflow Services</a:t>
            </a:r>
            <a:br>
              <a:rPr lang="en-US" dirty="0"/>
            </a:br>
            <a:r>
              <a:rPr lang="en-US" sz="1800" dirty="0"/>
              <a:t>Support of Transactions</a:t>
            </a:r>
          </a:p>
        </p:txBody>
      </p:sp>
      <p:graphicFrame>
        <p:nvGraphicFramePr>
          <p:cNvPr id="7" name="Content Placeholder 6">
            <a:extLst>
              <a:ext uri="{FF2B5EF4-FFF2-40B4-BE49-F238E27FC236}">
                <a16:creationId xmlns:a16="http://schemas.microsoft.com/office/drawing/2014/main" id="{71F1FDC6-1982-5E8A-9530-656AAB20E29D}"/>
              </a:ext>
            </a:extLst>
          </p:cNvPr>
          <p:cNvGraphicFramePr>
            <a:graphicFrameLocks noGrp="1"/>
          </p:cNvGraphicFramePr>
          <p:nvPr>
            <p:ph idx="1"/>
            <p:extLst>
              <p:ext uri="{D42A27DB-BD31-4B8C-83A1-F6EECF244321}">
                <p14:modId xmlns:p14="http://schemas.microsoft.com/office/powerpoint/2010/main" val="471665001"/>
              </p:ext>
            </p:extLst>
          </p:nvPr>
        </p:nvGraphicFramePr>
        <p:xfrm>
          <a:off x="581025" y="2181225"/>
          <a:ext cx="11029950" cy="2011680"/>
        </p:xfrm>
        <a:graphic>
          <a:graphicData uri="http://schemas.openxmlformats.org/drawingml/2006/table">
            <a:tbl>
              <a:tblPr firstRow="1">
                <a:tableStyleId>{7DF18680-E054-41AD-8BC1-D1AEF772440D}</a:tableStyleId>
              </a:tblPr>
              <a:tblGrid>
                <a:gridCol w="2911475">
                  <a:extLst>
                    <a:ext uri="{9D8B030D-6E8A-4147-A177-3AD203B41FA5}">
                      <a16:colId xmlns:a16="http://schemas.microsoft.com/office/drawing/2014/main" val="1921922721"/>
                    </a:ext>
                  </a:extLst>
                </a:gridCol>
                <a:gridCol w="4441825">
                  <a:extLst>
                    <a:ext uri="{9D8B030D-6E8A-4147-A177-3AD203B41FA5}">
                      <a16:colId xmlns:a16="http://schemas.microsoft.com/office/drawing/2014/main" val="760495755"/>
                    </a:ext>
                  </a:extLst>
                </a:gridCol>
                <a:gridCol w="3676650">
                  <a:extLst>
                    <a:ext uri="{9D8B030D-6E8A-4147-A177-3AD203B41FA5}">
                      <a16:colId xmlns:a16="http://schemas.microsoft.com/office/drawing/2014/main" val="1246490534"/>
                    </a:ext>
                  </a:extLst>
                </a:gridCol>
              </a:tblGrid>
              <a:tr h="188021">
                <a:tc>
                  <a:txBody>
                    <a:bodyPr/>
                    <a:lstStyle/>
                    <a:p>
                      <a:r>
                        <a:rPr lang="en-US" sz="1600" dirty="0"/>
                        <a:t>Service</a:t>
                      </a:r>
                    </a:p>
                  </a:txBody>
                  <a:tcPr/>
                </a:tc>
                <a:tc>
                  <a:txBody>
                    <a:bodyPr/>
                    <a:lstStyle/>
                    <a:p>
                      <a:r>
                        <a:rPr lang="en-US" sz="1600" dirty="0"/>
                        <a:t>Transaction</a:t>
                      </a:r>
                    </a:p>
                  </a:txBody>
                  <a:tcPr/>
                </a:tc>
                <a:tc>
                  <a:txBody>
                    <a:bodyPr/>
                    <a:lstStyle/>
                    <a:p>
                      <a:r>
                        <a:rPr lang="en-US" sz="1600" dirty="0"/>
                        <a:t>Support</a:t>
                      </a:r>
                    </a:p>
                  </a:txBody>
                  <a:tcPr/>
                </a:tc>
                <a:extLst>
                  <a:ext uri="{0D108BD9-81ED-4DB2-BD59-A6C34878D82A}">
                    <a16:rowId xmlns:a16="http://schemas.microsoft.com/office/drawing/2014/main" val="3774503622"/>
                  </a:ext>
                </a:extLst>
              </a:tr>
              <a:tr h="335280">
                <a:tc>
                  <a:txBody>
                    <a:bodyPr/>
                    <a:lstStyle/>
                    <a:p>
                      <a:r>
                        <a:rPr lang="en-US" sz="1600" dirty="0"/>
                        <a:t>N.A.</a:t>
                      </a:r>
                    </a:p>
                  </a:txBody>
                  <a:tcPr>
                    <a:solidFill>
                      <a:schemeClr val="accent5">
                        <a:lumMod val="20000"/>
                        <a:lumOff val="80000"/>
                      </a:schemeClr>
                    </a:solidFill>
                  </a:tcPr>
                </a:tc>
                <a:tc>
                  <a:txBody>
                    <a:bodyPr/>
                    <a:lstStyle/>
                    <a:p>
                      <a:pPr hangingPunct="0">
                        <a:spcBef>
                          <a:spcPts val="200"/>
                        </a:spcBef>
                        <a:spcAft>
                          <a:spcPts val="200"/>
                        </a:spcAft>
                        <a:buNone/>
                      </a:pPr>
                      <a:r>
                        <a:rPr lang="en-US" sz="1600" dirty="0">
                          <a:effectLst/>
                        </a:rPr>
                        <a:t>Retrieve Capabilities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Required</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6072773"/>
                  </a:ext>
                </a:extLst>
              </a:tr>
              <a:tr h="335280">
                <a:tc>
                  <a:txBody>
                    <a:bodyPr/>
                    <a:lstStyle/>
                    <a:p>
                      <a:r>
                        <a:rPr lang="en-US" sz="1600" dirty="0"/>
                        <a:t>Worklist Service</a:t>
                      </a:r>
                    </a:p>
                  </a:txBody>
                  <a:tcPr>
                    <a:solidFill>
                      <a:schemeClr val="accent5">
                        <a:lumMod val="20000"/>
                        <a:lumOff val="80000"/>
                      </a:schemeClr>
                    </a:solidFill>
                  </a:tcPr>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Search</a:t>
                      </a: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Required</a:t>
                      </a:r>
                    </a:p>
                  </a:txBody>
                  <a:tcPr marL="68580" marR="68580" marT="0" marB="0">
                    <a:solidFill>
                      <a:schemeClr val="accent5">
                        <a:lumMod val="20000"/>
                        <a:lumOff val="80000"/>
                      </a:schemeClr>
                    </a:solidFill>
                  </a:tcPr>
                </a:tc>
                <a:extLst>
                  <a:ext uri="{0D108BD9-81ED-4DB2-BD59-A6C34878D82A}">
                    <a16:rowId xmlns:a16="http://schemas.microsoft.com/office/drawing/2014/main" val="4002505104"/>
                  </a:ext>
                </a:extLst>
              </a:tr>
              <a:tr h="335280">
                <a:tc rowSpan="3">
                  <a:txBody>
                    <a:bodyPr/>
                    <a:lstStyle/>
                    <a:p>
                      <a:r>
                        <a:rPr lang="en-US" sz="1600" dirty="0"/>
                        <a:t>Modality Performed Procedure Step Service</a:t>
                      </a:r>
                    </a:p>
                  </a:txBody>
                  <a:tcPr>
                    <a:solidFill>
                      <a:schemeClr val="accent5">
                        <a:lumMod val="20000"/>
                        <a:lumOff val="80000"/>
                      </a:schemeClr>
                    </a:solidFill>
                  </a:tcPr>
                </a:tc>
                <a:tc>
                  <a:txBody>
                    <a:bodyPr/>
                    <a:lstStyle/>
                    <a:p>
                      <a:pPr hangingPunct="0">
                        <a:spcBef>
                          <a:spcPts val="200"/>
                        </a:spcBef>
                        <a:spcAft>
                          <a:spcPts val="200"/>
                        </a:spcAft>
                        <a:buNone/>
                      </a:pPr>
                      <a:r>
                        <a:rPr lang="en-US" sz="1600" dirty="0">
                          <a:effectLst/>
                        </a:rPr>
                        <a:t>Create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Required</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2206423507"/>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Update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Required</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063524485"/>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Retrieve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Optional</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6630112"/>
                  </a:ext>
                </a:extLst>
              </a:tr>
            </a:tbl>
          </a:graphicData>
        </a:graphic>
      </p:graphicFrame>
      <p:sp>
        <p:nvSpPr>
          <p:cNvPr id="4" name="Date Placeholder 3">
            <a:extLst>
              <a:ext uri="{FF2B5EF4-FFF2-40B4-BE49-F238E27FC236}">
                <a16:creationId xmlns:a16="http://schemas.microsoft.com/office/drawing/2014/main" id="{047B91A5-96D8-D309-C594-6146EF8289E5}"/>
              </a:ext>
            </a:extLst>
          </p:cNvPr>
          <p:cNvSpPr>
            <a:spLocks noGrp="1"/>
          </p:cNvSpPr>
          <p:nvPr>
            <p:ph type="dt" sz="half" idx="2"/>
          </p:nvPr>
        </p:nvSpPr>
        <p:spPr/>
        <p:txBody>
          <a:bodyPr/>
          <a:lstStyle/>
          <a:p>
            <a:r>
              <a:rPr lang="en-US" dirty="0"/>
              <a:t>April 2025</a:t>
            </a:r>
          </a:p>
        </p:txBody>
      </p:sp>
      <p:sp>
        <p:nvSpPr>
          <p:cNvPr id="5" name="Footer Placeholder 4">
            <a:extLst>
              <a:ext uri="{FF2B5EF4-FFF2-40B4-BE49-F238E27FC236}">
                <a16:creationId xmlns:a16="http://schemas.microsoft.com/office/drawing/2014/main" id="{8A51316E-E73C-F334-4DF6-C40D087B07A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FC23968E-0B80-4051-4525-568A0202CE61}"/>
              </a:ext>
            </a:extLst>
          </p:cNvPr>
          <p:cNvSpPr>
            <a:spLocks noGrp="1"/>
          </p:cNvSpPr>
          <p:nvPr>
            <p:ph type="sldNum" sz="quarter" idx="4"/>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19329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5ADAB-004F-E0EC-F32B-DA45176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BBB70-59D4-247D-74CB-E6BC61B459C2}"/>
              </a:ext>
            </a:extLst>
          </p:cNvPr>
          <p:cNvSpPr>
            <a:spLocks noGrp="1"/>
          </p:cNvSpPr>
          <p:nvPr>
            <p:ph type="title"/>
          </p:nvPr>
        </p:nvSpPr>
        <p:spPr/>
        <p:txBody>
          <a:bodyPr>
            <a:normAutofit/>
          </a:bodyPr>
          <a:lstStyle/>
          <a:p>
            <a:r>
              <a:rPr lang="en-US" dirty="0"/>
              <a:t>Example of a Dual-Headed Server in Mixed Eco-System</a:t>
            </a:r>
            <a:br>
              <a:rPr lang="en-US" dirty="0"/>
            </a:br>
            <a:r>
              <a:rPr lang="en-US" sz="1800" dirty="0"/>
              <a:t>Basic Worklist Service / Modality Scheduled Procedure Step Service</a:t>
            </a:r>
            <a:endParaRPr lang="en-US" sz="2000" dirty="0"/>
          </a:p>
        </p:txBody>
      </p:sp>
      <p:sp>
        <p:nvSpPr>
          <p:cNvPr id="4" name="Date Placeholder 3">
            <a:extLst>
              <a:ext uri="{FF2B5EF4-FFF2-40B4-BE49-F238E27FC236}">
                <a16:creationId xmlns:a16="http://schemas.microsoft.com/office/drawing/2014/main" id="{511371BF-F2D8-A3F3-2E1A-5200A8BBA42A}"/>
              </a:ext>
            </a:extLst>
          </p:cNvPr>
          <p:cNvSpPr>
            <a:spLocks noGrp="1"/>
          </p:cNvSpPr>
          <p:nvPr>
            <p:ph type="dt" sz="half" idx="2"/>
          </p:nvPr>
        </p:nvSpPr>
        <p:spPr/>
        <p:txBody>
          <a:bodyPr/>
          <a:lstStyle/>
          <a:p>
            <a:r>
              <a:rPr lang="en-US" dirty="0"/>
              <a:t>April 2025</a:t>
            </a:r>
          </a:p>
        </p:txBody>
      </p:sp>
      <p:sp>
        <p:nvSpPr>
          <p:cNvPr id="5" name="Footer Placeholder 4">
            <a:extLst>
              <a:ext uri="{FF2B5EF4-FFF2-40B4-BE49-F238E27FC236}">
                <a16:creationId xmlns:a16="http://schemas.microsoft.com/office/drawing/2014/main" id="{0EEEE070-11E2-7417-22FE-65E43CF75191}"/>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B4D8661-B88D-AAE0-51AD-F2AC3D9C9C41}"/>
              </a:ext>
            </a:extLst>
          </p:cNvPr>
          <p:cNvSpPr>
            <a:spLocks noGrp="1"/>
          </p:cNvSpPr>
          <p:nvPr>
            <p:ph type="sldNum" sz="quarter" idx="4"/>
          </p:nvPr>
        </p:nvSpPr>
        <p:spPr/>
        <p:txBody>
          <a:bodyPr/>
          <a:lstStyle/>
          <a:p>
            <a:fld id="{D57F1E4F-1CFF-5643-939E-217C01CDF565}" type="slidenum">
              <a:rPr lang="en-US" smtClean="0"/>
              <a:pPr/>
              <a:t>11</a:t>
            </a:fld>
            <a:endParaRPr lang="en-US" dirty="0"/>
          </a:p>
        </p:txBody>
      </p:sp>
      <p:sp>
        <p:nvSpPr>
          <p:cNvPr id="3" name="Content Placeholder 2">
            <a:extLst>
              <a:ext uri="{FF2B5EF4-FFF2-40B4-BE49-F238E27FC236}">
                <a16:creationId xmlns:a16="http://schemas.microsoft.com/office/drawing/2014/main" id="{96397A1A-20FA-9902-AB6F-C71B43251D86}"/>
              </a:ext>
            </a:extLst>
          </p:cNvPr>
          <p:cNvSpPr>
            <a:spLocks noGrp="1"/>
          </p:cNvSpPr>
          <p:nvPr>
            <p:ph idx="1"/>
          </p:nvPr>
        </p:nvSpPr>
        <p:spPr>
          <a:xfrm>
            <a:off x="581192" y="2180496"/>
            <a:ext cx="11029615" cy="3678303"/>
          </a:xfrm>
        </p:spPr>
        <p:txBody>
          <a:bodyPr/>
          <a:lstStyle/>
          <a:p>
            <a:pPr marL="0" indent="0">
              <a:buNone/>
            </a:pPr>
            <a:r>
              <a:rPr lang="en-US" dirty="0"/>
              <a:t>It is likely that the modality workflow services defined in this supplement are deployed in a mixed eco-system. Here, there could be one MPPS-handler, probably a PACS, and a community of modalities, some of which would use the DIMSE service and some of which would use the DICOMweb service. Below it is shown how such an eco-system could function for DIMSE’s Basic Worklist Service and </a:t>
            </a:r>
            <a:r>
              <a:rPr lang="en-US" dirty="0" err="1"/>
              <a:t>DICOMweb’s</a:t>
            </a:r>
            <a:r>
              <a:rPr lang="en-US" dirty="0"/>
              <a:t> Modality Scheduled Procedure Step Service.</a:t>
            </a:r>
          </a:p>
        </p:txBody>
      </p:sp>
      <p:sp>
        <p:nvSpPr>
          <p:cNvPr id="9" name="TextBox 8">
            <a:extLst>
              <a:ext uri="{FF2B5EF4-FFF2-40B4-BE49-F238E27FC236}">
                <a16:creationId xmlns:a16="http://schemas.microsoft.com/office/drawing/2014/main" id="{A5FCC877-D9E9-1BE9-E242-E4F6D8B0C5AF}"/>
              </a:ext>
            </a:extLst>
          </p:cNvPr>
          <p:cNvSpPr txBox="1"/>
          <p:nvPr/>
        </p:nvSpPr>
        <p:spPr>
          <a:xfrm>
            <a:off x="9694972" y="5529883"/>
            <a:ext cx="2354153" cy="861774"/>
          </a:xfrm>
          <a:prstGeom prst="rect">
            <a:avLst/>
          </a:prstGeom>
          <a:noFill/>
        </p:spPr>
        <p:txBody>
          <a:bodyPr wrap="square" rtlCol="0">
            <a:spAutoFit/>
          </a:bodyPr>
          <a:lstStyle/>
          <a:p>
            <a:r>
              <a:rPr lang="en-US" sz="1000" dirty="0"/>
              <a:t>Note that although some messages are drawn next to each other, this does not mean they need to happen at the same time. It is only done to indicate semantic equivalence.</a:t>
            </a:r>
          </a:p>
        </p:txBody>
      </p:sp>
      <p:pic>
        <p:nvPicPr>
          <p:cNvPr id="13" name="Picture 12">
            <a:extLst>
              <a:ext uri="{FF2B5EF4-FFF2-40B4-BE49-F238E27FC236}">
                <a16:creationId xmlns:a16="http://schemas.microsoft.com/office/drawing/2014/main" id="{9F8FE17E-20C2-7276-4A6F-8E8C10BAFDBC}"/>
              </a:ext>
            </a:extLst>
          </p:cNvPr>
          <p:cNvPicPr>
            <a:picLocks noChangeAspect="1"/>
          </p:cNvPicPr>
          <p:nvPr/>
        </p:nvPicPr>
        <p:blipFill>
          <a:blip r:embed="rId3"/>
          <a:srcRect b="65470"/>
          <a:stretch/>
        </p:blipFill>
        <p:spPr>
          <a:xfrm>
            <a:off x="3623786" y="3710739"/>
            <a:ext cx="4944428" cy="2706898"/>
          </a:xfrm>
          <a:prstGeom prst="rect">
            <a:avLst/>
          </a:prstGeom>
        </p:spPr>
      </p:pic>
    </p:spTree>
    <p:extLst>
      <p:ext uri="{BB962C8B-B14F-4D97-AF65-F5344CB8AC3E}">
        <p14:creationId xmlns:p14="http://schemas.microsoft.com/office/powerpoint/2010/main" val="262104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91F9-D8A1-E091-4382-603975BB5A66}"/>
              </a:ext>
            </a:extLst>
          </p:cNvPr>
          <p:cNvSpPr>
            <a:spLocks noGrp="1"/>
          </p:cNvSpPr>
          <p:nvPr>
            <p:ph type="title"/>
          </p:nvPr>
        </p:nvSpPr>
        <p:spPr/>
        <p:txBody>
          <a:bodyPr/>
          <a:lstStyle/>
          <a:p>
            <a:r>
              <a:rPr lang="en-US" dirty="0"/>
              <a:t>Example of a Dual-Headed Server in Mixed Eco-System</a:t>
            </a:r>
            <a:br>
              <a:rPr lang="en-US" dirty="0"/>
            </a:br>
            <a:r>
              <a:rPr lang="en-US" sz="1800" dirty="0"/>
              <a:t>Modality Performed Procedure Step Service</a:t>
            </a:r>
            <a:endParaRPr lang="en-US" dirty="0"/>
          </a:p>
        </p:txBody>
      </p:sp>
      <p:sp>
        <p:nvSpPr>
          <p:cNvPr id="4" name="Date Placeholder 3">
            <a:extLst>
              <a:ext uri="{FF2B5EF4-FFF2-40B4-BE49-F238E27FC236}">
                <a16:creationId xmlns:a16="http://schemas.microsoft.com/office/drawing/2014/main" id="{CF50BDB0-BB62-BA9F-6A96-DC02108ED5A2}"/>
              </a:ext>
            </a:extLst>
          </p:cNvPr>
          <p:cNvSpPr>
            <a:spLocks noGrp="1"/>
          </p:cNvSpPr>
          <p:nvPr>
            <p:ph type="dt" sz="half" idx="2"/>
          </p:nvPr>
        </p:nvSpPr>
        <p:spPr/>
        <p:txBody>
          <a:bodyPr/>
          <a:lstStyle/>
          <a:p>
            <a:r>
              <a:rPr lang="en-US" dirty="0"/>
              <a:t>April 2025</a:t>
            </a:r>
          </a:p>
        </p:txBody>
      </p:sp>
      <p:sp>
        <p:nvSpPr>
          <p:cNvPr id="5" name="Footer Placeholder 4">
            <a:extLst>
              <a:ext uri="{FF2B5EF4-FFF2-40B4-BE49-F238E27FC236}">
                <a16:creationId xmlns:a16="http://schemas.microsoft.com/office/drawing/2014/main" id="{D858B570-F13B-38DD-D3D9-D7FF0623AE7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84EC8C15-194B-0179-55FD-E7E595D03C74}"/>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
        <p:nvSpPr>
          <p:cNvPr id="3" name="Content Placeholder 2">
            <a:extLst>
              <a:ext uri="{FF2B5EF4-FFF2-40B4-BE49-F238E27FC236}">
                <a16:creationId xmlns:a16="http://schemas.microsoft.com/office/drawing/2014/main" id="{EEA0869F-1D6A-0364-51A9-51B73614BCEE}"/>
              </a:ext>
            </a:extLst>
          </p:cNvPr>
          <p:cNvSpPr>
            <a:spLocks noGrp="1"/>
          </p:cNvSpPr>
          <p:nvPr>
            <p:ph idx="1"/>
          </p:nvPr>
        </p:nvSpPr>
        <p:spPr>
          <a:xfrm>
            <a:off x="581192" y="2180496"/>
            <a:ext cx="11029615" cy="3678303"/>
          </a:xfrm>
        </p:spPr>
        <p:txBody>
          <a:bodyPr>
            <a:normAutofit/>
          </a:bodyPr>
          <a:lstStyle/>
          <a:p>
            <a:pPr marL="0" indent="0">
              <a:buNone/>
            </a:pPr>
            <a:r>
              <a:rPr lang="en-US" dirty="0"/>
              <a:t>Below it is shown how such an eco-system could function for DIMSE’s and </a:t>
            </a:r>
            <a:r>
              <a:rPr lang="en-US" dirty="0" err="1"/>
              <a:t>DICOMweb’s</a:t>
            </a:r>
            <a:r>
              <a:rPr lang="en-US" dirty="0"/>
              <a:t> Modality Performed Procedure Step Service.</a:t>
            </a:r>
          </a:p>
        </p:txBody>
      </p:sp>
      <p:grpSp>
        <p:nvGrpSpPr>
          <p:cNvPr id="24" name="Group 23">
            <a:extLst>
              <a:ext uri="{FF2B5EF4-FFF2-40B4-BE49-F238E27FC236}">
                <a16:creationId xmlns:a16="http://schemas.microsoft.com/office/drawing/2014/main" id="{68AAB75D-F0FC-BA1B-CE48-07BBC32B9A3A}"/>
              </a:ext>
            </a:extLst>
          </p:cNvPr>
          <p:cNvGrpSpPr/>
          <p:nvPr/>
        </p:nvGrpSpPr>
        <p:grpSpPr>
          <a:xfrm>
            <a:off x="6416040" y="2924493"/>
            <a:ext cx="4944428" cy="1983167"/>
            <a:chOff x="6096000" y="3161305"/>
            <a:chExt cx="4944428" cy="1983167"/>
          </a:xfrm>
        </p:grpSpPr>
        <p:pic>
          <p:nvPicPr>
            <p:cNvPr id="21" name="Picture 20">
              <a:extLst>
                <a:ext uri="{FF2B5EF4-FFF2-40B4-BE49-F238E27FC236}">
                  <a16:creationId xmlns:a16="http://schemas.microsoft.com/office/drawing/2014/main" id="{4DAF111C-208C-66F2-0649-CE397CF9570D}"/>
                </a:ext>
              </a:extLst>
            </p:cNvPr>
            <p:cNvPicPr>
              <a:picLocks noChangeAspect="1"/>
            </p:cNvPicPr>
            <p:nvPr/>
          </p:nvPicPr>
          <p:blipFill>
            <a:blip r:embed="rId3"/>
            <a:srcRect t="79338"/>
            <a:stretch/>
          </p:blipFill>
          <p:spPr>
            <a:xfrm>
              <a:off x="6096000" y="3524689"/>
              <a:ext cx="4944428" cy="1619783"/>
            </a:xfrm>
            <a:prstGeom prst="rect">
              <a:avLst/>
            </a:prstGeom>
          </p:spPr>
        </p:pic>
        <p:pic>
          <p:nvPicPr>
            <p:cNvPr id="22" name="Picture 21">
              <a:extLst>
                <a:ext uri="{FF2B5EF4-FFF2-40B4-BE49-F238E27FC236}">
                  <a16:creationId xmlns:a16="http://schemas.microsoft.com/office/drawing/2014/main" id="{2138ED74-772A-C7EA-F372-D1A08B4D77EA}"/>
                </a:ext>
              </a:extLst>
            </p:cNvPr>
            <p:cNvPicPr>
              <a:picLocks noChangeAspect="1"/>
            </p:cNvPicPr>
            <p:nvPr/>
          </p:nvPicPr>
          <p:blipFill>
            <a:blip r:embed="rId3"/>
            <a:srcRect b="94839"/>
            <a:stretch/>
          </p:blipFill>
          <p:spPr>
            <a:xfrm>
              <a:off x="6096000" y="3161305"/>
              <a:ext cx="4944428" cy="404469"/>
            </a:xfrm>
            <a:prstGeom prst="rect">
              <a:avLst/>
            </a:prstGeom>
          </p:spPr>
        </p:pic>
      </p:grpSp>
      <p:grpSp>
        <p:nvGrpSpPr>
          <p:cNvPr id="25" name="Group 24">
            <a:extLst>
              <a:ext uri="{FF2B5EF4-FFF2-40B4-BE49-F238E27FC236}">
                <a16:creationId xmlns:a16="http://schemas.microsoft.com/office/drawing/2014/main" id="{FE34443B-58B5-0749-93A2-6039113F549A}"/>
              </a:ext>
            </a:extLst>
          </p:cNvPr>
          <p:cNvGrpSpPr/>
          <p:nvPr/>
        </p:nvGrpSpPr>
        <p:grpSpPr>
          <a:xfrm>
            <a:off x="657813" y="2924493"/>
            <a:ext cx="4944428" cy="3749426"/>
            <a:chOff x="728933" y="3168333"/>
            <a:chExt cx="4944428" cy="3749426"/>
          </a:xfrm>
        </p:grpSpPr>
        <p:pic>
          <p:nvPicPr>
            <p:cNvPr id="23" name="Picture 22">
              <a:extLst>
                <a:ext uri="{FF2B5EF4-FFF2-40B4-BE49-F238E27FC236}">
                  <a16:creationId xmlns:a16="http://schemas.microsoft.com/office/drawing/2014/main" id="{B9B2274D-3E01-FED8-AC72-3113A6F5920E}"/>
                </a:ext>
              </a:extLst>
            </p:cNvPr>
            <p:cNvPicPr>
              <a:picLocks noChangeAspect="1"/>
            </p:cNvPicPr>
            <p:nvPr/>
          </p:nvPicPr>
          <p:blipFill>
            <a:blip r:embed="rId3"/>
            <a:srcRect t="34624" b="21764"/>
            <a:stretch/>
          </p:blipFill>
          <p:spPr>
            <a:xfrm>
              <a:off x="728933" y="3498919"/>
              <a:ext cx="4944428" cy="3418840"/>
            </a:xfrm>
            <a:prstGeom prst="rect">
              <a:avLst/>
            </a:prstGeom>
          </p:spPr>
        </p:pic>
        <p:pic>
          <p:nvPicPr>
            <p:cNvPr id="19" name="Picture 18">
              <a:extLst>
                <a:ext uri="{FF2B5EF4-FFF2-40B4-BE49-F238E27FC236}">
                  <a16:creationId xmlns:a16="http://schemas.microsoft.com/office/drawing/2014/main" id="{DF05343A-5167-7EC9-023B-7669374C40E2}"/>
                </a:ext>
              </a:extLst>
            </p:cNvPr>
            <p:cNvPicPr>
              <a:picLocks noChangeAspect="1"/>
            </p:cNvPicPr>
            <p:nvPr/>
          </p:nvPicPr>
          <p:blipFill>
            <a:blip r:embed="rId3"/>
            <a:srcRect b="94839"/>
            <a:stretch/>
          </p:blipFill>
          <p:spPr>
            <a:xfrm>
              <a:off x="728933" y="3168333"/>
              <a:ext cx="4944428" cy="404469"/>
            </a:xfrm>
            <a:prstGeom prst="rect">
              <a:avLst/>
            </a:prstGeom>
          </p:spPr>
        </p:pic>
      </p:grpSp>
    </p:spTree>
    <p:extLst>
      <p:ext uri="{BB962C8B-B14F-4D97-AF65-F5344CB8AC3E}">
        <p14:creationId xmlns:p14="http://schemas.microsoft.com/office/powerpoint/2010/main" val="341034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DCF4-7B68-6F81-E4F7-F511D27AD6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5AE4AC8-BD7F-6B1D-BFF6-5AADCD98CA0D}"/>
              </a:ext>
            </a:extLst>
          </p:cNvPr>
          <p:cNvSpPr>
            <a:spLocks noGrp="1"/>
          </p:cNvSpPr>
          <p:nvPr>
            <p:ph idx="1"/>
          </p:nvPr>
        </p:nvSpPr>
        <p:spPr/>
        <p:txBody>
          <a:bodyPr/>
          <a:lstStyle/>
          <a:p>
            <a:pPr marL="0" indent="0">
              <a:buNone/>
            </a:pPr>
            <a:r>
              <a:rPr lang="en-US" dirty="0"/>
              <a:t>This presentation, the supplement, the examples and the analysis images (and much more) can be found at</a:t>
            </a:r>
          </a:p>
          <a:p>
            <a:r>
              <a:rPr lang="en-US" dirty="0"/>
              <a:t>https://github.com/krotz-dieter/dicomweb-dmwl-mpps</a:t>
            </a:r>
          </a:p>
        </p:txBody>
      </p:sp>
      <p:sp>
        <p:nvSpPr>
          <p:cNvPr id="4" name="Date Placeholder 3">
            <a:extLst>
              <a:ext uri="{FF2B5EF4-FFF2-40B4-BE49-F238E27FC236}">
                <a16:creationId xmlns:a16="http://schemas.microsoft.com/office/drawing/2014/main" id="{CC88D72F-6B69-0EE0-11FF-C674A7ED7D0F}"/>
              </a:ext>
            </a:extLst>
          </p:cNvPr>
          <p:cNvSpPr>
            <a:spLocks noGrp="1"/>
          </p:cNvSpPr>
          <p:nvPr>
            <p:ph type="dt" sz="half" idx="2"/>
          </p:nvPr>
        </p:nvSpPr>
        <p:spPr/>
        <p:txBody>
          <a:bodyPr/>
          <a:lstStyle/>
          <a:p>
            <a:r>
              <a:rPr lang="en-US" dirty="0"/>
              <a:t>April 2025</a:t>
            </a:r>
            <a:endParaRPr lang="en-US" noProof="0" dirty="0"/>
          </a:p>
        </p:txBody>
      </p:sp>
      <p:sp>
        <p:nvSpPr>
          <p:cNvPr id="5" name="Footer Placeholder 4">
            <a:extLst>
              <a:ext uri="{FF2B5EF4-FFF2-40B4-BE49-F238E27FC236}">
                <a16:creationId xmlns:a16="http://schemas.microsoft.com/office/drawing/2014/main" id="{41774195-886B-21FC-5C86-AF7CC7D5E2BC}"/>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6FBD552C-A955-9B26-676C-007DD5694D5B}"/>
              </a:ext>
            </a:extLst>
          </p:cNvPr>
          <p:cNvSpPr>
            <a:spLocks noGrp="1"/>
          </p:cNvSpPr>
          <p:nvPr>
            <p:ph type="sldNum" sz="quarter" idx="4"/>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2094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en-US" dirty="0"/>
              <a:t>April 2025</a:t>
            </a:r>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69EB-EA2A-C8C8-3A0B-D5CDA75D3F9C}"/>
              </a:ext>
            </a:extLst>
          </p:cNvPr>
          <p:cNvSpPr>
            <a:spLocks noGrp="1"/>
          </p:cNvSpPr>
          <p:nvPr>
            <p:ph type="title"/>
          </p:nvPr>
        </p:nvSpPr>
        <p:spPr/>
        <p:txBody>
          <a:bodyPr/>
          <a:lstStyle/>
          <a:p>
            <a:r>
              <a:rPr lang="en-US" dirty="0"/>
              <a:t>Overview of Services</a:t>
            </a:r>
          </a:p>
        </p:txBody>
      </p:sp>
      <p:sp>
        <p:nvSpPr>
          <p:cNvPr id="3" name="Content Placeholder 2">
            <a:extLst>
              <a:ext uri="{FF2B5EF4-FFF2-40B4-BE49-F238E27FC236}">
                <a16:creationId xmlns:a16="http://schemas.microsoft.com/office/drawing/2014/main" id="{707070F4-5548-3E1C-D6C3-13421DCE0B6B}"/>
              </a:ext>
            </a:extLst>
          </p:cNvPr>
          <p:cNvSpPr>
            <a:spLocks noGrp="1"/>
          </p:cNvSpPr>
          <p:nvPr>
            <p:ph idx="1"/>
          </p:nvPr>
        </p:nvSpPr>
        <p:spPr>
          <a:xfrm>
            <a:off x="581192" y="2180496"/>
            <a:ext cx="11029615" cy="4065559"/>
          </a:xfrm>
        </p:spPr>
        <p:txBody>
          <a:bodyPr>
            <a:normAutofit/>
          </a:bodyPr>
          <a:lstStyle/>
          <a:p>
            <a:pPr marL="0" indent="0">
              <a:buNone/>
            </a:pPr>
            <a:r>
              <a:rPr lang="en-US" dirty="0"/>
              <a:t>The principle of basing the Modality Workflow Services on the existing DICOMweb Worklist Service (UPS-RS) has been relaxed due to the amount foreseen and identified standardization and implementation issues. The Modality Workflow Services are now based on their DIMSE counterparts.</a:t>
            </a:r>
          </a:p>
          <a:p>
            <a:pPr marL="0" indent="0">
              <a:buNone/>
            </a:pPr>
            <a:endParaRPr lang="en-US" dirty="0"/>
          </a:p>
          <a:p>
            <a:pPr marL="0" indent="0">
              <a:buNone/>
            </a:pPr>
            <a:r>
              <a:rPr lang="en-US" dirty="0"/>
              <a:t>Supplement 246 – DICOMweb Modality Workflow Services contains two new services:</a:t>
            </a:r>
          </a:p>
          <a:p>
            <a:r>
              <a:rPr lang="en-US" b="1" dirty="0"/>
              <a:t>Modality Scheduled Procedure Step Service</a:t>
            </a:r>
            <a:r>
              <a:rPr lang="en-US" dirty="0"/>
              <a:t>, mimicking DIMSE’s Basic Worklist Management Service (PS3.4, Annex K).</a:t>
            </a:r>
          </a:p>
          <a:p>
            <a:r>
              <a:rPr lang="en-US" b="1" dirty="0"/>
              <a:t>Modality Performed Procedure Step Service</a:t>
            </a:r>
            <a:r>
              <a:rPr lang="en-US" dirty="0"/>
              <a:t>, mimicking DIMSE’s Procedure Step SOP Classes (PS3.4, Annex F), where the DIMSE notifications are not covered.</a:t>
            </a:r>
          </a:p>
          <a:p>
            <a:pPr lvl="1"/>
            <a:r>
              <a:rPr lang="en-US" dirty="0"/>
              <a:t>To achieve notification-like behavior, it is recommended to mimic the approach taken in IHE’s Scheduled Workflow integration profile, where the Actor Modality Performed Procedure Step Manager forwards the creation and updating of Modality Performed Procedure Steps to other Actors that are interested in progress.</a:t>
            </a:r>
          </a:p>
        </p:txBody>
      </p:sp>
      <p:sp>
        <p:nvSpPr>
          <p:cNvPr id="4" name="Date Placeholder 3">
            <a:extLst>
              <a:ext uri="{FF2B5EF4-FFF2-40B4-BE49-F238E27FC236}">
                <a16:creationId xmlns:a16="http://schemas.microsoft.com/office/drawing/2014/main" id="{2EC86F40-1F08-1AF1-251C-190660672CA1}"/>
              </a:ext>
            </a:extLst>
          </p:cNvPr>
          <p:cNvSpPr>
            <a:spLocks noGrp="1"/>
          </p:cNvSpPr>
          <p:nvPr>
            <p:ph type="dt" sz="half" idx="2"/>
          </p:nvPr>
        </p:nvSpPr>
        <p:spPr/>
        <p:txBody>
          <a:bodyPr/>
          <a:lstStyle/>
          <a:p>
            <a:r>
              <a:rPr lang="en-US" dirty="0"/>
              <a:t>April 2025</a:t>
            </a:r>
          </a:p>
        </p:txBody>
      </p:sp>
      <p:sp>
        <p:nvSpPr>
          <p:cNvPr id="5" name="Footer Placeholder 4">
            <a:extLst>
              <a:ext uri="{FF2B5EF4-FFF2-40B4-BE49-F238E27FC236}">
                <a16:creationId xmlns:a16="http://schemas.microsoft.com/office/drawing/2014/main" id="{A4A0AA05-470D-9C55-92A6-ECB7A78C3C0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4ACBDA20-C3D5-33AC-E3F9-FFE486948FC9}"/>
              </a:ext>
            </a:extLst>
          </p:cNvPr>
          <p:cNvSpPr>
            <a:spLocks noGrp="1"/>
          </p:cNvSpPr>
          <p:nvPr>
            <p:ph type="sldNum" sz="quarter" idx="4"/>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7417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D5B2-B1AE-5C39-7828-3E9E34A6FB45}"/>
              </a:ext>
            </a:extLst>
          </p:cNvPr>
          <p:cNvSpPr>
            <a:spLocks noGrp="1"/>
          </p:cNvSpPr>
          <p:nvPr>
            <p:ph type="title"/>
          </p:nvPr>
        </p:nvSpPr>
        <p:spPr/>
        <p:txBody>
          <a:bodyPr/>
          <a:lstStyle/>
          <a:p>
            <a:r>
              <a:rPr lang="en-US" dirty="0"/>
              <a:t>Open Issues With Proposed Approaches</a:t>
            </a:r>
          </a:p>
        </p:txBody>
      </p:sp>
      <p:sp>
        <p:nvSpPr>
          <p:cNvPr id="3" name="Content Placeholder 2">
            <a:extLst>
              <a:ext uri="{FF2B5EF4-FFF2-40B4-BE49-F238E27FC236}">
                <a16:creationId xmlns:a16="http://schemas.microsoft.com/office/drawing/2014/main" id="{EA23936B-FA22-4563-73BB-9061E13E863D}"/>
              </a:ext>
            </a:extLst>
          </p:cNvPr>
          <p:cNvSpPr>
            <a:spLocks noGrp="1"/>
          </p:cNvSpPr>
          <p:nvPr>
            <p:ph idx="1"/>
          </p:nvPr>
        </p:nvSpPr>
        <p:spPr/>
        <p:txBody>
          <a:bodyPr/>
          <a:lstStyle/>
          <a:p>
            <a:pPr marL="342900" indent="-342900">
              <a:buFont typeface="+mj-lt"/>
              <a:buAutoNum type="arabicPeriod" startAt="3"/>
            </a:pPr>
            <a:r>
              <a:rPr lang="en-US" dirty="0"/>
              <a:t>Do we want MPPS notifications like we have in DIMSE?</a:t>
            </a:r>
          </a:p>
          <a:p>
            <a:pPr lvl="1"/>
            <a:r>
              <a:rPr lang="en-US" dirty="0"/>
              <a:t>Exclude these from DICOMweb and make clear that an IHE SWF approach can be followed when needed. </a:t>
            </a:r>
          </a:p>
          <a:p>
            <a:pPr marL="342900" indent="-342900">
              <a:buFont typeface="+mj-lt"/>
              <a:buAutoNum type="arabicPeriod" startAt="3"/>
            </a:pPr>
            <a:r>
              <a:rPr lang="en-US" dirty="0"/>
              <a:t>What HTTP method do we want for doing updates on an MPPS resource?</a:t>
            </a:r>
          </a:p>
          <a:p>
            <a:pPr lvl="1"/>
            <a:r>
              <a:rPr lang="en-US" dirty="0"/>
              <a:t>The PATCH method seems most appropriate, as this is targeted towards partial changes.</a:t>
            </a:r>
          </a:p>
          <a:p>
            <a:pPr marL="342900" indent="-342900">
              <a:buFont typeface="+mj-lt"/>
              <a:buAutoNum type="arabicPeriod" startAt="3"/>
            </a:pPr>
            <a:r>
              <a:rPr lang="en-US" dirty="0"/>
              <a:t>Do we want to allow for partial changes of sequences in MPPSs (as this is currently not allowed in DIMSE)?</a:t>
            </a:r>
          </a:p>
          <a:p>
            <a:pPr lvl="1"/>
            <a:r>
              <a:rPr lang="en-US" dirty="0"/>
              <a:t>Although there is merit in this, it is proposed to write a CP for this when needed including DIMSE.</a:t>
            </a:r>
          </a:p>
          <a:p>
            <a:pPr marL="342900" indent="-342900">
              <a:buFont typeface="+mj-lt"/>
              <a:buAutoNum type="arabicPeriod" startAt="3"/>
            </a:pPr>
            <a:r>
              <a:rPr lang="en-US" dirty="0"/>
              <a:t>What should be the name of the service returning modality scheduled procedure steps?</a:t>
            </a:r>
          </a:p>
          <a:p>
            <a:pPr lvl="1"/>
            <a:r>
              <a:rPr lang="en-US" dirty="0"/>
              <a:t>It should be the Modality Scheduled Procedure Step Service (in contrast to something like Modality Worklist Service).</a:t>
            </a:r>
          </a:p>
        </p:txBody>
      </p:sp>
      <p:sp>
        <p:nvSpPr>
          <p:cNvPr id="4" name="Date Placeholder 3">
            <a:extLst>
              <a:ext uri="{FF2B5EF4-FFF2-40B4-BE49-F238E27FC236}">
                <a16:creationId xmlns:a16="http://schemas.microsoft.com/office/drawing/2014/main" id="{53AEDFDC-D08B-8CF7-0DA2-F4DFE67F9D1F}"/>
              </a:ext>
            </a:extLst>
          </p:cNvPr>
          <p:cNvSpPr>
            <a:spLocks noGrp="1"/>
          </p:cNvSpPr>
          <p:nvPr>
            <p:ph type="dt" sz="half" idx="2"/>
          </p:nvPr>
        </p:nvSpPr>
        <p:spPr/>
        <p:txBody>
          <a:bodyPr/>
          <a:lstStyle/>
          <a:p>
            <a:r>
              <a:rPr lang="en-US" dirty="0"/>
              <a:t>April 2025</a:t>
            </a:r>
          </a:p>
        </p:txBody>
      </p:sp>
      <p:sp>
        <p:nvSpPr>
          <p:cNvPr id="5" name="Footer Placeholder 4">
            <a:extLst>
              <a:ext uri="{FF2B5EF4-FFF2-40B4-BE49-F238E27FC236}">
                <a16:creationId xmlns:a16="http://schemas.microsoft.com/office/drawing/2014/main" id="{4A098325-1C01-6961-29B3-311EC1346206}"/>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0E9FC4FC-361F-6722-E991-D1B2761BAFB4}"/>
              </a:ext>
            </a:extLst>
          </p:cNvPr>
          <p:cNvSpPr>
            <a:spLocks noGrp="1"/>
          </p:cNvSpPr>
          <p:nvPr>
            <p:ph type="sldNum" sz="quarter" idx="4"/>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27135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6FF33-9CC1-0468-006C-8A231DF5D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5D10B-149E-E79E-3384-8A97F85EBA19}"/>
              </a:ext>
            </a:extLst>
          </p:cNvPr>
          <p:cNvSpPr>
            <a:spLocks noGrp="1"/>
          </p:cNvSpPr>
          <p:nvPr>
            <p:ph type="title"/>
          </p:nvPr>
        </p:nvSpPr>
        <p:spPr/>
        <p:txBody>
          <a:bodyPr/>
          <a:lstStyle/>
          <a:p>
            <a:r>
              <a:rPr lang="en-US" dirty="0"/>
              <a:t>Modality Scheduled Procedure Step Service </a:t>
            </a:r>
            <a:br>
              <a:rPr lang="en-US" dirty="0"/>
            </a:br>
            <a:r>
              <a:rPr lang="en-US" sz="1800" dirty="0"/>
              <a:t>Resources and Transactions</a:t>
            </a:r>
            <a:endParaRPr lang="en-US" dirty="0"/>
          </a:p>
        </p:txBody>
      </p:sp>
      <p:sp>
        <p:nvSpPr>
          <p:cNvPr id="4" name="Date Placeholder 3">
            <a:extLst>
              <a:ext uri="{FF2B5EF4-FFF2-40B4-BE49-F238E27FC236}">
                <a16:creationId xmlns:a16="http://schemas.microsoft.com/office/drawing/2014/main" id="{D234125F-9B09-64F5-1262-C6A091221EA0}"/>
              </a:ext>
            </a:extLst>
          </p:cNvPr>
          <p:cNvSpPr>
            <a:spLocks noGrp="1"/>
          </p:cNvSpPr>
          <p:nvPr>
            <p:ph type="dt" sz="half" idx="2"/>
          </p:nvPr>
        </p:nvSpPr>
        <p:spPr/>
        <p:txBody>
          <a:bodyPr/>
          <a:lstStyle/>
          <a:p>
            <a:r>
              <a:rPr lang="en-US" dirty="0"/>
              <a:t>April 2025</a:t>
            </a:r>
          </a:p>
        </p:txBody>
      </p:sp>
      <p:sp>
        <p:nvSpPr>
          <p:cNvPr id="5" name="Footer Placeholder 4">
            <a:extLst>
              <a:ext uri="{FF2B5EF4-FFF2-40B4-BE49-F238E27FC236}">
                <a16:creationId xmlns:a16="http://schemas.microsoft.com/office/drawing/2014/main" id="{79D14507-2964-EF95-AF5A-F40264B3853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A673E51-C8DD-2EA2-EB0C-CD75B5348F34}"/>
              </a:ext>
            </a:extLst>
          </p:cNvPr>
          <p:cNvSpPr>
            <a:spLocks noGrp="1"/>
          </p:cNvSpPr>
          <p:nvPr>
            <p:ph type="sldNum" sz="quarter" idx="4"/>
          </p:nvPr>
        </p:nvSpPr>
        <p:spPr/>
        <p:txBody>
          <a:bodyPr/>
          <a:lstStyle/>
          <a:p>
            <a:fld id="{D57F1E4F-1CFF-5643-939E-217C01CDF565}" type="slidenum">
              <a:rPr lang="en-US" smtClean="0"/>
              <a:pPr/>
              <a:t>5</a:t>
            </a:fld>
            <a:endParaRPr lang="en-US" dirty="0"/>
          </a:p>
        </p:txBody>
      </p:sp>
      <p:graphicFrame>
        <p:nvGraphicFramePr>
          <p:cNvPr id="14" name="Content Placeholder 13">
            <a:extLst>
              <a:ext uri="{FF2B5EF4-FFF2-40B4-BE49-F238E27FC236}">
                <a16:creationId xmlns:a16="http://schemas.microsoft.com/office/drawing/2014/main" id="{E5580A8B-B361-A589-B5F4-07438FE79951}"/>
              </a:ext>
            </a:extLst>
          </p:cNvPr>
          <p:cNvGraphicFramePr>
            <a:graphicFrameLocks noGrp="1"/>
          </p:cNvGraphicFramePr>
          <p:nvPr>
            <p:ph idx="1"/>
            <p:extLst>
              <p:ext uri="{D42A27DB-BD31-4B8C-83A1-F6EECF244321}">
                <p14:modId xmlns:p14="http://schemas.microsoft.com/office/powerpoint/2010/main" val="2578655363"/>
              </p:ext>
            </p:extLst>
          </p:nvPr>
        </p:nvGraphicFramePr>
        <p:xfrm>
          <a:off x="581025" y="2181225"/>
          <a:ext cx="11029950" cy="858520"/>
        </p:xfrm>
        <a:graphic>
          <a:graphicData uri="http://schemas.openxmlformats.org/drawingml/2006/table">
            <a:tbl>
              <a:tblPr firstRow="1">
                <a:tableStyleId>{7DF18680-E054-41AD-8BC1-D1AEF772440D}</a:tableStyleId>
              </a:tblPr>
              <a:tblGrid>
                <a:gridCol w="3264144">
                  <a:extLst>
                    <a:ext uri="{9D8B030D-6E8A-4147-A177-3AD203B41FA5}">
                      <a16:colId xmlns:a16="http://schemas.microsoft.com/office/drawing/2014/main" val="2637817559"/>
                    </a:ext>
                  </a:extLst>
                </a:gridCol>
                <a:gridCol w="3399693">
                  <a:extLst>
                    <a:ext uri="{9D8B030D-6E8A-4147-A177-3AD203B41FA5}">
                      <a16:colId xmlns:a16="http://schemas.microsoft.com/office/drawing/2014/main" val="3806953457"/>
                    </a:ext>
                  </a:extLst>
                </a:gridCol>
                <a:gridCol w="4366113">
                  <a:extLst>
                    <a:ext uri="{9D8B030D-6E8A-4147-A177-3AD203B41FA5}">
                      <a16:colId xmlns:a16="http://schemas.microsoft.com/office/drawing/2014/main" val="771629999"/>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a:effectLst/>
                        </a:rPr>
                        <a:t>URI Template</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929295256"/>
                  </a:ext>
                </a:extLst>
              </a:tr>
              <a:tr h="370840">
                <a:tc>
                  <a:txBody>
                    <a:bodyPr/>
                    <a:lstStyle/>
                    <a:p>
                      <a:pPr algn="l" hangingPunct="0">
                        <a:spcBef>
                          <a:spcPts val="200"/>
                        </a:spcBef>
                        <a:spcAft>
                          <a:spcPts val="200"/>
                        </a:spcAft>
                        <a:buNone/>
                      </a:pPr>
                      <a:r>
                        <a:rPr lang="en-US" sz="1600" b="0" dirty="0">
                          <a:effectLst/>
                        </a:rPr>
                        <a:t>Modality Scheduled Procedure Steps</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algn="l" hangingPunct="0">
                        <a:spcBef>
                          <a:spcPts val="200"/>
                        </a:spcBef>
                        <a:spcAft>
                          <a:spcPts val="200"/>
                        </a:spcAft>
                        <a:buNone/>
                      </a:pPr>
                      <a:r>
                        <a:rPr lang="en-US" sz="1600" b="0" dirty="0">
                          <a:effectLst/>
                        </a:rPr>
                        <a:t>/modality-scheduled-procedure-steps</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algn="l" hangingPunct="0">
                        <a:spcBef>
                          <a:spcPts val="200"/>
                        </a:spcBef>
                        <a:spcAft>
                          <a:spcPts val="200"/>
                        </a:spcAft>
                        <a:buNone/>
                      </a:pPr>
                      <a:r>
                        <a:rPr lang="en-US" sz="1600" b="0" dirty="0">
                          <a:effectLst/>
                        </a:rPr>
                        <a:t>The collection of Modality Scheduled Procedure Steps managed by the origin server.</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extLst>
                  <a:ext uri="{0D108BD9-81ED-4DB2-BD59-A6C34878D82A}">
                    <a16:rowId xmlns:a16="http://schemas.microsoft.com/office/drawing/2014/main" val="3549897691"/>
                  </a:ext>
                </a:extLst>
              </a:tr>
            </a:tbl>
          </a:graphicData>
        </a:graphic>
      </p:graphicFrame>
      <p:graphicFrame>
        <p:nvGraphicFramePr>
          <p:cNvPr id="15" name="Table 14">
            <a:extLst>
              <a:ext uri="{FF2B5EF4-FFF2-40B4-BE49-F238E27FC236}">
                <a16:creationId xmlns:a16="http://schemas.microsoft.com/office/drawing/2014/main" id="{8029893D-20FF-2E25-5F07-ECEFCF60A356}"/>
              </a:ext>
            </a:extLst>
          </p:cNvPr>
          <p:cNvGraphicFramePr>
            <a:graphicFrameLocks noGrp="1"/>
          </p:cNvGraphicFramePr>
          <p:nvPr>
            <p:extLst>
              <p:ext uri="{D42A27DB-BD31-4B8C-83A1-F6EECF244321}">
                <p14:modId xmlns:p14="http://schemas.microsoft.com/office/powerpoint/2010/main" val="641568674"/>
              </p:ext>
            </p:extLst>
          </p:nvPr>
        </p:nvGraphicFramePr>
        <p:xfrm>
          <a:off x="581025" y="3330180"/>
          <a:ext cx="11029782" cy="1229360"/>
        </p:xfrm>
        <a:graphic>
          <a:graphicData uri="http://schemas.openxmlformats.org/drawingml/2006/table">
            <a:tbl>
              <a:tblPr firstRow="1">
                <a:tableStyleId>{7DF18680-E054-41AD-8BC1-D1AEF772440D}</a:tableStyleId>
              </a:tblPr>
              <a:tblGrid>
                <a:gridCol w="1809233">
                  <a:extLst>
                    <a:ext uri="{9D8B030D-6E8A-4147-A177-3AD203B41FA5}">
                      <a16:colId xmlns:a16="http://schemas.microsoft.com/office/drawing/2014/main" val="243226891"/>
                    </a:ext>
                  </a:extLst>
                </a:gridCol>
                <a:gridCol w="1438667">
                  <a:extLst>
                    <a:ext uri="{9D8B030D-6E8A-4147-A177-3AD203B41FA5}">
                      <a16:colId xmlns:a16="http://schemas.microsoft.com/office/drawing/2014/main" val="4132144876"/>
                    </a:ext>
                  </a:extLst>
                </a:gridCol>
                <a:gridCol w="1628900">
                  <a:extLst>
                    <a:ext uri="{9D8B030D-6E8A-4147-A177-3AD203B41FA5}">
                      <a16:colId xmlns:a16="http://schemas.microsoft.com/office/drawing/2014/main" val="2674041152"/>
                    </a:ext>
                  </a:extLst>
                </a:gridCol>
                <a:gridCol w="2266950">
                  <a:extLst>
                    <a:ext uri="{9D8B030D-6E8A-4147-A177-3AD203B41FA5}">
                      <a16:colId xmlns:a16="http://schemas.microsoft.com/office/drawing/2014/main" val="2517018374"/>
                    </a:ext>
                  </a:extLst>
                </a:gridCol>
                <a:gridCol w="3886032">
                  <a:extLst>
                    <a:ext uri="{9D8B030D-6E8A-4147-A177-3AD203B41FA5}">
                      <a16:colId xmlns:a16="http://schemas.microsoft.com/office/drawing/2014/main" val="503540631"/>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4497036"/>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553449710"/>
                  </a:ext>
                </a:extLst>
              </a:tr>
              <a:tr h="370840">
                <a:tc>
                  <a:txBody>
                    <a:bodyPr/>
                    <a:lstStyle/>
                    <a:p>
                      <a:pPr hangingPunct="0">
                        <a:spcBef>
                          <a:spcPts val="200"/>
                        </a:spcBef>
                        <a:spcAft>
                          <a:spcPts val="200"/>
                        </a:spcAft>
                        <a:buNone/>
                      </a:pPr>
                      <a:r>
                        <a:rPr lang="en-US" sz="1600" dirty="0">
                          <a:effectLst/>
                        </a:rPr>
                        <a:t>Search</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GET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none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K.6-1</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Searches for Modality Scheduled Procedure Steps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09923886"/>
                  </a:ext>
                </a:extLst>
              </a:tr>
            </a:tbl>
          </a:graphicData>
        </a:graphic>
      </p:graphicFrame>
    </p:spTree>
    <p:extLst>
      <p:ext uri="{BB962C8B-B14F-4D97-AF65-F5344CB8AC3E}">
        <p14:creationId xmlns:p14="http://schemas.microsoft.com/office/powerpoint/2010/main" val="121748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EC2F-05E6-30FE-3BAE-80232F8AB891}"/>
              </a:ext>
            </a:extLst>
          </p:cNvPr>
          <p:cNvSpPr>
            <a:spLocks noGrp="1"/>
          </p:cNvSpPr>
          <p:nvPr>
            <p:ph type="title"/>
          </p:nvPr>
        </p:nvSpPr>
        <p:spPr/>
        <p:txBody>
          <a:bodyPr/>
          <a:lstStyle/>
          <a:p>
            <a:r>
              <a:rPr lang="en-US" dirty="0"/>
              <a:t>Modality Scheduled Procedure Step Service</a:t>
            </a:r>
            <a:br>
              <a:rPr lang="en-US" dirty="0"/>
            </a:br>
            <a:r>
              <a:rPr lang="en-US" sz="1800" dirty="0"/>
              <a:t>DIMSE Relation and SYNTAX</a:t>
            </a:r>
            <a:endParaRPr lang="en-US" dirty="0"/>
          </a:p>
        </p:txBody>
      </p:sp>
      <p:sp>
        <p:nvSpPr>
          <p:cNvPr id="4" name="Date Placeholder 3">
            <a:extLst>
              <a:ext uri="{FF2B5EF4-FFF2-40B4-BE49-F238E27FC236}">
                <a16:creationId xmlns:a16="http://schemas.microsoft.com/office/drawing/2014/main" id="{CE46DB7B-A76F-7506-368C-52E33376267F}"/>
              </a:ext>
            </a:extLst>
          </p:cNvPr>
          <p:cNvSpPr>
            <a:spLocks noGrp="1"/>
          </p:cNvSpPr>
          <p:nvPr>
            <p:ph type="dt" sz="half" idx="2"/>
          </p:nvPr>
        </p:nvSpPr>
        <p:spPr/>
        <p:txBody>
          <a:bodyPr/>
          <a:lstStyle/>
          <a:p>
            <a:r>
              <a:rPr lang="en-US" dirty="0"/>
              <a:t>April 2025</a:t>
            </a:r>
          </a:p>
        </p:txBody>
      </p:sp>
      <p:sp>
        <p:nvSpPr>
          <p:cNvPr id="5" name="Footer Placeholder 4">
            <a:extLst>
              <a:ext uri="{FF2B5EF4-FFF2-40B4-BE49-F238E27FC236}">
                <a16:creationId xmlns:a16="http://schemas.microsoft.com/office/drawing/2014/main" id="{EAAE0F4C-76E5-0A13-F88A-4FA2032574D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5AB9FF9-7703-CCCD-861E-E66535AC74E9}"/>
              </a:ext>
            </a:extLst>
          </p:cNvPr>
          <p:cNvSpPr>
            <a:spLocks noGrp="1"/>
          </p:cNvSpPr>
          <p:nvPr>
            <p:ph type="sldNum" sz="quarter" idx="4"/>
          </p:nvPr>
        </p:nvSpPr>
        <p:spPr/>
        <p:txBody>
          <a:bodyPr/>
          <a:lstStyle/>
          <a:p>
            <a:fld id="{D57F1E4F-1CFF-5643-939E-217C01CDF565}" type="slidenum">
              <a:rPr lang="en-US" smtClean="0"/>
              <a:pPr/>
              <a:t>6</a:t>
            </a:fld>
            <a:endParaRPr lang="en-US" dirty="0"/>
          </a:p>
        </p:txBody>
      </p:sp>
      <p:graphicFrame>
        <p:nvGraphicFramePr>
          <p:cNvPr id="18" name="Content Placeholder 17">
            <a:extLst>
              <a:ext uri="{FF2B5EF4-FFF2-40B4-BE49-F238E27FC236}">
                <a16:creationId xmlns:a16="http://schemas.microsoft.com/office/drawing/2014/main" id="{6768FCAC-4D2A-3AEF-E85E-497A0F7739FC}"/>
              </a:ext>
            </a:extLst>
          </p:cNvPr>
          <p:cNvGraphicFramePr>
            <a:graphicFrameLocks noGrp="1"/>
          </p:cNvGraphicFramePr>
          <p:nvPr>
            <p:ph idx="1"/>
            <p:extLst>
              <p:ext uri="{D42A27DB-BD31-4B8C-83A1-F6EECF244321}">
                <p14:modId xmlns:p14="http://schemas.microsoft.com/office/powerpoint/2010/main" val="3836365327"/>
              </p:ext>
            </p:extLst>
          </p:nvPr>
        </p:nvGraphicFramePr>
        <p:xfrm>
          <a:off x="581025" y="2181225"/>
          <a:ext cx="6536055" cy="741680"/>
        </p:xfrm>
        <a:graphic>
          <a:graphicData uri="http://schemas.openxmlformats.org/drawingml/2006/table">
            <a:tbl>
              <a:tblPr firstRow="1" bandRow="1">
                <a:tableStyleId>{7DF18680-E054-41AD-8BC1-D1AEF772440D}</a:tableStyleId>
              </a:tblPr>
              <a:tblGrid>
                <a:gridCol w="1489075">
                  <a:extLst>
                    <a:ext uri="{9D8B030D-6E8A-4147-A177-3AD203B41FA5}">
                      <a16:colId xmlns:a16="http://schemas.microsoft.com/office/drawing/2014/main" val="3339544296"/>
                    </a:ext>
                  </a:extLst>
                </a:gridCol>
                <a:gridCol w="1612900">
                  <a:extLst>
                    <a:ext uri="{9D8B030D-6E8A-4147-A177-3AD203B41FA5}">
                      <a16:colId xmlns:a16="http://schemas.microsoft.com/office/drawing/2014/main" val="2470649484"/>
                    </a:ext>
                  </a:extLst>
                </a:gridCol>
                <a:gridCol w="1562100">
                  <a:extLst>
                    <a:ext uri="{9D8B030D-6E8A-4147-A177-3AD203B41FA5}">
                      <a16:colId xmlns:a16="http://schemas.microsoft.com/office/drawing/2014/main" val="728669459"/>
                    </a:ext>
                  </a:extLst>
                </a:gridCol>
                <a:gridCol w="1871980">
                  <a:extLst>
                    <a:ext uri="{9D8B030D-6E8A-4147-A177-3AD203B41FA5}">
                      <a16:colId xmlns:a16="http://schemas.microsoft.com/office/drawing/2014/main" val="835499106"/>
                    </a:ext>
                  </a:extLst>
                </a:gridCol>
              </a:tblGrid>
              <a:tr h="370840">
                <a:tc>
                  <a:txBody>
                    <a:bodyPr/>
                    <a:lstStyle/>
                    <a:p>
                      <a:pPr algn="ctr" hangingPunct="0">
                        <a:spcBef>
                          <a:spcPts val="200"/>
                        </a:spcBef>
                        <a:spcAft>
                          <a:spcPts val="200"/>
                        </a:spcAft>
                        <a:buNone/>
                      </a:pPr>
                      <a:r>
                        <a:rPr lang="en-US" sz="1600" b="1" dirty="0">
                          <a:effectLst/>
                        </a:rPr>
                        <a:t>Transaction</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dirty="0">
                          <a:effectLst/>
                        </a:rPr>
                        <a:t>DIMSE Service</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2998230"/>
                  </a:ext>
                </a:extLst>
              </a:tr>
              <a:tr h="370840">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Search</a:t>
                      </a:r>
                    </a:p>
                  </a:txBody>
                  <a:tcPr marL="68580" marR="68580" marT="0" marB="0" anchor="ctr">
                    <a:solidFill>
                      <a:schemeClr val="accent5">
                        <a:lumMod val="20000"/>
                        <a:lumOff val="80000"/>
                      </a:schemeClr>
                    </a:solidFill>
                  </a:tcPr>
                </a:tc>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Query Worklist</a:t>
                      </a:r>
                    </a:p>
                  </a:txBody>
                  <a:tcPr marL="68580" marR="68580" marT="0" marB="0" anchor="ctr">
                    <a:solidFill>
                      <a:schemeClr val="accent5">
                        <a:lumMod val="20000"/>
                        <a:lumOff val="80000"/>
                      </a:schemeClr>
                    </a:solidFill>
                  </a:tcPr>
                </a:tc>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PS3.4, K.4</a:t>
                      </a:r>
                    </a:p>
                  </a:txBody>
                  <a:tcPr marL="68580" marR="68580" marT="0" marB="0" anchor="ctr">
                    <a:solidFill>
                      <a:schemeClr val="accent5">
                        <a:lumMod val="20000"/>
                        <a:lumOff val="80000"/>
                      </a:schemeClr>
                    </a:solidFill>
                  </a:tcPr>
                </a:tc>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C-FIND</a:t>
                      </a:r>
                    </a:p>
                  </a:txBody>
                  <a:tcPr marL="68580" marR="68580" marT="0" marB="0" anchor="ctr">
                    <a:solidFill>
                      <a:schemeClr val="accent5">
                        <a:lumMod val="20000"/>
                        <a:lumOff val="80000"/>
                      </a:schemeClr>
                    </a:solidFill>
                  </a:tcPr>
                </a:tc>
                <a:extLst>
                  <a:ext uri="{0D108BD9-81ED-4DB2-BD59-A6C34878D82A}">
                    <a16:rowId xmlns:a16="http://schemas.microsoft.com/office/drawing/2014/main" val="3578475225"/>
                  </a:ext>
                </a:extLst>
              </a:tr>
            </a:tbl>
          </a:graphicData>
        </a:graphic>
      </p:graphicFrame>
      <p:graphicFrame>
        <p:nvGraphicFramePr>
          <p:cNvPr id="21" name="Table 20">
            <a:extLst>
              <a:ext uri="{FF2B5EF4-FFF2-40B4-BE49-F238E27FC236}">
                <a16:creationId xmlns:a16="http://schemas.microsoft.com/office/drawing/2014/main" id="{0D232D18-31A0-B811-A0FA-4B5B0E7EB9BD}"/>
              </a:ext>
            </a:extLst>
          </p:cNvPr>
          <p:cNvGraphicFramePr>
            <a:graphicFrameLocks noGrp="1"/>
          </p:cNvGraphicFramePr>
          <p:nvPr>
            <p:extLst>
              <p:ext uri="{D42A27DB-BD31-4B8C-83A1-F6EECF244321}">
                <p14:modId xmlns:p14="http://schemas.microsoft.com/office/powerpoint/2010/main" val="1817253276"/>
              </p:ext>
            </p:extLst>
          </p:nvPr>
        </p:nvGraphicFramePr>
        <p:xfrm>
          <a:off x="581025" y="3170556"/>
          <a:ext cx="11029950" cy="1529080"/>
        </p:xfrm>
        <a:graphic>
          <a:graphicData uri="http://schemas.openxmlformats.org/drawingml/2006/table">
            <a:tbl>
              <a:tblPr firstRow="1">
                <a:tableStyleId>{7DF18680-E054-41AD-8BC1-D1AEF772440D}</a:tableStyleId>
              </a:tblPr>
              <a:tblGrid>
                <a:gridCol w="1514475">
                  <a:extLst>
                    <a:ext uri="{9D8B030D-6E8A-4147-A177-3AD203B41FA5}">
                      <a16:colId xmlns:a16="http://schemas.microsoft.com/office/drawing/2014/main" val="3505299169"/>
                    </a:ext>
                  </a:extLst>
                </a:gridCol>
                <a:gridCol w="9515475">
                  <a:extLst>
                    <a:ext uri="{9D8B030D-6E8A-4147-A177-3AD203B41FA5}">
                      <a16:colId xmlns:a16="http://schemas.microsoft.com/office/drawing/2014/main" val="1368822922"/>
                    </a:ext>
                  </a:extLst>
                </a:gridCol>
              </a:tblGrid>
              <a:tr h="370840">
                <a:tc>
                  <a:txBody>
                    <a:bodyPr/>
                    <a:lstStyle/>
                    <a:p>
                      <a:r>
                        <a:rPr lang="en-US" sz="1600" dirty="0"/>
                        <a:t>Transaction</a:t>
                      </a:r>
                    </a:p>
                  </a:txBody>
                  <a:tcPr/>
                </a:tc>
                <a:tc>
                  <a:txBody>
                    <a:bodyPr/>
                    <a:lstStyle/>
                    <a:p>
                      <a:r>
                        <a:rPr lang="en-US" sz="1600" dirty="0"/>
                        <a:t>Request Syntax</a:t>
                      </a:r>
                    </a:p>
                  </a:txBody>
                  <a:tcPr/>
                </a:tc>
                <a:extLst>
                  <a:ext uri="{0D108BD9-81ED-4DB2-BD59-A6C34878D82A}">
                    <a16:rowId xmlns:a16="http://schemas.microsoft.com/office/drawing/2014/main" val="2307041654"/>
                  </a:ext>
                </a:extLst>
              </a:tr>
              <a:tr h="370840">
                <a:tc>
                  <a:txBody>
                    <a:bodyPr/>
                    <a:lstStyle/>
                    <a:p>
                      <a:pPr hangingPunct="0">
                        <a:spcBef>
                          <a:spcPts val="200"/>
                        </a:spcBef>
                        <a:spcAft>
                          <a:spcPts val="200"/>
                        </a:spcAft>
                        <a:buNone/>
                      </a:pPr>
                      <a:r>
                        <a:rPr lang="en-US" sz="1600" dirty="0">
                          <a:effectLst/>
                        </a:rPr>
                        <a:t>Search</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GET SP /modality-scheduled-procedure-steps?{&amp;match*}{&amp;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includefield</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fuzzymatching</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}{&amp;offset}{&amp;limit} SP version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Accept: 1#media-type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*(header-field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a:buNone/>
                      </a:pPr>
                      <a:r>
                        <a:rPr lang="en-US" sz="1400" dirty="0">
                          <a:effectLst/>
                          <a:latin typeface="Noto Sans Mono ExtraCondensed M" panose="020B0509040504020204" pitchFamily="50" charset="0"/>
                          <a:ea typeface="Times New Roman" panose="02020603050405020304" pitchFamily="18" charset="0"/>
                        </a:rPr>
                        <a:t>CRLF</a:t>
                      </a:r>
                      <a:endParaRPr lang="en-US" sz="1400" dirty="0"/>
                    </a:p>
                  </a:txBody>
                  <a:tcPr>
                    <a:solidFill>
                      <a:schemeClr val="accent5">
                        <a:lumMod val="20000"/>
                        <a:lumOff val="80000"/>
                      </a:schemeClr>
                    </a:solidFill>
                  </a:tcPr>
                </a:tc>
                <a:extLst>
                  <a:ext uri="{0D108BD9-81ED-4DB2-BD59-A6C34878D82A}">
                    <a16:rowId xmlns:a16="http://schemas.microsoft.com/office/drawing/2014/main" val="1882421464"/>
                  </a:ext>
                </a:extLst>
              </a:tr>
            </a:tbl>
          </a:graphicData>
        </a:graphic>
      </p:graphicFrame>
    </p:spTree>
    <p:extLst>
      <p:ext uri="{BB962C8B-B14F-4D97-AF65-F5344CB8AC3E}">
        <p14:creationId xmlns:p14="http://schemas.microsoft.com/office/powerpoint/2010/main" val="39881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459F-968F-34AE-4116-7EB25CB0BA8C}"/>
              </a:ext>
            </a:extLst>
          </p:cNvPr>
          <p:cNvSpPr>
            <a:spLocks noGrp="1"/>
          </p:cNvSpPr>
          <p:nvPr>
            <p:ph type="title"/>
          </p:nvPr>
        </p:nvSpPr>
        <p:spPr/>
        <p:txBody>
          <a:bodyPr/>
          <a:lstStyle/>
          <a:p>
            <a:r>
              <a:rPr lang="en-US" dirty="0"/>
              <a:t>Modality Performed Procedure Step Service</a:t>
            </a:r>
            <a:br>
              <a:rPr lang="en-US" dirty="0"/>
            </a:br>
            <a:r>
              <a:rPr lang="en-US" sz="1800" dirty="0" err="1"/>
              <a:t>RESources</a:t>
            </a:r>
            <a:r>
              <a:rPr lang="en-US" sz="1800" dirty="0"/>
              <a:t> and Transactions</a:t>
            </a:r>
            <a:endParaRPr lang="en-US" dirty="0"/>
          </a:p>
        </p:txBody>
      </p:sp>
      <p:graphicFrame>
        <p:nvGraphicFramePr>
          <p:cNvPr id="10" name="Content Placeholder 9">
            <a:extLst>
              <a:ext uri="{FF2B5EF4-FFF2-40B4-BE49-F238E27FC236}">
                <a16:creationId xmlns:a16="http://schemas.microsoft.com/office/drawing/2014/main" id="{8FE05E01-82A9-F5A4-78BD-E2FE9C6B6D26}"/>
              </a:ext>
            </a:extLst>
          </p:cNvPr>
          <p:cNvGraphicFramePr>
            <a:graphicFrameLocks noGrp="1"/>
          </p:cNvGraphicFramePr>
          <p:nvPr>
            <p:ph idx="1"/>
            <p:extLst>
              <p:ext uri="{D42A27DB-BD31-4B8C-83A1-F6EECF244321}">
                <p14:modId xmlns:p14="http://schemas.microsoft.com/office/powerpoint/2010/main" val="3319912979"/>
              </p:ext>
            </p:extLst>
          </p:nvPr>
        </p:nvGraphicFramePr>
        <p:xfrm>
          <a:off x="581025" y="1985645"/>
          <a:ext cx="11029950" cy="741680"/>
        </p:xfrm>
        <a:graphic>
          <a:graphicData uri="http://schemas.openxmlformats.org/drawingml/2006/table">
            <a:tbl>
              <a:tblPr firstRow="1">
                <a:tableStyleId>{7DF18680-E054-41AD-8BC1-D1AEF772440D}</a:tableStyleId>
              </a:tblPr>
              <a:tblGrid>
                <a:gridCol w="3067050">
                  <a:extLst>
                    <a:ext uri="{9D8B030D-6E8A-4147-A177-3AD203B41FA5}">
                      <a16:colId xmlns:a16="http://schemas.microsoft.com/office/drawing/2014/main" val="3178247660"/>
                    </a:ext>
                  </a:extLst>
                </a:gridCol>
                <a:gridCol w="4267200">
                  <a:extLst>
                    <a:ext uri="{9D8B030D-6E8A-4147-A177-3AD203B41FA5}">
                      <a16:colId xmlns:a16="http://schemas.microsoft.com/office/drawing/2014/main" val="2534245529"/>
                    </a:ext>
                  </a:extLst>
                </a:gridCol>
                <a:gridCol w="3695700">
                  <a:extLst>
                    <a:ext uri="{9D8B030D-6E8A-4147-A177-3AD203B41FA5}">
                      <a16:colId xmlns:a16="http://schemas.microsoft.com/office/drawing/2014/main" val="3496559803"/>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URI Template</a:t>
                      </a:r>
                      <a:r>
                        <a:rPr lang="en-US" sz="1200" b="0" dirty="0">
                          <a:effectLst/>
                        </a:rPr>
                        <a:t>  </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3992746289"/>
                  </a:ext>
                </a:extLst>
              </a:tr>
              <a:tr h="370840">
                <a:tc>
                  <a:txBody>
                    <a:bodyPr/>
                    <a:lstStyle/>
                    <a:p>
                      <a:pPr hangingPunct="0">
                        <a:spcBef>
                          <a:spcPts val="200"/>
                        </a:spcBef>
                        <a:spcAft>
                          <a:spcPts val="200"/>
                        </a:spcAft>
                        <a:buNone/>
                      </a:pPr>
                      <a:r>
                        <a:rPr lang="en-US" sz="1600" dirty="0">
                          <a:effectLst/>
                        </a:rPr>
                        <a:t>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/modality-performed-procedure-steps/{</a:t>
                      </a:r>
                      <a:r>
                        <a:rPr lang="en-US" sz="1600" dirty="0" err="1">
                          <a:effectLst/>
                        </a:rPr>
                        <a:t>mppsUID</a:t>
                      </a:r>
                      <a:r>
                        <a:rPr lang="en-US" sz="1600" dirty="0">
                          <a:effectLst/>
                        </a:rPr>
                        <a: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A 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extLst>
                  <a:ext uri="{0D108BD9-81ED-4DB2-BD59-A6C34878D82A}">
                    <a16:rowId xmlns:a16="http://schemas.microsoft.com/office/drawing/2014/main" val="3304413503"/>
                  </a:ext>
                </a:extLst>
              </a:tr>
            </a:tbl>
          </a:graphicData>
        </a:graphic>
      </p:graphicFrame>
      <p:sp>
        <p:nvSpPr>
          <p:cNvPr id="4" name="Date Placeholder 3">
            <a:extLst>
              <a:ext uri="{FF2B5EF4-FFF2-40B4-BE49-F238E27FC236}">
                <a16:creationId xmlns:a16="http://schemas.microsoft.com/office/drawing/2014/main" id="{307E57C2-EB72-BA55-CE3A-5FA66985FA26}"/>
              </a:ext>
            </a:extLst>
          </p:cNvPr>
          <p:cNvSpPr>
            <a:spLocks noGrp="1"/>
          </p:cNvSpPr>
          <p:nvPr>
            <p:ph type="dt" sz="half" idx="2"/>
          </p:nvPr>
        </p:nvSpPr>
        <p:spPr>
          <a:xfrm>
            <a:off x="7605951" y="6421963"/>
            <a:ext cx="2844799" cy="365125"/>
          </a:xfrm>
        </p:spPr>
        <p:txBody>
          <a:bodyPr/>
          <a:lstStyle/>
          <a:p>
            <a:r>
              <a:rPr lang="en-US" dirty="0"/>
              <a:t>April 2025</a:t>
            </a:r>
          </a:p>
        </p:txBody>
      </p:sp>
      <p:sp>
        <p:nvSpPr>
          <p:cNvPr id="5" name="Footer Placeholder 4">
            <a:extLst>
              <a:ext uri="{FF2B5EF4-FFF2-40B4-BE49-F238E27FC236}">
                <a16:creationId xmlns:a16="http://schemas.microsoft.com/office/drawing/2014/main" id="{0459A8C7-49F2-D0F4-0BE5-A89E4CC3664F}"/>
              </a:ext>
            </a:extLst>
          </p:cNvPr>
          <p:cNvSpPr>
            <a:spLocks noGrp="1"/>
          </p:cNvSpPr>
          <p:nvPr>
            <p:ph type="ftr" sz="quarter" idx="3"/>
          </p:nvPr>
        </p:nvSpPr>
        <p:spPr>
          <a:xfrm>
            <a:off x="581192" y="6417637"/>
            <a:ext cx="6917210" cy="365125"/>
          </a:xfrm>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10115D8-415C-0ED4-1E7C-15F2D33BB186}"/>
              </a:ext>
            </a:extLst>
          </p:cNvPr>
          <p:cNvSpPr>
            <a:spLocks noGrp="1"/>
          </p:cNvSpPr>
          <p:nvPr>
            <p:ph type="sldNum" sz="quarter" idx="4"/>
          </p:nvPr>
        </p:nvSpPr>
        <p:spPr>
          <a:xfrm>
            <a:off x="10558300" y="6421963"/>
            <a:ext cx="1052510" cy="365125"/>
          </a:xfrm>
        </p:spPr>
        <p:txBody>
          <a:bodyPr/>
          <a:lstStyle/>
          <a:p>
            <a:fld id="{D57F1E4F-1CFF-5643-939E-217C01CDF565}" type="slidenum">
              <a:rPr lang="en-US" smtClean="0"/>
              <a:pPr/>
              <a:t>7</a:t>
            </a:fld>
            <a:endParaRPr lang="en-US" dirty="0"/>
          </a:p>
        </p:txBody>
      </p:sp>
      <p:graphicFrame>
        <p:nvGraphicFramePr>
          <p:cNvPr id="11" name="Table 10">
            <a:extLst>
              <a:ext uri="{FF2B5EF4-FFF2-40B4-BE49-F238E27FC236}">
                <a16:creationId xmlns:a16="http://schemas.microsoft.com/office/drawing/2014/main" id="{234AB5D1-33D4-BEC8-87EE-48A50368274D}"/>
              </a:ext>
            </a:extLst>
          </p:cNvPr>
          <p:cNvGraphicFramePr>
            <a:graphicFrameLocks noGrp="1"/>
          </p:cNvGraphicFramePr>
          <p:nvPr>
            <p:extLst>
              <p:ext uri="{D42A27DB-BD31-4B8C-83A1-F6EECF244321}">
                <p14:modId xmlns:p14="http://schemas.microsoft.com/office/powerpoint/2010/main" val="442314628"/>
              </p:ext>
            </p:extLst>
          </p:nvPr>
        </p:nvGraphicFramePr>
        <p:xfrm>
          <a:off x="581024" y="3375094"/>
          <a:ext cx="11029615" cy="2321560"/>
        </p:xfrm>
        <a:graphic>
          <a:graphicData uri="http://schemas.openxmlformats.org/drawingml/2006/table">
            <a:tbl>
              <a:tblPr firstRow="1">
                <a:tableStyleId>{7DF18680-E054-41AD-8BC1-D1AEF772440D}</a:tableStyleId>
              </a:tblPr>
              <a:tblGrid>
                <a:gridCol w="1260476">
                  <a:extLst>
                    <a:ext uri="{9D8B030D-6E8A-4147-A177-3AD203B41FA5}">
                      <a16:colId xmlns:a16="http://schemas.microsoft.com/office/drawing/2014/main" val="3600291290"/>
                    </a:ext>
                  </a:extLst>
                </a:gridCol>
                <a:gridCol w="990600">
                  <a:extLst>
                    <a:ext uri="{9D8B030D-6E8A-4147-A177-3AD203B41FA5}">
                      <a16:colId xmlns:a16="http://schemas.microsoft.com/office/drawing/2014/main" val="1226237600"/>
                    </a:ext>
                  </a:extLst>
                </a:gridCol>
                <a:gridCol w="2400300">
                  <a:extLst>
                    <a:ext uri="{9D8B030D-6E8A-4147-A177-3AD203B41FA5}">
                      <a16:colId xmlns:a16="http://schemas.microsoft.com/office/drawing/2014/main" val="2978770148"/>
                    </a:ext>
                  </a:extLst>
                </a:gridCol>
                <a:gridCol w="1816100">
                  <a:extLst>
                    <a:ext uri="{9D8B030D-6E8A-4147-A177-3AD203B41FA5}">
                      <a16:colId xmlns:a16="http://schemas.microsoft.com/office/drawing/2014/main" val="2599946615"/>
                    </a:ext>
                  </a:extLst>
                </a:gridCol>
                <a:gridCol w="4562139">
                  <a:extLst>
                    <a:ext uri="{9D8B030D-6E8A-4147-A177-3AD203B41FA5}">
                      <a16:colId xmlns:a16="http://schemas.microsoft.com/office/drawing/2014/main" val="3716949675"/>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a:effectLst/>
                        </a:rPr>
                        <a:t>Description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0283410"/>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4100295166"/>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PUT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F.7.2-1 (N-CREATE)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none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Creates a new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26023423"/>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PATCH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F.7.2-1 (N-SET)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Updates the target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73029005"/>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GET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Retrieves the target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41974744"/>
                  </a:ext>
                </a:extLst>
              </a:tr>
            </a:tbl>
          </a:graphicData>
        </a:graphic>
      </p:graphicFrame>
    </p:spTree>
    <p:extLst>
      <p:ext uri="{BB962C8B-B14F-4D97-AF65-F5344CB8AC3E}">
        <p14:creationId xmlns:p14="http://schemas.microsoft.com/office/powerpoint/2010/main" val="201930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F119-14EC-94F4-5C54-23E6F6F55A5A}"/>
              </a:ext>
            </a:extLst>
          </p:cNvPr>
          <p:cNvSpPr>
            <a:spLocks noGrp="1"/>
          </p:cNvSpPr>
          <p:nvPr>
            <p:ph type="title"/>
          </p:nvPr>
        </p:nvSpPr>
        <p:spPr/>
        <p:txBody>
          <a:bodyPr/>
          <a:lstStyle/>
          <a:p>
            <a:r>
              <a:rPr lang="en-US" dirty="0"/>
              <a:t>Modality Performed Procedure Step Service</a:t>
            </a:r>
            <a:br>
              <a:rPr lang="en-US" dirty="0"/>
            </a:br>
            <a:r>
              <a:rPr lang="en-US" sz="1800" dirty="0"/>
              <a:t>DIMSE Relation</a:t>
            </a:r>
            <a:endParaRPr lang="en-US" dirty="0"/>
          </a:p>
        </p:txBody>
      </p:sp>
      <p:graphicFrame>
        <p:nvGraphicFramePr>
          <p:cNvPr id="7" name="Content Placeholder 6">
            <a:extLst>
              <a:ext uri="{FF2B5EF4-FFF2-40B4-BE49-F238E27FC236}">
                <a16:creationId xmlns:a16="http://schemas.microsoft.com/office/drawing/2014/main" id="{CE8835CD-0DE5-3D8B-D8D8-0F7EB0E80D42}"/>
              </a:ext>
            </a:extLst>
          </p:cNvPr>
          <p:cNvGraphicFramePr>
            <a:graphicFrameLocks noGrp="1"/>
          </p:cNvGraphicFramePr>
          <p:nvPr>
            <p:ph idx="1"/>
            <p:extLst>
              <p:ext uri="{D42A27DB-BD31-4B8C-83A1-F6EECF244321}">
                <p14:modId xmlns:p14="http://schemas.microsoft.com/office/powerpoint/2010/main" val="1068856377"/>
              </p:ext>
            </p:extLst>
          </p:nvPr>
        </p:nvGraphicFramePr>
        <p:xfrm>
          <a:off x="581025" y="2181225"/>
          <a:ext cx="7178675" cy="1483360"/>
        </p:xfrm>
        <a:graphic>
          <a:graphicData uri="http://schemas.openxmlformats.org/drawingml/2006/table">
            <a:tbl>
              <a:tblPr firstRow="1">
                <a:tableStyleId>{7DF18680-E054-41AD-8BC1-D1AEF772440D}</a:tableStyleId>
              </a:tblPr>
              <a:tblGrid>
                <a:gridCol w="1539875">
                  <a:extLst>
                    <a:ext uri="{9D8B030D-6E8A-4147-A177-3AD203B41FA5}">
                      <a16:colId xmlns:a16="http://schemas.microsoft.com/office/drawing/2014/main" val="4040002323"/>
                    </a:ext>
                  </a:extLst>
                </a:gridCol>
                <a:gridCol w="2514600">
                  <a:extLst>
                    <a:ext uri="{9D8B030D-6E8A-4147-A177-3AD203B41FA5}">
                      <a16:colId xmlns:a16="http://schemas.microsoft.com/office/drawing/2014/main" val="2807320551"/>
                    </a:ext>
                  </a:extLst>
                </a:gridCol>
                <a:gridCol w="1244600">
                  <a:extLst>
                    <a:ext uri="{9D8B030D-6E8A-4147-A177-3AD203B41FA5}">
                      <a16:colId xmlns:a16="http://schemas.microsoft.com/office/drawing/2014/main" val="3559271138"/>
                    </a:ext>
                  </a:extLst>
                </a:gridCol>
                <a:gridCol w="1879600">
                  <a:extLst>
                    <a:ext uri="{9D8B030D-6E8A-4147-A177-3AD203B41FA5}">
                      <a16:colId xmlns:a16="http://schemas.microsoft.com/office/drawing/2014/main" val="2666899210"/>
                    </a:ext>
                  </a:extLst>
                </a:gridCol>
              </a:tblGrid>
              <a:tr h="370840">
                <a:tc>
                  <a:txBody>
                    <a:bodyPr/>
                    <a:lstStyle/>
                    <a:p>
                      <a:pPr algn="ctr" hangingPunct="0">
                        <a:spcBef>
                          <a:spcPts val="200"/>
                        </a:spcBef>
                        <a:spcAft>
                          <a:spcPts val="200"/>
                        </a:spcAft>
                        <a:buNone/>
                      </a:pPr>
                      <a:r>
                        <a:rPr lang="en-US" sz="1600" b="1" dirty="0">
                          <a:effectLst/>
                        </a:rPr>
                        <a:t>Transaction</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hangingPunct="0">
                        <a:spcBef>
                          <a:spcPts val="200"/>
                        </a:spcBef>
                        <a:spcAft>
                          <a:spcPts val="200"/>
                        </a:spcAft>
                        <a:buNone/>
                      </a:pPr>
                      <a:r>
                        <a:rPr lang="en-US" sz="1600" b="1" dirty="0">
                          <a:effectLst/>
                        </a:rPr>
                        <a:t>DIMSE Service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6876597"/>
                  </a:ext>
                </a:extLst>
              </a:tr>
              <a:tr h="370840">
                <a:tc>
                  <a:txBody>
                    <a:bodyPr/>
                    <a:lstStyle/>
                    <a:p>
                      <a:pPr hangingPunct="0">
                        <a:spcBef>
                          <a:spcPts val="200"/>
                        </a:spcBef>
                        <a:spcAft>
                          <a:spcPts val="200"/>
                        </a:spcAft>
                        <a:buNone/>
                      </a:pPr>
                      <a:r>
                        <a:rPr lang="en-US" sz="1600">
                          <a:effectLst/>
                        </a:rPr>
                        <a:t>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Create MPPS Instance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PS3.4, F.7.2.1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N-CREATE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201799611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Set MPPS Information</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PS3.4, F.7.2.2</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771102512"/>
                  </a:ext>
                </a:extLst>
              </a:tr>
              <a:tr h="370840">
                <a:tc>
                  <a:txBody>
                    <a:bodyPr/>
                    <a:lstStyle/>
                    <a:p>
                      <a:pPr hangingPunct="0">
                        <a:spcBef>
                          <a:spcPts val="200"/>
                        </a:spcBef>
                        <a:spcAft>
                          <a:spcPts val="200"/>
                        </a:spcAft>
                        <a:buNone/>
                      </a:pPr>
                      <a:r>
                        <a:rPr lang="en-US" sz="1600">
                          <a:effectLst/>
                        </a:rPr>
                        <a:t>Retrieve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Get MPPS Information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PS3.4,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N-GET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947646028"/>
                  </a:ext>
                </a:extLst>
              </a:tr>
            </a:tbl>
          </a:graphicData>
        </a:graphic>
      </p:graphicFrame>
      <p:sp>
        <p:nvSpPr>
          <p:cNvPr id="4" name="Date Placeholder 3">
            <a:extLst>
              <a:ext uri="{FF2B5EF4-FFF2-40B4-BE49-F238E27FC236}">
                <a16:creationId xmlns:a16="http://schemas.microsoft.com/office/drawing/2014/main" id="{F041E2AD-F345-6E7B-3F15-8BFDADC75EF5}"/>
              </a:ext>
            </a:extLst>
          </p:cNvPr>
          <p:cNvSpPr>
            <a:spLocks noGrp="1"/>
          </p:cNvSpPr>
          <p:nvPr>
            <p:ph type="dt" sz="half" idx="2"/>
          </p:nvPr>
        </p:nvSpPr>
        <p:spPr/>
        <p:txBody>
          <a:bodyPr/>
          <a:lstStyle/>
          <a:p>
            <a:r>
              <a:rPr lang="en-US" dirty="0"/>
              <a:t>April 2025</a:t>
            </a:r>
          </a:p>
        </p:txBody>
      </p:sp>
      <p:sp>
        <p:nvSpPr>
          <p:cNvPr id="5" name="Footer Placeholder 4">
            <a:extLst>
              <a:ext uri="{FF2B5EF4-FFF2-40B4-BE49-F238E27FC236}">
                <a16:creationId xmlns:a16="http://schemas.microsoft.com/office/drawing/2014/main" id="{7C5EA4F3-D131-F32C-E1C1-A4C7C46B6742}"/>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A5C4BBFE-A501-3132-A49B-4C8CE9036491}"/>
              </a:ext>
            </a:extLst>
          </p:cNvPr>
          <p:cNvSpPr>
            <a:spLocks noGrp="1"/>
          </p:cNvSpPr>
          <p:nvPr>
            <p:ph type="sldNum" sz="quarter" idx="4"/>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8119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5894-C509-D1FB-40FD-28C4A305507A}"/>
              </a:ext>
            </a:extLst>
          </p:cNvPr>
          <p:cNvSpPr>
            <a:spLocks noGrp="1"/>
          </p:cNvSpPr>
          <p:nvPr>
            <p:ph type="title"/>
          </p:nvPr>
        </p:nvSpPr>
        <p:spPr/>
        <p:txBody>
          <a:bodyPr/>
          <a:lstStyle/>
          <a:p>
            <a:r>
              <a:rPr lang="en-US" dirty="0"/>
              <a:t>Modality Performed Procedure Step Service</a:t>
            </a:r>
            <a:br>
              <a:rPr lang="en-US" dirty="0"/>
            </a:br>
            <a:r>
              <a:rPr lang="en-US" sz="1800" dirty="0"/>
              <a:t>SYNTAX</a:t>
            </a:r>
            <a:endParaRPr lang="en-US" dirty="0"/>
          </a:p>
        </p:txBody>
      </p:sp>
      <p:graphicFrame>
        <p:nvGraphicFramePr>
          <p:cNvPr id="7" name="Content Placeholder 6">
            <a:extLst>
              <a:ext uri="{FF2B5EF4-FFF2-40B4-BE49-F238E27FC236}">
                <a16:creationId xmlns:a16="http://schemas.microsoft.com/office/drawing/2014/main" id="{1047DFBC-4C1F-0481-B684-62F918DE2B0F}"/>
              </a:ext>
            </a:extLst>
          </p:cNvPr>
          <p:cNvGraphicFramePr>
            <a:graphicFrameLocks noGrp="1"/>
          </p:cNvGraphicFramePr>
          <p:nvPr>
            <p:ph idx="1"/>
            <p:extLst>
              <p:ext uri="{D42A27DB-BD31-4B8C-83A1-F6EECF244321}">
                <p14:modId xmlns:p14="http://schemas.microsoft.com/office/powerpoint/2010/main" val="2919041579"/>
              </p:ext>
            </p:extLst>
          </p:nvPr>
        </p:nvGraphicFramePr>
        <p:xfrm>
          <a:off x="581025" y="2181225"/>
          <a:ext cx="11029950" cy="3632200"/>
        </p:xfrm>
        <a:graphic>
          <a:graphicData uri="http://schemas.openxmlformats.org/drawingml/2006/table">
            <a:tbl>
              <a:tblPr firstRow="1">
                <a:tableStyleId>{7DF18680-E054-41AD-8BC1-D1AEF772440D}</a:tableStyleId>
              </a:tblPr>
              <a:tblGrid>
                <a:gridCol w="1438275">
                  <a:extLst>
                    <a:ext uri="{9D8B030D-6E8A-4147-A177-3AD203B41FA5}">
                      <a16:colId xmlns:a16="http://schemas.microsoft.com/office/drawing/2014/main" val="3765249289"/>
                    </a:ext>
                  </a:extLst>
                </a:gridCol>
                <a:gridCol w="9591675">
                  <a:extLst>
                    <a:ext uri="{9D8B030D-6E8A-4147-A177-3AD203B41FA5}">
                      <a16:colId xmlns:a16="http://schemas.microsoft.com/office/drawing/2014/main" val="3302741916"/>
                    </a:ext>
                  </a:extLst>
                </a:gridCol>
              </a:tblGrid>
              <a:tr h="370840">
                <a:tc>
                  <a:txBody>
                    <a:bodyPr/>
                    <a:lstStyle/>
                    <a:p>
                      <a:r>
                        <a:rPr lang="en-US" dirty="0"/>
                        <a:t>Transaction</a:t>
                      </a:r>
                    </a:p>
                  </a:txBody>
                  <a:tcPr/>
                </a:tc>
                <a:tc>
                  <a:txBody>
                    <a:bodyPr/>
                    <a:lstStyle/>
                    <a:p>
                      <a:r>
                        <a:rPr lang="en-US" dirty="0"/>
                        <a:t>Request Syntax</a:t>
                      </a:r>
                    </a:p>
                  </a:txBody>
                  <a:tcPr/>
                </a:tc>
                <a:extLst>
                  <a:ext uri="{0D108BD9-81ED-4DB2-BD59-A6C34878D82A}">
                    <a16:rowId xmlns:a16="http://schemas.microsoft.com/office/drawing/2014/main" val="546136581"/>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PUT SP /modality-performed-procedure-steps/{</a:t>
                      </a:r>
                      <a:r>
                        <a:rPr lang="en-US" sz="1400" kern="1200" dirty="0" err="1">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pPr hangingPunct="0"/>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solidFill>
                      <a:schemeClr val="accent5">
                        <a:lumMod val="20000"/>
                        <a:lumOff val="80000"/>
                      </a:schemeClr>
                    </a:solidFill>
                  </a:tcPr>
                </a:tc>
                <a:extLst>
                  <a:ext uri="{0D108BD9-81ED-4DB2-BD59-A6C34878D82A}">
                    <a16:rowId xmlns:a16="http://schemas.microsoft.com/office/drawing/2014/main" val="321119735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PATCH SP /modality-performed-procedure-steps/{</a:t>
                      </a:r>
                      <a:r>
                        <a:rPr lang="en-US" sz="1400" b="0" kern="1200" dirty="0" err="1">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solidFill>
                      <a:schemeClr val="accent5">
                        <a:lumMod val="20000"/>
                        <a:lumOff val="80000"/>
                      </a:schemeClr>
                    </a:solidFill>
                  </a:tcPr>
                </a:tc>
                <a:extLst>
                  <a:ext uri="{0D108BD9-81ED-4DB2-BD59-A6C34878D82A}">
                    <a16:rowId xmlns:a16="http://schemas.microsoft.com/office/drawing/2014/main" val="1653623691"/>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GET SP /modality-performed-procedure-steps/{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includefield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a:t>
                      </a:r>
                    </a:p>
                  </a:txBody>
                  <a:tcPr>
                    <a:solidFill>
                      <a:schemeClr val="accent5">
                        <a:lumMod val="20000"/>
                        <a:lumOff val="80000"/>
                      </a:schemeClr>
                    </a:solidFill>
                  </a:tcPr>
                </a:tc>
                <a:extLst>
                  <a:ext uri="{0D108BD9-81ED-4DB2-BD59-A6C34878D82A}">
                    <a16:rowId xmlns:a16="http://schemas.microsoft.com/office/drawing/2014/main" val="3901137819"/>
                  </a:ext>
                </a:extLst>
              </a:tr>
            </a:tbl>
          </a:graphicData>
        </a:graphic>
      </p:graphicFrame>
      <p:sp>
        <p:nvSpPr>
          <p:cNvPr id="4" name="Date Placeholder 3">
            <a:extLst>
              <a:ext uri="{FF2B5EF4-FFF2-40B4-BE49-F238E27FC236}">
                <a16:creationId xmlns:a16="http://schemas.microsoft.com/office/drawing/2014/main" id="{92BC1A42-8F66-F71A-DEE4-7A86A0EC7A18}"/>
              </a:ext>
            </a:extLst>
          </p:cNvPr>
          <p:cNvSpPr>
            <a:spLocks noGrp="1"/>
          </p:cNvSpPr>
          <p:nvPr>
            <p:ph type="dt" sz="half" idx="2"/>
          </p:nvPr>
        </p:nvSpPr>
        <p:spPr/>
        <p:txBody>
          <a:bodyPr/>
          <a:lstStyle/>
          <a:p>
            <a:r>
              <a:rPr lang="en-US" dirty="0"/>
              <a:t>April 2025</a:t>
            </a:r>
          </a:p>
        </p:txBody>
      </p:sp>
      <p:sp>
        <p:nvSpPr>
          <p:cNvPr id="5" name="Footer Placeholder 4">
            <a:extLst>
              <a:ext uri="{FF2B5EF4-FFF2-40B4-BE49-F238E27FC236}">
                <a16:creationId xmlns:a16="http://schemas.microsoft.com/office/drawing/2014/main" id="{D75021FE-E069-429E-B81E-7BC91BA2D063}"/>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C01FDD3A-F8D3-7453-5D75-2F5C7FF04A26}"/>
              </a:ext>
            </a:extLst>
          </p:cNvPr>
          <p:cNvSpPr>
            <a:spLocks noGrp="1"/>
          </p:cNvSpPr>
          <p:nvPr>
            <p:ph type="sldNum" sz="quarter" idx="4"/>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81573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12256</TotalTime>
  <Words>1150</Words>
  <Application>Microsoft Office PowerPoint</Application>
  <PresentationFormat>Widescreen</PresentationFormat>
  <Paragraphs>188</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Gill Sans MT</vt:lpstr>
      <vt:lpstr>Helvetica</vt:lpstr>
      <vt:lpstr>Noto Sans Mono ExtraCondensed M</vt:lpstr>
      <vt:lpstr>Wingdings 2</vt:lpstr>
      <vt:lpstr>Dividend</vt:lpstr>
      <vt:lpstr>Supplement 246 – DICOMweb Modality Workflow Services WG27 Public Comment</vt:lpstr>
      <vt:lpstr>Work item 2023-10-C – DICOMweb Modality Services</vt:lpstr>
      <vt:lpstr>Overview of Services</vt:lpstr>
      <vt:lpstr>Open Issues With Proposed Approaches</vt:lpstr>
      <vt:lpstr>Modality Scheduled Procedure Step Service  Resources and Transactions</vt:lpstr>
      <vt:lpstr>Modality Scheduled Procedure Step Service DIMSE Relation and SYNTAX</vt:lpstr>
      <vt:lpstr>Modality Performed Procedure Step Service RESources and Transactions</vt:lpstr>
      <vt:lpstr>Modality Performed Procedure Step Service DIMSE Relation</vt:lpstr>
      <vt:lpstr>Modality Performed Procedure Step Service SYNTAX</vt:lpstr>
      <vt:lpstr>Modality Workflow Services Support of Transactions</vt:lpstr>
      <vt:lpstr>Example of a Dual-Headed Server in Mixed Eco-System Basic Worklist Service / Modality Scheduled Procedure Step Service</vt:lpstr>
      <vt:lpstr>Example of a Dual-Headed Server in Mixed Eco-System Modality Performed Procedure Step Service</vt:lpstr>
      <vt:lpstr>References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Workflow Services</dc:title>
  <dc:subject>Public Comment</dc:subject>
  <dc:creator>Dieter Krotz and Jeroen Medema</dc:creator>
  <cp:keywords>DICOMweb Modality Workflow Service MWL MPPS</cp:keywords>
  <cp:lastModifiedBy>Jeroen Medema</cp:lastModifiedBy>
  <cp:revision>9</cp:revision>
  <dcterms:created xsi:type="dcterms:W3CDTF">2023-06-13T16:48:30Z</dcterms:created>
  <dcterms:modified xsi:type="dcterms:W3CDTF">2025-03-31T09:22:24Z</dcterms:modified>
  <cp:category>DICOMweb</cp:category>
</cp:coreProperties>
</file>