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3:38:10.8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23:38:11.7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B9D0-0665-457C-8474-041F17BDF57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D73A-844B-428D-857D-BF1529E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D73A-844B-428D-857D-BF1529E7B3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D73A-844B-428D-857D-BF1529E7B3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D73A-844B-428D-857D-BF1529E7B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2F21-7EBB-4877-98F3-0AFA8877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9EFD-56DE-4087-BDD8-CD080753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3AF0-2234-4AE3-8635-F8D4C991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E833-8FFE-43C7-AAA2-9FF072FC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D340-528B-46CE-A83F-0A6676B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FCC-F681-4C19-9694-96263D54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08E3-CB9E-4D63-A1B3-DAD4892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1477-151A-493A-8264-D62BCF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974F-A63C-4A8F-BF2E-1804AC8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7976-298C-4FBD-8E8B-072BCD06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642F-4FBA-47DA-9AA2-16CD91F96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7BB6-848C-4020-9339-A9ABC298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DDC9-82AE-4DA6-9F9D-2ABADA1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E64D-1990-481A-923A-ADB99DA0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82F5-82BB-4FBC-A875-F1A81A2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1E6-C2D1-43D9-BEB9-E862D67C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E4BB-4A1A-419E-A5C8-7DEB4C49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CFB3-D69E-4DB6-9B4B-5CEDA3EB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D29B2-0EC2-4C98-A016-6E149469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B739-11AE-4220-89F6-87BDF5D2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51E-3CF0-461C-B6F9-49233838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3902-A954-4377-8F00-9B8B20684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86FC-174D-4FA2-9984-1ABCF71B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ADAD-50DC-4D42-BA56-2ADCE31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B50C-B83B-471D-A669-AEBD634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977D-915C-4BEF-9739-2619F653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B036-4FFD-42CA-ABA0-42F8506A7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9F5D6-F509-414B-B66A-206B503D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94CF-C79C-410A-95F1-F5CBCBDD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43ECF-A760-4231-8E2A-44998DB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1AAF-F7EF-4DB1-A360-68820D3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E28-52C6-4B60-A1C4-A728C202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616C-2765-49E2-9C4F-1CCBEB92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887FC-8B35-430E-8122-F8593998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42C7D-0B1F-4843-BB4A-714AA785F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4C494-B747-4565-BA17-9430C1A8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FB554-327A-4930-8D9E-82FDCD07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AB93B-DFF5-42C3-BA78-AEA22A7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CD903-A836-4041-B6A8-6E6BB99D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D79-780D-4914-A1BA-88C1CF0E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E2044-CE1A-422E-839A-C00F4CF4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30F84-4E97-4ECA-8EDB-098773B9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E0B06-90FA-464E-8780-01A9121E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D81B4-39F7-4455-A0D0-CA79C20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62B5F-F977-47EE-9CE3-CC41B0DC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897FB-00B1-4896-B642-63433FD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9A84-98D9-44C9-8EB3-69DC4495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22FA-1255-459C-B193-2752ADF6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0AB4A-0608-49E3-A649-854BCCCD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7ABA-990B-4792-B9A0-27DAD69D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E41E-FFCA-4B14-B2AE-1D776DF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0DC7-B30A-4127-AFBC-EF8160A5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256D-9C5A-4412-A559-6DDAE524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E55E9-644C-4483-97EE-30F8EF52F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73861-ED16-4474-8527-2EDADDAF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D792C-4768-4D43-B38D-1F0CCE04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AAC63-C2A4-447B-A8B7-6BDD9974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612B-B1E5-42AC-9946-915EEA50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B20E2-D238-42F7-816F-439A3B78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3534-2731-4C75-BE42-2A91F46B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C89-0DFE-4C8B-A0D1-64AAEADCB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6BD7-C426-47F6-A219-DD0920C91D3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B3E9-ED74-43B7-9269-2C909392D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3A02-4B72-430F-80BF-2AB8D6400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D54F-B2DC-4AB1-B36C-1866D2CB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ilin\coding\diploma\run_tests.bat" TargetMode="External"/><Relationship Id="rId2" Type="http://schemas.openxmlformats.org/officeDocument/2006/relationships/hyperlink" Target="bin/test-bed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DB2D-B024-4175-9EFD-805644FA0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8287"/>
            <a:ext cx="9144000" cy="1452563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«Челябинский государственный университет»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(ФГБОУ ВО «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ЧелГУ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B96AF-779A-4446-B1D8-F51146DA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487" y="2543175"/>
            <a:ext cx="8963025" cy="1452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ИНТЕРАКТИВНОЙ СРЕДЫ ДЛЯ МОДЕЛИРОВАНИЯ ТРЕХМЕРНЫХ ГЕОМЕТРИЧЕСКИХ ФИГУР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5D295B-6CFE-41DC-9A4E-9776F6043504}"/>
              </a:ext>
            </a:extLst>
          </p:cNvPr>
          <p:cNvSpPr txBox="1">
            <a:spLocks/>
          </p:cNvSpPr>
          <p:nvPr/>
        </p:nvSpPr>
        <p:spPr>
          <a:xfrm>
            <a:off x="8648699" y="4675486"/>
            <a:ext cx="3257551" cy="1101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Серебрянский Сергей Михайлович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AF04-E8A0-42C8-9B92-B1F25E3C6291}"/>
              </a:ext>
            </a:extLst>
          </p:cNvPr>
          <p:cNvSpPr txBox="1"/>
          <p:nvPr/>
        </p:nvSpPr>
        <p:spPr>
          <a:xfrm>
            <a:off x="969755" y="467548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latin typeface="Times New Roman"/>
                <a:ea typeface="+mn-lt"/>
                <a:cs typeface="+mn-lt"/>
              </a:rPr>
              <a:t>Автор: </a:t>
            </a:r>
            <a:r>
              <a:rPr lang="ru-RU" dirty="0">
                <a:latin typeface="Times New Roman"/>
                <a:ea typeface="+mn-lt"/>
                <a:cs typeface="+mn-lt"/>
              </a:rPr>
              <a:t>Студент группы ТФИ-401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" dirty="0">
                <a:latin typeface="Times New Roman"/>
                <a:ea typeface="+mn-lt"/>
                <a:cs typeface="+mn-lt"/>
              </a:rPr>
              <a:t>Филин Руслан Юлианович</a:t>
            </a: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34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D628-9AC1-4EF2-ABE6-4161DE01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725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FC3-AE5A-4F4F-89A8-1A472194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26972"/>
            <a:ext cx="10515600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1AEE-7EFF-46C0-8AA3-FC68D694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2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работы заключается в создании программы,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позволяющей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обучающимся лучше понимать дисциплину, а преподавателям - предоставлять геометрическ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в более наглядном виде.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90792-E0AD-4612-9D68-01769CB4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71" y="3362660"/>
            <a:ext cx="2705101" cy="2941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95FD5-C65D-439D-9DF1-3E194EC7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45" y="3547106"/>
            <a:ext cx="4044530" cy="25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5A78-34A3-4ABF-B8A3-EF4F9B92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250"/>
            <a:ext cx="9448800" cy="11096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7B2D-45F5-493B-8087-95BD9D5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19175"/>
            <a:ext cx="11772900" cy="57435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для моделирования трехмерных геометрических фигур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Изучить литературу по темам: «Компьютерная графика» и «Способы представления графической информации»;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Изучить методы работы с 3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D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-фигурами: масштабирование, вращение, перемещение, изменение положения вершин, граней, плоскостей;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Проанализировать существующие программы аналоги;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Разработать программу для моделирования геометрических фигур на языке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C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++ с использованием библиотеки динамического интерфейса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DearImGui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 и графической библиотеки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OpenGL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;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Провести тестирование программы юнит тестами с использованием библиотеки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gtest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;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  <a:t>Подготовить отчетные документы по практике.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roid Sans Devanagari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27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9D202F1-6C39-460F-A149-226680E2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333500"/>
            <a:ext cx="9591674" cy="522446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BBCBC2A-24EC-4379-A02C-65F39D59449E}"/>
              </a:ext>
            </a:extLst>
          </p:cNvPr>
          <p:cNvSpPr txBox="1">
            <a:spLocks/>
          </p:cNvSpPr>
          <p:nvPr/>
        </p:nvSpPr>
        <p:spPr>
          <a:xfrm>
            <a:off x="838200" y="119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D41F-07DE-4BD7-8BCD-83E7833A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мыши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модели и её полигонов.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виджеты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перемещение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вращение 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модели.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44B59F-F37B-4EE5-8E53-1A3E758FBA67}"/>
              </a:ext>
            </a:extLst>
          </p:cNvPr>
          <p:cNvSpPr txBox="1">
            <a:spLocks/>
          </p:cNvSpPr>
          <p:nvPr/>
        </p:nvSpPr>
        <p:spPr>
          <a:xfrm>
            <a:off x="838200" y="119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возможности программы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9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E84-959B-4DED-A0A8-A9EB280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06" y="222251"/>
            <a:ext cx="10263188" cy="114935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объектов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A25F2-12C3-4520-9062-F32932F2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7" y="1095376"/>
            <a:ext cx="10787830" cy="5798624"/>
          </a:xfrm>
        </p:spPr>
      </p:pic>
    </p:spTree>
    <p:extLst>
      <p:ext uri="{BB962C8B-B14F-4D97-AF65-F5344CB8AC3E}">
        <p14:creationId xmlns:p14="http://schemas.microsoft.com/office/powerpoint/2010/main" val="69679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140-8BB9-4B2C-BBA0-83BEC2A1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1050120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перемещения фигуры при помощи виджетов необходимо отображать положение мыши на экране в точку на оси.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5D623-711C-494C-BEF8-0D62F65A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29" y="2375683"/>
            <a:ext cx="6034342" cy="407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25A231D-AA01-49CC-9983-4AA1D59CC1F4}"/>
              </a:ext>
            </a:extLst>
          </p:cNvPr>
          <p:cNvSpPr txBox="1">
            <a:spLocks/>
          </p:cNvSpPr>
          <p:nvPr/>
        </p:nvSpPr>
        <p:spPr>
          <a:xfrm>
            <a:off x="964406" y="222251"/>
            <a:ext cx="10263188" cy="114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объектов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7181-DCC2-47F0-8984-C682F67C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1"/>
            <a:ext cx="1102995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вращения фигуры при помощи виджетов необходимо отображать движения мыши в угол, на который фигура испытывает поворот</a:t>
            </a:r>
            <a:r>
              <a:rPr lang="ru-RU" sz="31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roid Sans Devanagari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65EFB-73EB-482B-B057-BCBADBFC6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49" y="2406651"/>
            <a:ext cx="5981701" cy="40354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8ECC95-5C19-456E-AAB0-B83717A428F5}"/>
                  </a:ext>
                </a:extLst>
              </p14:cNvPr>
              <p14:cNvContentPartPr/>
              <p14:nvPr/>
            </p14:nvContentPartPr>
            <p14:xfrm>
              <a:off x="2428935" y="14477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8ECC95-5C19-456E-AAB0-B83717A428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935" y="1438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3C2559-2FC8-487B-8544-733F464C2C28}"/>
                  </a:ext>
                </a:extLst>
              </p14:cNvPr>
              <p14:cNvContentPartPr/>
              <p14:nvPr/>
            </p14:nvContentPartPr>
            <p14:xfrm>
              <a:off x="-171705" y="21047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3C2559-2FC8-487B-8544-733F464C2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0345" y="20957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DEFA8E06-78EB-431F-B3F7-14F4B5BC60B4}"/>
              </a:ext>
            </a:extLst>
          </p:cNvPr>
          <p:cNvSpPr txBox="1">
            <a:spLocks/>
          </p:cNvSpPr>
          <p:nvPr/>
        </p:nvSpPr>
        <p:spPr>
          <a:xfrm>
            <a:off x="964406" y="222251"/>
            <a:ext cx="10263188" cy="114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Вращение объектов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166E-FC75-4F0C-8F00-9A0A6F2E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A50F-DE0C-4F2C-BA11-DCCECC7F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2657475"/>
            <a:ext cx="2943225" cy="1543050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Программа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Юнит тесты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5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249</Words>
  <Application>Microsoft Office PowerPoint</Application>
  <PresentationFormat>Widescreen</PresentationFormat>
  <Paragraphs>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МИНОБРНАУКИ РОССИИ Федеральное государственное бюджетное  образовательное учреждение высшего образования «Челябинский государственный университет» (ФГБОУ ВО «ЧелГУ»)</vt:lpstr>
      <vt:lpstr>Актуальность</vt:lpstr>
      <vt:lpstr>Цель и задачи исследования</vt:lpstr>
      <vt:lpstr>PowerPoint Presentation</vt:lpstr>
      <vt:lpstr>PowerPoint Presentation</vt:lpstr>
      <vt:lpstr>Выделение объектов</vt:lpstr>
      <vt:lpstr>Для перемещения фигуры при помощи виджетов необходимо отображать положение мыши на экране в точку на оси.</vt:lpstr>
      <vt:lpstr>Для вращения фигуры при помощи виджетов необходимо отображать движения мыши в угол, на который фигура испытывает поворот.  </vt:lpstr>
      <vt:lpstr>Тестирование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Руслан Филин</dc:creator>
  <cp:lastModifiedBy>Руслан Филин</cp:lastModifiedBy>
  <cp:revision>40</cp:revision>
  <dcterms:created xsi:type="dcterms:W3CDTF">2023-04-02T10:45:10Z</dcterms:created>
  <dcterms:modified xsi:type="dcterms:W3CDTF">2023-05-16T21:27:09Z</dcterms:modified>
</cp:coreProperties>
</file>