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16"/>
  </p:notesMasterIdLst>
  <p:sldIdLst>
    <p:sldId id="257" r:id="rId3"/>
    <p:sldId id="258" r:id="rId4"/>
    <p:sldId id="347" r:id="rId5"/>
    <p:sldId id="313" r:id="rId6"/>
    <p:sldId id="349" r:id="rId7"/>
    <p:sldId id="280" r:id="rId8"/>
    <p:sldId id="350" r:id="rId9"/>
    <p:sldId id="345" r:id="rId10"/>
    <p:sldId id="351" r:id="rId11"/>
    <p:sldId id="281" r:id="rId12"/>
    <p:sldId id="282" r:id="rId13"/>
    <p:sldId id="283" r:id="rId14"/>
    <p:sldId id="346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5A6B-5B88-44CF-B0E8-9B2C4FA1C9B1}" v="78" dt="2020-07-13T06:25:55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Sundaram" userId="a7df020c0a403423" providerId="LiveId" clId="{19513EB1-AC3E-4F61-84D6-0DA1F241EEF1}"/>
    <pc:docChg chg="custSel delSld modSld">
      <pc:chgData name="Ravi Sundaram" userId="a7df020c0a403423" providerId="LiveId" clId="{19513EB1-AC3E-4F61-84D6-0DA1F241EEF1}" dt="2020-07-09T02:06:53.704" v="950" actId="2696"/>
      <pc:docMkLst>
        <pc:docMk/>
      </pc:docMkLst>
      <pc:sldChg chg="modSp">
        <pc:chgData name="Ravi Sundaram" userId="a7df020c0a403423" providerId="LiveId" clId="{19513EB1-AC3E-4F61-84D6-0DA1F241EEF1}" dt="2020-07-09T00:58:29.773" v="303" actId="20577"/>
        <pc:sldMkLst>
          <pc:docMk/>
          <pc:sldMk cId="4099122483" sldId="257"/>
        </pc:sldMkLst>
        <pc:spChg chg="mod">
          <ac:chgData name="Ravi Sundaram" userId="a7df020c0a403423" providerId="LiveId" clId="{19513EB1-AC3E-4F61-84D6-0DA1F241EEF1}" dt="2020-07-09T00:58:29.773" v="303" actId="20577"/>
          <ac:spMkLst>
            <pc:docMk/>
            <pc:sldMk cId="4099122483" sldId="257"/>
            <ac:spMk id="2" creationId="{80797C44-BBD0-4A67-A16E-1796651C5A29}"/>
          </ac:spMkLst>
        </pc:spChg>
        <pc:spChg chg="mod">
          <ac:chgData name="Ravi Sundaram" userId="a7df020c0a403423" providerId="LiveId" clId="{19513EB1-AC3E-4F61-84D6-0DA1F241EEF1}" dt="2020-07-06T06:00:55.560" v="175" actId="115"/>
          <ac:spMkLst>
            <pc:docMk/>
            <pc:sldMk cId="4099122483" sldId="257"/>
            <ac:spMk id="3" creationId="{0058199E-2156-4542-B134-D3536A98A899}"/>
          </ac:spMkLst>
        </pc:spChg>
      </pc:sldChg>
      <pc:sldChg chg="modSp">
        <pc:chgData name="Ravi Sundaram" userId="a7df020c0a403423" providerId="LiveId" clId="{19513EB1-AC3E-4F61-84D6-0DA1F241EEF1}" dt="2020-07-06T06:01:51.527" v="289" actId="20577"/>
        <pc:sldMkLst>
          <pc:docMk/>
          <pc:sldMk cId="3479009568" sldId="258"/>
        </pc:sldMkLst>
        <pc:spChg chg="mod">
          <ac:chgData name="Ravi Sundaram" userId="a7df020c0a403423" providerId="LiveId" clId="{19513EB1-AC3E-4F61-84D6-0DA1F241EEF1}" dt="2020-07-06T06:01:09.725" v="181" actId="20577"/>
          <ac:spMkLst>
            <pc:docMk/>
            <pc:sldMk cId="3479009568" sldId="258"/>
            <ac:spMk id="2" creationId="{5FA1FA58-59B8-4EFD-BF2B-069C457129B2}"/>
          </ac:spMkLst>
        </pc:spChg>
        <pc:spChg chg="mod">
          <ac:chgData name="Ravi Sundaram" userId="a7df020c0a403423" providerId="LiveId" clId="{19513EB1-AC3E-4F61-84D6-0DA1F241EEF1}" dt="2020-07-06T06:01:51.527" v="289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del">
        <pc:chgData name="Ravi Sundaram" userId="a7df020c0a403423" providerId="LiveId" clId="{19513EB1-AC3E-4F61-84D6-0DA1F241EEF1}" dt="2020-07-06T05:58:14.600" v="103" actId="2696"/>
        <pc:sldMkLst>
          <pc:docMk/>
          <pc:sldMk cId="2070658356" sldId="259"/>
        </pc:sldMkLst>
      </pc:sldChg>
      <pc:sldChg chg="del">
        <pc:chgData name="Ravi Sundaram" userId="a7df020c0a403423" providerId="LiveId" clId="{19513EB1-AC3E-4F61-84D6-0DA1F241EEF1}" dt="2020-07-06T05:58:14.740" v="115" actId="2696"/>
        <pc:sldMkLst>
          <pc:docMk/>
          <pc:sldMk cId="585050186" sldId="260"/>
        </pc:sldMkLst>
      </pc:sldChg>
      <pc:sldChg chg="del">
        <pc:chgData name="Ravi Sundaram" userId="a7df020c0a403423" providerId="LiveId" clId="{19513EB1-AC3E-4F61-84D6-0DA1F241EEF1}" dt="2020-07-06T05:58:14.613" v="104" actId="2696"/>
        <pc:sldMkLst>
          <pc:docMk/>
          <pc:sldMk cId="3133888890" sldId="275"/>
        </pc:sldMkLst>
      </pc:sldChg>
      <pc:sldChg chg="del">
        <pc:chgData name="Ravi Sundaram" userId="a7df020c0a403423" providerId="LiveId" clId="{19513EB1-AC3E-4F61-84D6-0DA1F241EEF1}" dt="2020-07-06T05:58:14.624" v="105" actId="2696"/>
        <pc:sldMkLst>
          <pc:docMk/>
          <pc:sldMk cId="4279951466" sldId="276"/>
        </pc:sldMkLst>
      </pc:sldChg>
      <pc:sldChg chg="del">
        <pc:chgData name="Ravi Sundaram" userId="a7df020c0a403423" providerId="LiveId" clId="{19513EB1-AC3E-4F61-84D6-0DA1F241EEF1}" dt="2020-07-06T05:58:14.644" v="107" actId="2696"/>
        <pc:sldMkLst>
          <pc:docMk/>
          <pc:sldMk cId="827947371" sldId="277"/>
        </pc:sldMkLst>
      </pc:sldChg>
      <pc:sldChg chg="del">
        <pc:chgData name="Ravi Sundaram" userId="a7df020c0a403423" providerId="LiveId" clId="{19513EB1-AC3E-4F61-84D6-0DA1F241EEF1}" dt="2020-07-06T05:58:14.654" v="108" actId="2696"/>
        <pc:sldMkLst>
          <pc:docMk/>
          <pc:sldMk cId="1122615267" sldId="278"/>
        </pc:sldMkLst>
      </pc:sldChg>
      <pc:sldChg chg="del">
        <pc:chgData name="Ravi Sundaram" userId="a7df020c0a403423" providerId="LiveId" clId="{19513EB1-AC3E-4F61-84D6-0DA1F241EEF1}" dt="2020-07-06T05:58:14.664" v="109" actId="2696"/>
        <pc:sldMkLst>
          <pc:docMk/>
          <pc:sldMk cId="505879623" sldId="279"/>
        </pc:sldMkLst>
      </pc:sldChg>
      <pc:sldChg chg="del">
        <pc:chgData name="Ravi Sundaram" userId="a7df020c0a403423" providerId="LiveId" clId="{19513EB1-AC3E-4F61-84D6-0DA1F241EEF1}" dt="2020-07-06T05:58:14.675" v="110" actId="2696"/>
        <pc:sldMkLst>
          <pc:docMk/>
          <pc:sldMk cId="853875631" sldId="280"/>
        </pc:sldMkLst>
      </pc:sldChg>
      <pc:sldChg chg="del">
        <pc:chgData name="Ravi Sundaram" userId="a7df020c0a403423" providerId="LiveId" clId="{19513EB1-AC3E-4F61-84D6-0DA1F241EEF1}" dt="2020-07-06T05:58:14.634" v="106" actId="2696"/>
        <pc:sldMkLst>
          <pc:docMk/>
          <pc:sldMk cId="4033978330" sldId="281"/>
        </pc:sldMkLst>
      </pc:sldChg>
      <pc:sldChg chg="del">
        <pc:chgData name="Ravi Sundaram" userId="a7df020c0a403423" providerId="LiveId" clId="{19513EB1-AC3E-4F61-84D6-0DA1F241EEF1}" dt="2020-07-06T05:58:14.683" v="111" actId="2696"/>
        <pc:sldMkLst>
          <pc:docMk/>
          <pc:sldMk cId="2642526880" sldId="282"/>
        </pc:sldMkLst>
      </pc:sldChg>
      <pc:sldChg chg="del">
        <pc:chgData name="Ravi Sundaram" userId="a7df020c0a403423" providerId="LiveId" clId="{19513EB1-AC3E-4F61-84D6-0DA1F241EEF1}" dt="2020-07-06T05:58:14.694" v="112" actId="2696"/>
        <pc:sldMkLst>
          <pc:docMk/>
          <pc:sldMk cId="3660344932" sldId="283"/>
        </pc:sldMkLst>
      </pc:sldChg>
      <pc:sldChg chg="del">
        <pc:chgData name="Ravi Sundaram" userId="a7df020c0a403423" providerId="LiveId" clId="{19513EB1-AC3E-4F61-84D6-0DA1F241EEF1}" dt="2020-07-06T05:58:14.727" v="114" actId="2696"/>
        <pc:sldMkLst>
          <pc:docMk/>
          <pc:sldMk cId="3159837357" sldId="284"/>
        </pc:sldMkLst>
      </pc:sldChg>
      <pc:sldChg chg="del">
        <pc:chgData name="Ravi Sundaram" userId="a7df020c0a403423" providerId="LiveId" clId="{19513EB1-AC3E-4F61-84D6-0DA1F241EEF1}" dt="2020-07-06T05:58:14.706" v="113" actId="2696"/>
        <pc:sldMkLst>
          <pc:docMk/>
          <pc:sldMk cId="3661700666" sldId="285"/>
        </pc:sldMkLst>
      </pc:sldChg>
      <pc:sldChg chg="del">
        <pc:chgData name="Ravi Sundaram" userId="a7df020c0a403423" providerId="LiveId" clId="{19513EB1-AC3E-4F61-84D6-0DA1F241EEF1}" dt="2020-07-06T05:58:14.748" v="116" actId="2696"/>
        <pc:sldMkLst>
          <pc:docMk/>
          <pc:sldMk cId="4011775224" sldId="286"/>
        </pc:sldMkLst>
      </pc:sldChg>
      <pc:sldChg chg="del">
        <pc:chgData name="Ravi Sundaram" userId="a7df020c0a403423" providerId="LiveId" clId="{19513EB1-AC3E-4F61-84D6-0DA1F241EEF1}" dt="2020-07-06T05:58:14.765" v="117" actId="2696"/>
        <pc:sldMkLst>
          <pc:docMk/>
          <pc:sldMk cId="0" sldId="287"/>
        </pc:sldMkLst>
      </pc:sldChg>
      <pc:sldChg chg="del">
        <pc:chgData name="Ravi Sundaram" userId="a7df020c0a403423" providerId="LiveId" clId="{19513EB1-AC3E-4F61-84D6-0DA1F241EEF1}" dt="2020-07-06T05:58:14.791" v="118" actId="2696"/>
        <pc:sldMkLst>
          <pc:docMk/>
          <pc:sldMk cId="0" sldId="288"/>
        </pc:sldMkLst>
      </pc:sldChg>
      <pc:sldChg chg="del">
        <pc:chgData name="Ravi Sundaram" userId="a7df020c0a403423" providerId="LiveId" clId="{19513EB1-AC3E-4F61-84D6-0DA1F241EEF1}" dt="2020-07-06T05:58:14.809" v="119" actId="2696"/>
        <pc:sldMkLst>
          <pc:docMk/>
          <pc:sldMk cId="0" sldId="289"/>
        </pc:sldMkLst>
      </pc:sldChg>
      <pc:sldChg chg="del">
        <pc:chgData name="Ravi Sundaram" userId="a7df020c0a403423" providerId="LiveId" clId="{19513EB1-AC3E-4F61-84D6-0DA1F241EEF1}" dt="2020-07-06T05:58:14.818" v="121" actId="2696"/>
        <pc:sldMkLst>
          <pc:docMk/>
          <pc:sldMk cId="1548377129" sldId="290"/>
        </pc:sldMkLst>
      </pc:sldChg>
      <pc:sldChg chg="modSp del modNotesTx">
        <pc:chgData name="Ravi Sundaram" userId="a7df020c0a403423" providerId="LiveId" clId="{19513EB1-AC3E-4F61-84D6-0DA1F241EEF1}" dt="2020-07-09T02:06:51.123" v="949" actId="2696"/>
        <pc:sldMkLst>
          <pc:docMk/>
          <pc:sldMk cId="1873237354" sldId="291"/>
        </pc:sldMkLst>
        <pc:spChg chg="mod">
          <ac:chgData name="Ravi Sundaram" userId="a7df020c0a403423" providerId="LiveId" clId="{19513EB1-AC3E-4F61-84D6-0DA1F241EEF1}" dt="2020-07-09T01:50:18.851" v="738" actId="20577"/>
          <ac:spMkLst>
            <pc:docMk/>
            <pc:sldMk cId="1873237354" sldId="291"/>
            <ac:spMk id="3" creationId="{1C4EFA41-EDF3-4D89-812E-85BCE7B8A73E}"/>
          </ac:spMkLst>
        </pc:spChg>
      </pc:sldChg>
      <pc:sldChg chg="modSp">
        <pc:chgData name="Ravi Sundaram" userId="a7df020c0a403423" providerId="LiveId" clId="{19513EB1-AC3E-4F61-84D6-0DA1F241EEF1}" dt="2020-07-09T01:46:36.426" v="590" actId="20577"/>
        <pc:sldMkLst>
          <pc:docMk/>
          <pc:sldMk cId="2522838261" sldId="292"/>
        </pc:sldMkLst>
        <pc:spChg chg="mod">
          <ac:chgData name="Ravi Sundaram" userId="a7df020c0a403423" providerId="LiveId" clId="{19513EB1-AC3E-4F61-84D6-0DA1F241EEF1}" dt="2020-07-09T01:46:36.426" v="590" actId="20577"/>
          <ac:spMkLst>
            <pc:docMk/>
            <pc:sldMk cId="2522838261" sldId="292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6:50.138" v="621" actId="20577"/>
        <pc:sldMkLst>
          <pc:docMk/>
          <pc:sldMk cId="2602221767" sldId="293"/>
        </pc:sldMkLst>
        <pc:spChg chg="mod">
          <ac:chgData name="Ravi Sundaram" userId="a7df020c0a403423" providerId="LiveId" clId="{19513EB1-AC3E-4F61-84D6-0DA1F241EEF1}" dt="2020-07-09T01:46:50.138" v="621" actId="20577"/>
          <ac:spMkLst>
            <pc:docMk/>
            <pc:sldMk cId="2602221767" sldId="293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3:27.747" v="409" actId="20577"/>
        <pc:sldMkLst>
          <pc:docMk/>
          <pc:sldMk cId="2876685785" sldId="298"/>
        </pc:sldMkLst>
        <pc:spChg chg="mod">
          <ac:chgData name="Ravi Sundaram" userId="a7df020c0a403423" providerId="LiveId" clId="{19513EB1-AC3E-4F61-84D6-0DA1F241EEF1}" dt="2020-07-09T01:43:27.747" v="409" actId="20577"/>
          <ac:spMkLst>
            <pc:docMk/>
            <pc:sldMk cId="2876685785" sldId="298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1:47:54.766" v="642" actId="12"/>
        <pc:sldMkLst>
          <pc:docMk/>
          <pc:sldMk cId="2572948063" sldId="301"/>
        </pc:sldMkLst>
        <pc:spChg chg="mod">
          <ac:chgData name="Ravi Sundaram" userId="a7df020c0a403423" providerId="LiveId" clId="{19513EB1-AC3E-4F61-84D6-0DA1F241EEF1}" dt="2020-07-09T01:47:54.766" v="642" actId="12"/>
          <ac:spMkLst>
            <pc:docMk/>
            <pc:sldMk cId="2572948063" sldId="301"/>
            <ac:spMk id="3" creationId="{2D4E71CA-3D64-48C3-A1BF-F506485AB5D0}"/>
          </ac:spMkLst>
        </pc:spChg>
      </pc:sldChg>
      <pc:sldChg chg="modSp">
        <pc:chgData name="Ravi Sundaram" userId="a7df020c0a403423" providerId="LiveId" clId="{19513EB1-AC3E-4F61-84D6-0DA1F241EEF1}" dt="2020-07-09T02:05:09.318" v="903" actId="20577"/>
        <pc:sldMkLst>
          <pc:docMk/>
          <pc:sldMk cId="1309514103" sldId="302"/>
        </pc:sldMkLst>
        <pc:spChg chg="mod">
          <ac:chgData name="Ravi Sundaram" userId="a7df020c0a403423" providerId="LiveId" clId="{19513EB1-AC3E-4F61-84D6-0DA1F241EEF1}" dt="2020-07-09T02:05:09.318" v="903" actId="20577"/>
          <ac:spMkLst>
            <pc:docMk/>
            <pc:sldMk cId="1309514103" sldId="302"/>
            <ac:spMk id="3" creationId="{2D4E71CA-3D64-48C3-A1BF-F506485AB5D0}"/>
          </ac:spMkLst>
        </pc:spChg>
      </pc:sldChg>
      <pc:sldChg chg="modSp del">
        <pc:chgData name="Ravi Sundaram" userId="a7df020c0a403423" providerId="LiveId" clId="{19513EB1-AC3E-4F61-84D6-0DA1F241EEF1}" dt="2020-07-09T02:06:53.704" v="950" actId="2696"/>
        <pc:sldMkLst>
          <pc:docMk/>
          <pc:sldMk cId="78219466" sldId="303"/>
        </pc:sldMkLst>
        <pc:spChg chg="mod">
          <ac:chgData name="Ravi Sundaram" userId="a7df020c0a403423" providerId="LiveId" clId="{19513EB1-AC3E-4F61-84D6-0DA1F241EEF1}" dt="2020-07-09T01:50:32.986" v="739" actId="20577"/>
          <ac:spMkLst>
            <pc:docMk/>
            <pc:sldMk cId="78219466" sldId="303"/>
            <ac:spMk id="3" creationId="{1C4EFA41-EDF3-4D89-812E-85BCE7B8A73E}"/>
          </ac:spMkLst>
        </pc:spChg>
      </pc:sldChg>
      <pc:sldChg chg="modSp">
        <pc:chgData name="Ravi Sundaram" userId="a7df020c0a403423" providerId="LiveId" clId="{19513EB1-AC3E-4F61-84D6-0DA1F241EEF1}" dt="2020-07-09T02:06:04.739" v="947" actId="20577"/>
        <pc:sldMkLst>
          <pc:docMk/>
          <pc:sldMk cId="1768516238" sldId="304"/>
        </pc:sldMkLst>
        <pc:spChg chg="mod">
          <ac:chgData name="Ravi Sundaram" userId="a7df020c0a403423" providerId="LiveId" clId="{19513EB1-AC3E-4F61-84D6-0DA1F241EEF1}" dt="2020-07-09T02:05:38.263" v="945" actId="20577"/>
          <ac:spMkLst>
            <pc:docMk/>
            <pc:sldMk cId="1768516238" sldId="304"/>
            <ac:spMk id="2" creationId="{04F1C0EF-92F3-4DD3-9656-EC5DA238C7DD}"/>
          </ac:spMkLst>
        </pc:spChg>
        <pc:spChg chg="mod">
          <ac:chgData name="Ravi Sundaram" userId="a7df020c0a403423" providerId="LiveId" clId="{19513EB1-AC3E-4F61-84D6-0DA1F241EEF1}" dt="2020-07-09T02:06:04.739" v="947" actId="20577"/>
          <ac:spMkLst>
            <pc:docMk/>
            <pc:sldMk cId="1768516238" sldId="304"/>
            <ac:spMk id="3" creationId="{1C4EFA41-EDF3-4D89-812E-85BCE7B8A73E}"/>
          </ac:spMkLst>
        </pc:spChg>
      </pc:sldChg>
      <pc:sldMasterChg chg="delSldLayout">
        <pc:chgData name="Ravi Sundaram" userId="a7df020c0a403423" providerId="LiveId" clId="{19513EB1-AC3E-4F61-84D6-0DA1F241EEF1}" dt="2020-07-06T05:58:14.810" v="120" actId="2696"/>
        <pc:sldMasterMkLst>
          <pc:docMk/>
          <pc:sldMasterMk cId="2006853913" sldId="2147483648"/>
        </pc:sldMasterMkLst>
        <pc:sldLayoutChg chg="del">
          <pc:chgData name="Ravi Sundaram" userId="a7df020c0a403423" providerId="LiveId" clId="{19513EB1-AC3E-4F61-84D6-0DA1F241EEF1}" dt="2020-07-06T05:58:14.810" v="120" actId="2696"/>
          <pc:sldLayoutMkLst>
            <pc:docMk/>
            <pc:sldMasterMk cId="2006853913" sldId="2147483648"/>
            <pc:sldLayoutMk cId="1015555657" sldId="2147483662"/>
          </pc:sldLayoutMkLst>
        </pc:sldLayoutChg>
      </pc:sldMasterChg>
    </pc:docChg>
  </pc:docChgLst>
  <pc:docChgLst>
    <pc:chgData name="Ravi Sundaram" userId="a7df020c0a403423" providerId="LiveId" clId="{B100C61C-D70C-4292-AE06-39CC4ACEB277}"/>
    <pc:docChg chg="delSld modSld">
      <pc:chgData name="Ravi Sundaram" userId="a7df020c0a403423" providerId="LiveId" clId="{B100C61C-D70C-4292-AE06-39CC4ACEB277}" dt="2020-07-10T02:36:54.904" v="69" actId="2696"/>
      <pc:docMkLst>
        <pc:docMk/>
      </pc:docMkLst>
      <pc:sldChg chg="modSp">
        <pc:chgData name="Ravi Sundaram" userId="a7df020c0a403423" providerId="LiveId" clId="{B100C61C-D70C-4292-AE06-39CC4ACEB277}" dt="2020-07-10T02:34:52.528" v="61" actId="20577"/>
        <pc:sldMkLst>
          <pc:docMk/>
          <pc:sldMk cId="4099122483" sldId="257"/>
        </pc:sldMkLst>
        <pc:spChg chg="mod">
          <ac:chgData name="Ravi Sundaram" userId="a7df020c0a403423" providerId="LiveId" clId="{B100C61C-D70C-4292-AE06-39CC4ACEB277}" dt="2020-07-10T02:34:52.528" v="61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del">
        <pc:chgData name="Ravi Sundaram" userId="a7df020c0a403423" providerId="LiveId" clId="{B100C61C-D70C-4292-AE06-39CC4ACEB277}" dt="2020-07-10T02:36:54.747" v="62" actId="2696"/>
        <pc:sldMkLst>
          <pc:docMk/>
          <pc:sldMk cId="2070658356" sldId="259"/>
        </pc:sldMkLst>
      </pc:sldChg>
      <pc:sldChg chg="del">
        <pc:chgData name="Ravi Sundaram" userId="a7df020c0a403423" providerId="LiveId" clId="{B100C61C-D70C-4292-AE06-39CC4ACEB277}" dt="2020-07-10T02:36:54.818" v="63" actId="2696"/>
        <pc:sldMkLst>
          <pc:docMk/>
          <pc:sldMk cId="202630305" sldId="306"/>
        </pc:sldMkLst>
      </pc:sldChg>
      <pc:sldChg chg="del">
        <pc:chgData name="Ravi Sundaram" userId="a7df020c0a403423" providerId="LiveId" clId="{B100C61C-D70C-4292-AE06-39CC4ACEB277}" dt="2020-07-10T02:36:54.830" v="64" actId="2696"/>
        <pc:sldMkLst>
          <pc:docMk/>
          <pc:sldMk cId="2506444983" sldId="307"/>
        </pc:sldMkLst>
      </pc:sldChg>
      <pc:sldChg chg="del">
        <pc:chgData name="Ravi Sundaram" userId="a7df020c0a403423" providerId="LiveId" clId="{B100C61C-D70C-4292-AE06-39CC4ACEB277}" dt="2020-07-10T02:36:54.839" v="65" actId="2696"/>
        <pc:sldMkLst>
          <pc:docMk/>
          <pc:sldMk cId="2965344762" sldId="308"/>
        </pc:sldMkLst>
      </pc:sldChg>
      <pc:sldChg chg="del">
        <pc:chgData name="Ravi Sundaram" userId="a7df020c0a403423" providerId="LiveId" clId="{B100C61C-D70C-4292-AE06-39CC4ACEB277}" dt="2020-07-10T02:36:54.850" v="66" actId="2696"/>
        <pc:sldMkLst>
          <pc:docMk/>
          <pc:sldMk cId="380021759" sldId="309"/>
        </pc:sldMkLst>
      </pc:sldChg>
      <pc:sldChg chg="del">
        <pc:chgData name="Ravi Sundaram" userId="a7df020c0a403423" providerId="LiveId" clId="{B100C61C-D70C-4292-AE06-39CC4ACEB277}" dt="2020-07-10T02:36:54.857" v="67" actId="2696"/>
        <pc:sldMkLst>
          <pc:docMk/>
          <pc:sldMk cId="2211901668" sldId="310"/>
        </pc:sldMkLst>
      </pc:sldChg>
      <pc:sldChg chg="del">
        <pc:chgData name="Ravi Sundaram" userId="a7df020c0a403423" providerId="LiveId" clId="{B100C61C-D70C-4292-AE06-39CC4ACEB277}" dt="2020-07-10T02:36:54.870" v="68" actId="2696"/>
        <pc:sldMkLst>
          <pc:docMk/>
          <pc:sldMk cId="335736984" sldId="311"/>
        </pc:sldMkLst>
      </pc:sldChg>
      <pc:sldChg chg="del">
        <pc:chgData name="Ravi Sundaram" userId="a7df020c0a403423" providerId="LiveId" clId="{B100C61C-D70C-4292-AE06-39CC4ACEB277}" dt="2020-07-10T02:36:54.904" v="69" actId="2696"/>
        <pc:sldMkLst>
          <pc:docMk/>
          <pc:sldMk cId="3625756718" sldId="312"/>
        </pc:sldMkLst>
      </pc:sldChg>
    </pc:docChg>
  </pc:docChgLst>
  <pc:docChgLst>
    <pc:chgData name="Ravi Sundaram" userId="a7df020c0a403423" providerId="LiveId" clId="{A3205A6B-5B88-44CF-B0E8-9B2C4FA1C9B1}"/>
    <pc:docChg chg="undo custSel addSld delSld modSld sldOrd">
      <pc:chgData name="Ravi Sundaram" userId="a7df020c0a403423" providerId="LiveId" clId="{A3205A6B-5B88-44CF-B0E8-9B2C4FA1C9B1}" dt="2020-07-13T06:25:55.834" v="864"/>
      <pc:docMkLst>
        <pc:docMk/>
      </pc:docMkLst>
      <pc:sldChg chg="modSp">
        <pc:chgData name="Ravi Sundaram" userId="a7df020c0a403423" providerId="LiveId" clId="{A3205A6B-5B88-44CF-B0E8-9B2C4FA1C9B1}" dt="2020-07-10T02:39:15.916" v="26" actId="20577"/>
        <pc:sldMkLst>
          <pc:docMk/>
          <pc:sldMk cId="4099122483" sldId="257"/>
        </pc:sldMkLst>
        <pc:spChg chg="mod">
          <ac:chgData name="Ravi Sundaram" userId="a7df020c0a403423" providerId="LiveId" clId="{A3205A6B-5B88-44CF-B0E8-9B2C4FA1C9B1}" dt="2020-07-10T02:39:15.916" v="26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modSp">
        <pc:chgData name="Ravi Sundaram" userId="a7df020c0a403423" providerId="LiveId" clId="{A3205A6B-5B88-44CF-B0E8-9B2C4FA1C9B1}" dt="2020-07-12T06:11:25.918" v="859" actId="20577"/>
        <pc:sldMkLst>
          <pc:docMk/>
          <pc:sldMk cId="3479009568" sldId="258"/>
        </pc:sldMkLst>
        <pc:spChg chg="mod">
          <ac:chgData name="Ravi Sundaram" userId="a7df020c0a403423" providerId="LiveId" clId="{A3205A6B-5B88-44CF-B0E8-9B2C4FA1C9B1}" dt="2020-07-12T06:11:25.918" v="859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modSp add del">
        <pc:chgData name="Ravi Sundaram" userId="a7df020c0a403423" providerId="LiveId" clId="{A3205A6B-5B88-44CF-B0E8-9B2C4FA1C9B1}" dt="2020-07-10T04:25:38.548" v="525" actId="2696"/>
        <pc:sldMkLst>
          <pc:docMk/>
          <pc:sldMk cId="0" sldId="279"/>
        </pc:sldMkLst>
        <pc:spChg chg="mod">
          <ac:chgData name="Ravi Sundaram" userId="a7df020c0a403423" providerId="LiveId" clId="{A3205A6B-5B88-44CF-B0E8-9B2C4FA1C9B1}" dt="2020-07-10T03:57:40.368" v="224" actId="20577"/>
          <ac:spMkLst>
            <pc:docMk/>
            <pc:sldMk cId="0" sldId="279"/>
            <ac:spMk id="84994" creationId="{F38F767E-A31D-4484-8FD3-B8483F9037CD}"/>
          </ac:spMkLst>
        </pc:spChg>
        <pc:spChg chg="mod">
          <ac:chgData name="Ravi Sundaram" userId="a7df020c0a403423" providerId="LiveId" clId="{A3205A6B-5B88-44CF-B0E8-9B2C4FA1C9B1}" dt="2020-07-10T03:57:55.275" v="225" actId="255"/>
          <ac:spMkLst>
            <pc:docMk/>
            <pc:sldMk cId="0" sldId="279"/>
            <ac:spMk id="84995" creationId="{B6436439-292D-4E21-B532-1398341180C8}"/>
          </ac:spMkLst>
        </pc:spChg>
      </pc:sldChg>
      <pc:sldChg chg="modSp add modAnim">
        <pc:chgData name="Ravi Sundaram" userId="a7df020c0a403423" providerId="LiveId" clId="{A3205A6B-5B88-44CF-B0E8-9B2C4FA1C9B1}" dt="2020-07-12T06:09:32.289" v="842"/>
        <pc:sldMkLst>
          <pc:docMk/>
          <pc:sldMk cId="0" sldId="280"/>
        </pc:sldMkLst>
        <pc:spChg chg="mod">
          <ac:chgData name="Ravi Sundaram" userId="a7df020c0a403423" providerId="LiveId" clId="{A3205A6B-5B88-44CF-B0E8-9B2C4FA1C9B1}" dt="2020-07-10T04:09:59.777" v="343" actId="255"/>
          <ac:spMkLst>
            <pc:docMk/>
            <pc:sldMk cId="0" sldId="280"/>
            <ac:spMk id="86019" creationId="{71519342-BB7C-4673-85FC-F667DBB4A7A9}"/>
          </ac:spMkLst>
        </pc:spChg>
      </pc:sldChg>
      <pc:sldChg chg="modSp add">
        <pc:chgData name="Ravi Sundaram" userId="a7df020c0a403423" providerId="LiveId" clId="{A3205A6B-5B88-44CF-B0E8-9B2C4FA1C9B1}" dt="2020-07-10T04:32:36.660" v="558" actId="255"/>
        <pc:sldMkLst>
          <pc:docMk/>
          <pc:sldMk cId="0" sldId="281"/>
        </pc:sldMkLst>
        <pc:spChg chg="mod">
          <ac:chgData name="Ravi Sundaram" userId="a7df020c0a403423" providerId="LiveId" clId="{A3205A6B-5B88-44CF-B0E8-9B2C4FA1C9B1}" dt="2020-07-10T04:32:36.660" v="558" actId="255"/>
          <ac:spMkLst>
            <pc:docMk/>
            <pc:sldMk cId="0" sldId="281"/>
            <ac:spMk id="87043" creationId="{0DF0CBB8-57EA-4CDE-B910-0D4DAB2A9C4B}"/>
          </ac:spMkLst>
        </pc:spChg>
      </pc:sldChg>
      <pc:sldChg chg="modSp add">
        <pc:chgData name="Ravi Sundaram" userId="a7df020c0a403423" providerId="LiveId" clId="{A3205A6B-5B88-44CF-B0E8-9B2C4FA1C9B1}" dt="2020-07-12T06:10:27.651" v="846" actId="207"/>
        <pc:sldMkLst>
          <pc:docMk/>
          <pc:sldMk cId="0" sldId="282"/>
        </pc:sldMkLst>
        <pc:spChg chg="mod">
          <ac:chgData name="Ravi Sundaram" userId="a7df020c0a403423" providerId="LiveId" clId="{A3205A6B-5B88-44CF-B0E8-9B2C4FA1C9B1}" dt="2020-07-12T06:10:19.694" v="845" actId="207"/>
          <ac:spMkLst>
            <pc:docMk/>
            <pc:sldMk cId="0" sldId="282"/>
            <ac:spMk id="88068" creationId="{5C8F5BA4-1CBA-4A01-BB6D-AB46BBEA66CD}"/>
          </ac:spMkLst>
        </pc:spChg>
        <pc:spChg chg="mod">
          <ac:chgData name="Ravi Sundaram" userId="a7df020c0a403423" providerId="LiveId" clId="{A3205A6B-5B88-44CF-B0E8-9B2C4FA1C9B1}" dt="2020-07-12T06:10:27.651" v="846" actId="207"/>
          <ac:spMkLst>
            <pc:docMk/>
            <pc:sldMk cId="0" sldId="282"/>
            <ac:spMk id="88069" creationId="{4514AE18-137D-4C76-9E81-A28708A11ABE}"/>
          </ac:spMkLst>
        </pc:spChg>
      </pc:sldChg>
      <pc:sldChg chg="modSp add">
        <pc:chgData name="Ravi Sundaram" userId="a7df020c0a403423" providerId="LiveId" clId="{A3205A6B-5B88-44CF-B0E8-9B2C4FA1C9B1}" dt="2020-07-12T06:11:16.281" v="850" actId="207"/>
        <pc:sldMkLst>
          <pc:docMk/>
          <pc:sldMk cId="0" sldId="283"/>
        </pc:sldMkLst>
        <pc:spChg chg="mod">
          <ac:chgData name="Ravi Sundaram" userId="a7df020c0a403423" providerId="LiveId" clId="{A3205A6B-5B88-44CF-B0E8-9B2C4FA1C9B1}" dt="2020-07-12T06:11:11.963" v="849" actId="207"/>
          <ac:spMkLst>
            <pc:docMk/>
            <pc:sldMk cId="0" sldId="283"/>
            <ac:spMk id="89092" creationId="{3DE058D1-2E8F-4116-8354-5FCEB77A8179}"/>
          </ac:spMkLst>
        </pc:spChg>
        <pc:spChg chg="mod">
          <ac:chgData name="Ravi Sundaram" userId="a7df020c0a403423" providerId="LiveId" clId="{A3205A6B-5B88-44CF-B0E8-9B2C4FA1C9B1}" dt="2020-07-12T06:11:16.281" v="850" actId="207"/>
          <ac:spMkLst>
            <pc:docMk/>
            <pc:sldMk cId="0" sldId="283"/>
            <ac:spMk id="89093" creationId="{A804AB8C-A02B-4DB0-86E1-31A78FD212D7}"/>
          </ac:spMkLst>
        </pc:spChg>
      </pc:sldChg>
      <pc:sldChg chg="modSp add del">
        <pc:chgData name="Ravi Sundaram" userId="a7df020c0a403423" providerId="LiveId" clId="{A3205A6B-5B88-44CF-B0E8-9B2C4FA1C9B1}" dt="2020-07-10T04:27:54.933" v="538" actId="2696"/>
        <pc:sldMkLst>
          <pc:docMk/>
          <pc:sldMk cId="0" sldId="286"/>
        </pc:sldMkLst>
        <pc:spChg chg="mod">
          <ac:chgData name="Ravi Sundaram" userId="a7df020c0a403423" providerId="LiveId" clId="{A3205A6B-5B88-44CF-B0E8-9B2C4FA1C9B1}" dt="2020-07-10T04:26:38.322" v="530" actId="692"/>
          <ac:spMkLst>
            <pc:docMk/>
            <pc:sldMk cId="0" sldId="286"/>
            <ac:spMk id="92202" creationId="{47691944-1993-4FB6-8738-9F79015B280A}"/>
          </ac:spMkLst>
        </pc:spChg>
      </pc:sldChg>
      <pc:sldChg chg="add del">
        <pc:chgData name="Ravi Sundaram" userId="a7df020c0a403423" providerId="LiveId" clId="{A3205A6B-5B88-44CF-B0E8-9B2C4FA1C9B1}" dt="2020-07-12T06:09:51.135" v="844" actId="2696"/>
        <pc:sldMkLst>
          <pc:docMk/>
          <pc:sldMk cId="0" sldId="287"/>
        </pc:sldMkLst>
      </pc:sldChg>
      <pc:sldChg chg="add del">
        <pc:chgData name="Ravi Sundaram" userId="a7df020c0a403423" providerId="LiveId" clId="{A3205A6B-5B88-44CF-B0E8-9B2C4FA1C9B1}" dt="2020-07-10T04:32:50.217" v="559" actId="2696"/>
        <pc:sldMkLst>
          <pc:docMk/>
          <pc:sldMk cId="0" sldId="288"/>
        </pc:sldMkLst>
      </pc:sldChg>
      <pc:sldChg chg="del">
        <pc:chgData name="Ravi Sundaram" userId="a7df020c0a403423" providerId="LiveId" clId="{A3205A6B-5B88-44CF-B0E8-9B2C4FA1C9B1}" dt="2020-07-10T04:36:44.311" v="653" actId="2696"/>
        <pc:sldMkLst>
          <pc:docMk/>
          <pc:sldMk cId="3455594306" sldId="305"/>
        </pc:sldMkLst>
      </pc:sldChg>
      <pc:sldChg chg="addSp delSp modSp add modAnim">
        <pc:chgData name="Ravi Sundaram" userId="a7df020c0a403423" providerId="LiveId" clId="{A3205A6B-5B88-44CF-B0E8-9B2C4FA1C9B1}" dt="2020-07-12T06:09:26.032" v="841"/>
        <pc:sldMkLst>
          <pc:docMk/>
          <pc:sldMk cId="0" sldId="313"/>
        </pc:sldMkLst>
        <pc:spChg chg="del mod">
          <ac:chgData name="Ravi Sundaram" userId="a7df020c0a403423" providerId="LiveId" clId="{A3205A6B-5B88-44CF-B0E8-9B2C4FA1C9B1}" dt="2020-07-10T04:03:05.972" v="307" actId="478"/>
          <ac:spMkLst>
            <pc:docMk/>
            <pc:sldMk cId="0" sldId="313"/>
            <ac:spMk id="41" creationId="{7E3D0BEF-C97C-4775-B823-356D1ACF0F74}"/>
          </ac:spMkLst>
        </pc:spChg>
        <pc:spChg chg="mod">
          <ac:chgData name="Ravi Sundaram" userId="a7df020c0a403423" providerId="LiveId" clId="{A3205A6B-5B88-44CF-B0E8-9B2C4FA1C9B1}" dt="2020-07-10T04:05:21.482" v="328" actId="20577"/>
          <ac:spMkLst>
            <pc:docMk/>
            <pc:sldMk cId="0" sldId="313"/>
            <ac:spMk id="91140" creationId="{D1CCDA7D-6610-4F94-AEA6-ADB64460B00C}"/>
          </ac:spMkLst>
        </pc:spChg>
        <pc:spChg chg="mod">
          <ac:chgData name="Ravi Sundaram" userId="a7df020c0a403423" providerId="LiveId" clId="{A3205A6B-5B88-44CF-B0E8-9B2C4FA1C9B1}" dt="2020-07-10T04:06:36.678" v="336" actId="255"/>
          <ac:spMkLst>
            <pc:docMk/>
            <pc:sldMk cId="0" sldId="313"/>
            <ac:spMk id="91150" creationId="{85475890-650D-4274-8BA9-2E348603952A}"/>
          </ac:spMkLst>
        </pc:spChg>
        <pc:spChg chg="mod">
          <ac:chgData name="Ravi Sundaram" userId="a7df020c0a403423" providerId="LiveId" clId="{A3205A6B-5B88-44CF-B0E8-9B2C4FA1C9B1}" dt="2020-07-10T04:06:51" v="338" actId="255"/>
          <ac:spMkLst>
            <pc:docMk/>
            <pc:sldMk cId="0" sldId="313"/>
            <ac:spMk id="91151" creationId="{69262BD0-6F5D-41F7-806D-5D4BEEADF968}"/>
          </ac:spMkLst>
        </pc:spChg>
        <pc:spChg chg="mod">
          <ac:chgData name="Ravi Sundaram" userId="a7df020c0a403423" providerId="LiveId" clId="{A3205A6B-5B88-44CF-B0E8-9B2C4FA1C9B1}" dt="2020-07-10T04:06:17.267" v="333" actId="255"/>
          <ac:spMkLst>
            <pc:docMk/>
            <pc:sldMk cId="0" sldId="313"/>
            <ac:spMk id="91152" creationId="{3F548C38-CB87-474A-B6F5-35D142E5C0C2}"/>
          </ac:spMkLst>
        </pc:spChg>
        <pc:spChg chg="mod">
          <ac:chgData name="Ravi Sundaram" userId="a7df020c0a403423" providerId="LiveId" clId="{A3205A6B-5B88-44CF-B0E8-9B2C4FA1C9B1}" dt="2020-07-12T06:07:46.837" v="837" actId="255"/>
          <ac:spMkLst>
            <pc:docMk/>
            <pc:sldMk cId="0" sldId="313"/>
            <ac:spMk id="91154" creationId="{8AC52872-8CD1-4DD1-B678-39F79E2EC9BE}"/>
          </ac:spMkLst>
        </pc:spChg>
        <pc:spChg chg="mod">
          <ac:chgData name="Ravi Sundaram" userId="a7df020c0a403423" providerId="LiveId" clId="{A3205A6B-5B88-44CF-B0E8-9B2C4FA1C9B1}" dt="2020-07-10T04:06:43.583" v="337" actId="255"/>
          <ac:spMkLst>
            <pc:docMk/>
            <pc:sldMk cId="0" sldId="313"/>
            <ac:spMk id="91156" creationId="{3E6CB492-E565-4723-B9FA-23A1E914418A}"/>
          </ac:spMkLst>
        </pc:spChg>
        <pc:spChg chg="mod">
          <ac:chgData name="Ravi Sundaram" userId="a7df020c0a403423" providerId="LiveId" clId="{A3205A6B-5B88-44CF-B0E8-9B2C4FA1C9B1}" dt="2020-07-10T04:07:14.471" v="340" actId="255"/>
          <ac:spMkLst>
            <pc:docMk/>
            <pc:sldMk cId="0" sldId="313"/>
            <ac:spMk id="91161" creationId="{B12C242C-DDB3-44A4-BC9B-35991BD2344E}"/>
          </ac:spMkLst>
        </pc:spChg>
        <pc:spChg chg="mod">
          <ac:chgData name="Ravi Sundaram" userId="a7df020c0a403423" providerId="LiveId" clId="{A3205A6B-5B88-44CF-B0E8-9B2C4FA1C9B1}" dt="2020-07-10T04:06:29.882" v="335" actId="255"/>
          <ac:spMkLst>
            <pc:docMk/>
            <pc:sldMk cId="0" sldId="313"/>
            <ac:spMk id="91162" creationId="{C4122225-42E0-4316-8387-692EFDAE2E06}"/>
          </ac:spMkLst>
        </pc:spChg>
        <pc:spChg chg="mod">
          <ac:chgData name="Ravi Sundaram" userId="a7df020c0a403423" providerId="LiveId" clId="{A3205A6B-5B88-44CF-B0E8-9B2C4FA1C9B1}" dt="2020-07-10T04:06:23.805" v="334" actId="255"/>
          <ac:spMkLst>
            <pc:docMk/>
            <pc:sldMk cId="0" sldId="313"/>
            <ac:spMk id="91163" creationId="{3DBE8A13-08C8-4F8F-86D0-221A1F7A3219}"/>
          </ac:spMkLst>
        </pc:spChg>
        <pc:spChg chg="mod">
          <ac:chgData name="Ravi Sundaram" userId="a7df020c0a403423" providerId="LiveId" clId="{A3205A6B-5B88-44CF-B0E8-9B2C4FA1C9B1}" dt="2020-07-10T04:06:57.103" v="339" actId="255"/>
          <ac:spMkLst>
            <pc:docMk/>
            <pc:sldMk cId="0" sldId="313"/>
            <ac:spMk id="91164" creationId="{F5B3E610-06D1-495D-88B2-6FE6992ACB77}"/>
          </ac:spMkLst>
        </pc:spChg>
        <pc:spChg chg="mod">
          <ac:chgData name="Ravi Sundaram" userId="a7df020c0a403423" providerId="LiveId" clId="{A3205A6B-5B88-44CF-B0E8-9B2C4FA1C9B1}" dt="2020-07-10T04:07:23.909" v="341" actId="255"/>
          <ac:spMkLst>
            <pc:docMk/>
            <pc:sldMk cId="0" sldId="313"/>
            <ac:spMk id="91168" creationId="{B3C91DB1-D5B5-4530-8F30-0EDA80888827}"/>
          </ac:spMkLst>
        </pc:spChg>
        <pc:spChg chg="mod topLvl">
          <ac:chgData name="Ravi Sundaram" userId="a7df020c0a403423" providerId="LiveId" clId="{A3205A6B-5B88-44CF-B0E8-9B2C4FA1C9B1}" dt="2020-07-10T04:03:29.492" v="310" actId="165"/>
          <ac:spMkLst>
            <pc:docMk/>
            <pc:sldMk cId="0" sldId="313"/>
            <ac:spMk id="91171" creationId="{AC77DC59-F127-4267-8613-866348745F38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3" creationId="{38316DA9-E67E-40AE-95D8-DE5B7AF682DD}"/>
          </ac:spMkLst>
        </pc:spChg>
        <pc:spChg chg="mod topLvl">
          <ac:chgData name="Ravi Sundaram" userId="a7df020c0a403423" providerId="LiveId" clId="{A3205A6B-5B88-44CF-B0E8-9B2C4FA1C9B1}" dt="2020-07-10T04:05:43.066" v="329" actId="255"/>
          <ac:spMkLst>
            <pc:docMk/>
            <pc:sldMk cId="0" sldId="313"/>
            <ac:spMk id="91174" creationId="{470FF807-BB45-4703-A935-D036CB96CE3E}"/>
          </ac:spMkLst>
        </pc:spChg>
        <pc:spChg chg="mod topLvl">
          <ac:chgData name="Ravi Sundaram" userId="a7df020c0a403423" providerId="LiveId" clId="{A3205A6B-5B88-44CF-B0E8-9B2C4FA1C9B1}" dt="2020-07-10T04:05:54.559" v="330" actId="255"/>
          <ac:spMkLst>
            <pc:docMk/>
            <pc:sldMk cId="0" sldId="313"/>
            <ac:spMk id="91175" creationId="{256F9B19-B16C-4757-A931-33C86C669341}"/>
          </ac:spMkLst>
        </pc:spChg>
        <pc:spChg chg="mod topLvl">
          <ac:chgData name="Ravi Sundaram" userId="a7df020c0a403423" providerId="LiveId" clId="{A3205A6B-5B88-44CF-B0E8-9B2C4FA1C9B1}" dt="2020-07-10T04:06:01.226" v="331" actId="255"/>
          <ac:spMkLst>
            <pc:docMk/>
            <pc:sldMk cId="0" sldId="313"/>
            <ac:spMk id="91176" creationId="{6FB11260-61D6-4DD3-98EA-5E4EF5AF49A2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7" creationId="{65E02D0A-22C5-4AB8-91EB-F898C7536E2A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8" creationId="{D390F98E-AC18-4C9D-9264-E997ED0F3D65}"/>
          </ac:spMkLst>
        </pc:spChg>
        <pc:spChg chg="mod topLvl">
          <ac:chgData name="Ravi Sundaram" userId="a7df020c0a403423" providerId="LiveId" clId="{A3205A6B-5B88-44CF-B0E8-9B2C4FA1C9B1}" dt="2020-07-10T04:05:06.726" v="315" actId="165"/>
          <ac:spMkLst>
            <pc:docMk/>
            <pc:sldMk cId="0" sldId="313"/>
            <ac:spMk id="91179" creationId="{499A07C9-E487-4205-BE56-094980FA9056}"/>
          </ac:spMkLst>
        </pc:spChg>
        <pc:spChg chg="mod topLvl">
          <ac:chgData name="Ravi Sundaram" userId="a7df020c0a403423" providerId="LiveId" clId="{A3205A6B-5B88-44CF-B0E8-9B2C4FA1C9B1}" dt="2020-07-10T04:06:08.779" v="332" actId="255"/>
          <ac:spMkLst>
            <pc:docMk/>
            <pc:sldMk cId="0" sldId="313"/>
            <ac:spMk id="91180" creationId="{E3C06BDD-3BA9-4308-B082-FAC90557F640}"/>
          </ac:spMkLst>
        </pc:spChg>
        <pc:spChg chg="mod topLvl">
          <ac:chgData name="Ravi Sundaram" userId="a7df020c0a403423" providerId="LiveId" clId="{A3205A6B-5B88-44CF-B0E8-9B2C4FA1C9B1}" dt="2020-07-10T04:03:52.575" v="314" actId="692"/>
          <ac:spMkLst>
            <pc:docMk/>
            <pc:sldMk cId="0" sldId="313"/>
            <ac:spMk id="91184" creationId="{D0922068-ACF5-4275-826B-AFAA4BE786BF}"/>
          </ac:spMkLst>
        </pc:spChg>
        <pc:grpChg chg="del">
          <ac:chgData name="Ravi Sundaram" userId="a7df020c0a403423" providerId="LiveId" clId="{A3205A6B-5B88-44CF-B0E8-9B2C4FA1C9B1}" dt="2020-07-10T04:05:06.726" v="315" actId="165"/>
          <ac:grpSpMkLst>
            <pc:docMk/>
            <pc:sldMk cId="0" sldId="313"/>
            <ac:grpSpMk id="91182" creationId="{B577FB4A-5608-461A-85B0-E684794D379C}"/>
          </ac:grpSpMkLst>
        </pc:grpChg>
        <pc:grpChg chg="add del mod">
          <ac:chgData name="Ravi Sundaram" userId="a7df020c0a403423" providerId="LiveId" clId="{A3205A6B-5B88-44CF-B0E8-9B2C4FA1C9B1}" dt="2020-07-10T04:03:29.492" v="310" actId="165"/>
          <ac:grpSpMkLst>
            <pc:docMk/>
            <pc:sldMk cId="0" sldId="313"/>
            <ac:grpSpMk id="91185" creationId="{DC868EC7-1005-44E2-B383-FDF3716820AF}"/>
          </ac:grpSpMkLst>
        </pc:grpChg>
      </pc:sldChg>
      <pc:sldChg chg="modSp add ord modAnim">
        <pc:chgData name="Ravi Sundaram" userId="a7df020c0a403423" providerId="LiveId" clId="{A3205A6B-5B88-44CF-B0E8-9B2C4FA1C9B1}" dt="2020-07-13T05:59:47.233" v="862"/>
        <pc:sldMkLst>
          <pc:docMk/>
          <pc:sldMk cId="0" sldId="345"/>
        </pc:sldMkLst>
        <pc:spChg chg="mod">
          <ac:chgData name="Ravi Sundaram" userId="a7df020c0a403423" providerId="LiveId" clId="{A3205A6B-5B88-44CF-B0E8-9B2C4FA1C9B1}" dt="2020-07-10T04:32:27.153" v="557" actId="255"/>
          <ac:spMkLst>
            <pc:docMk/>
            <pc:sldMk cId="0" sldId="345"/>
            <ac:spMk id="154627" creationId="{0DDBE1BD-F48C-4371-A503-EF0495395976}"/>
          </ac:spMkLst>
        </pc:spChg>
      </pc:sldChg>
      <pc:sldChg chg="modSp add modAnim">
        <pc:chgData name="Ravi Sundaram" userId="a7df020c0a403423" providerId="LiveId" clId="{A3205A6B-5B88-44CF-B0E8-9B2C4FA1C9B1}" dt="2020-07-12T06:10:56.216" v="848"/>
        <pc:sldMkLst>
          <pc:docMk/>
          <pc:sldMk cId="4014147109" sldId="346"/>
        </pc:sldMkLst>
        <pc:spChg chg="mod">
          <ac:chgData name="Ravi Sundaram" userId="a7df020c0a403423" providerId="LiveId" clId="{A3205A6B-5B88-44CF-B0E8-9B2C4FA1C9B1}" dt="2020-07-10T04:38:58.882" v="834" actId="20577"/>
          <ac:spMkLst>
            <pc:docMk/>
            <pc:sldMk cId="4014147109" sldId="346"/>
            <ac:spMk id="3" creationId="{03364FEF-F44A-4071-922A-E51980E95FCC}"/>
          </ac:spMkLst>
        </pc:spChg>
      </pc:sldChg>
      <pc:sldChg chg="modSp add">
        <pc:chgData name="Ravi Sundaram" userId="a7df020c0a403423" providerId="LiveId" clId="{A3205A6B-5B88-44CF-B0E8-9B2C4FA1C9B1}" dt="2020-07-12T06:06:22.592" v="836" actId="113"/>
        <pc:sldMkLst>
          <pc:docMk/>
          <pc:sldMk cId="2059021238" sldId="347"/>
        </pc:sldMkLst>
        <pc:spChg chg="mod">
          <ac:chgData name="Ravi Sundaram" userId="a7df020c0a403423" providerId="LiveId" clId="{A3205A6B-5B88-44CF-B0E8-9B2C4FA1C9B1}" dt="2020-07-10T03:59:51.390" v="247" actId="20577"/>
          <ac:spMkLst>
            <pc:docMk/>
            <pc:sldMk cId="2059021238" sldId="347"/>
            <ac:spMk id="2" creationId="{5FA1FA58-59B8-4EFD-BF2B-069C457129B2}"/>
          </ac:spMkLst>
        </pc:spChg>
        <pc:spChg chg="mod">
          <ac:chgData name="Ravi Sundaram" userId="a7df020c0a403423" providerId="LiveId" clId="{A3205A6B-5B88-44CF-B0E8-9B2C4FA1C9B1}" dt="2020-07-12T06:06:22.592" v="836" actId="113"/>
          <ac:spMkLst>
            <pc:docMk/>
            <pc:sldMk cId="2059021238" sldId="347"/>
            <ac:spMk id="3" creationId="{03364FEF-F44A-4071-922A-E51980E95FCC}"/>
          </ac:spMkLst>
        </pc:spChg>
      </pc:sldChg>
      <pc:sldChg chg="addSp delSp modSp add del">
        <pc:chgData name="Ravi Sundaram" userId="a7df020c0a403423" providerId="LiveId" clId="{A3205A6B-5B88-44CF-B0E8-9B2C4FA1C9B1}" dt="2020-07-10T04:29:21.297" v="539" actId="2696"/>
        <pc:sldMkLst>
          <pc:docMk/>
          <pc:sldMk cId="615710415" sldId="348"/>
        </pc:sldMkLst>
        <pc:spChg chg="add">
          <ac:chgData name="Ravi Sundaram" userId="a7df020c0a403423" providerId="LiveId" clId="{A3205A6B-5B88-44CF-B0E8-9B2C4FA1C9B1}" dt="2020-07-10T04:26:57.366" v="533"/>
          <ac:spMkLst>
            <pc:docMk/>
            <pc:sldMk cId="615710415" sldId="348"/>
            <ac:spMk id="39" creationId="{1F128065-3ACD-42ED-9129-E5D138A29940}"/>
          </ac:spMkLst>
        </pc:spChg>
        <pc:spChg chg="add">
          <ac:chgData name="Ravi Sundaram" userId="a7df020c0a403423" providerId="LiveId" clId="{A3205A6B-5B88-44CF-B0E8-9B2C4FA1C9B1}" dt="2020-07-10T04:27:21.731" v="534"/>
          <ac:spMkLst>
            <pc:docMk/>
            <pc:sldMk cId="615710415" sldId="348"/>
            <ac:spMk id="40" creationId="{DEB2F705-FD79-4B1F-8431-0C262A42A79A}"/>
          </ac:spMkLst>
        </pc:spChg>
        <pc:spChg chg="add mod">
          <ac:chgData name="Ravi Sundaram" userId="a7df020c0a403423" providerId="LiveId" clId="{A3205A6B-5B88-44CF-B0E8-9B2C4FA1C9B1}" dt="2020-07-10T04:27:37.581" v="536" actId="255"/>
          <ac:spMkLst>
            <pc:docMk/>
            <pc:sldMk cId="615710415" sldId="348"/>
            <ac:spMk id="41" creationId="{D6CE3726-E660-47B1-97B4-4E35DADDEC40}"/>
          </ac:spMkLst>
        </pc:spChg>
        <pc:spChg chg="del">
          <ac:chgData name="Ravi Sundaram" userId="a7df020c0a403423" providerId="LiveId" clId="{A3205A6B-5B88-44CF-B0E8-9B2C4FA1C9B1}" dt="2020-07-10T04:26:56.010" v="532" actId="478"/>
          <ac:spMkLst>
            <pc:docMk/>
            <pc:sldMk cId="615710415" sldId="348"/>
            <ac:spMk id="91171" creationId="{AC77DC59-F127-4267-8613-866348745F38}"/>
          </ac:spMkLst>
        </pc:spChg>
        <pc:spChg chg="del">
          <ac:chgData name="Ravi Sundaram" userId="a7df020c0a403423" providerId="LiveId" clId="{A3205A6B-5B88-44CF-B0E8-9B2C4FA1C9B1}" dt="2020-07-10T04:26:52.192" v="531" actId="478"/>
          <ac:spMkLst>
            <pc:docMk/>
            <pc:sldMk cId="615710415" sldId="348"/>
            <ac:spMk id="91184" creationId="{D0922068-ACF5-4275-826B-AFAA4BE786BF}"/>
          </ac:spMkLst>
        </pc:spChg>
      </pc:sldChg>
      <pc:sldChg chg="modSp add ord modAnim">
        <pc:chgData name="Ravi Sundaram" userId="a7df020c0a403423" providerId="LiveId" clId="{A3205A6B-5B88-44CF-B0E8-9B2C4FA1C9B1}" dt="2020-07-13T05:59:22.389" v="861"/>
        <pc:sldMkLst>
          <pc:docMk/>
          <pc:sldMk cId="1640693443" sldId="349"/>
        </pc:sldMkLst>
        <pc:spChg chg="mod">
          <ac:chgData name="Ravi Sundaram" userId="a7df020c0a403423" providerId="LiveId" clId="{A3205A6B-5B88-44CF-B0E8-9B2C4FA1C9B1}" dt="2020-07-12T06:08:13.622" v="838" actId="255"/>
          <ac:spMkLst>
            <pc:docMk/>
            <pc:sldMk cId="1640693443" sldId="349"/>
            <ac:spMk id="91154" creationId="{8AC52872-8CD1-4DD1-B678-39F79E2EC9BE}"/>
          </ac:spMkLst>
        </pc:spChg>
      </pc:sldChg>
      <pc:sldChg chg="addSp delSp modSp add modAnim">
        <pc:chgData name="Ravi Sundaram" userId="a7df020c0a403423" providerId="LiveId" clId="{A3205A6B-5B88-44CF-B0E8-9B2C4FA1C9B1}" dt="2020-07-12T06:09:06.565" v="839"/>
        <pc:sldMkLst>
          <pc:docMk/>
          <pc:sldMk cId="2315145716" sldId="350"/>
        </pc:sldMkLst>
        <pc:spChg chg="add del mod">
          <ac:chgData name="Ravi Sundaram" userId="a7df020c0a403423" providerId="LiveId" clId="{A3205A6B-5B88-44CF-B0E8-9B2C4FA1C9B1}" dt="2020-07-10T04:30:52.193" v="545" actId="478"/>
          <ac:spMkLst>
            <pc:docMk/>
            <pc:sldMk cId="2315145716" sldId="350"/>
            <ac:spMk id="39" creationId="{1F128065-3ACD-42ED-9129-E5D138A29940}"/>
          </ac:spMkLst>
        </pc:spChg>
        <pc:spChg chg="mod">
          <ac:chgData name="Ravi Sundaram" userId="a7df020c0a403423" providerId="LiveId" clId="{A3205A6B-5B88-44CF-B0E8-9B2C4FA1C9B1}" dt="2020-07-10T04:31:56.572" v="556" actId="20577"/>
          <ac:spMkLst>
            <pc:docMk/>
            <pc:sldMk cId="2315145716" sldId="350"/>
            <ac:spMk id="41" creationId="{D6CE3726-E660-47B1-97B4-4E35DADDEC40}"/>
          </ac:spMkLst>
        </pc:spChg>
        <pc:spChg chg="add mod">
          <ac:chgData name="Ravi Sundaram" userId="a7df020c0a403423" providerId="LiveId" clId="{A3205A6B-5B88-44CF-B0E8-9B2C4FA1C9B1}" dt="2020-07-10T04:31:03.490" v="549" actId="692"/>
          <ac:spMkLst>
            <pc:docMk/>
            <pc:sldMk cId="2315145716" sldId="350"/>
            <ac:spMk id="42" creationId="{903DE41D-D360-484A-8CFF-97CCEB1CBECF}"/>
          </ac:spMkLst>
        </pc:spChg>
      </pc:sldChg>
      <pc:sldChg chg="modSp add ord modAnim">
        <pc:chgData name="Ravi Sundaram" userId="a7df020c0a403423" providerId="LiveId" clId="{A3205A6B-5B88-44CF-B0E8-9B2C4FA1C9B1}" dt="2020-07-13T06:25:55.834" v="864"/>
        <pc:sldMkLst>
          <pc:docMk/>
          <pc:sldMk cId="2856967658" sldId="351"/>
        </pc:sldMkLst>
        <pc:spChg chg="mod">
          <ac:chgData name="Ravi Sundaram" userId="a7df020c0a403423" providerId="LiveId" clId="{A3205A6B-5B88-44CF-B0E8-9B2C4FA1C9B1}" dt="2020-07-10T04:33:50.137" v="576" actId="20577"/>
          <ac:spMkLst>
            <pc:docMk/>
            <pc:sldMk cId="2856967658" sldId="351"/>
            <ac:spMk id="41" creationId="{D6CE3726-E660-47B1-97B4-4E35DADDEC40}"/>
          </ac:spMkLst>
        </pc:spChg>
        <pc:spChg chg="mod">
          <ac:chgData name="Ravi Sundaram" userId="a7df020c0a403423" providerId="LiveId" clId="{A3205A6B-5B88-44CF-B0E8-9B2C4FA1C9B1}" dt="2020-07-10T04:33:21.891" v="561"/>
          <ac:spMkLst>
            <pc:docMk/>
            <pc:sldMk cId="2856967658" sldId="351"/>
            <ac:spMk id="42" creationId="{903DE41D-D360-484A-8CFF-97CCEB1CBECF}"/>
          </ac:spMkLst>
        </pc:spChg>
      </pc:sldChg>
    </pc:docChg>
  </pc:docChgLst>
  <pc:docChgLst>
    <pc:chgData name="Ravi Sundaram" userId="a7df020c0a403423" providerId="LiveId" clId="{080751A1-5FB8-48F9-AC91-3A4745451AF4}"/>
    <pc:docChg chg="custSel addSld delSld modSld">
      <pc:chgData name="Ravi Sundaram" userId="a7df020c0a403423" providerId="LiveId" clId="{080751A1-5FB8-48F9-AC91-3A4745451AF4}" dt="2020-07-10T02:17:48.113" v="1423" actId="20577"/>
      <pc:docMkLst>
        <pc:docMk/>
      </pc:docMkLst>
      <pc:sldChg chg="modSp">
        <pc:chgData name="Ravi Sundaram" userId="a7df020c0a403423" providerId="LiveId" clId="{080751A1-5FB8-48F9-AC91-3A4745451AF4}" dt="2020-07-09T22:33:02.526" v="75" actId="20577"/>
        <pc:sldMkLst>
          <pc:docMk/>
          <pc:sldMk cId="4099122483" sldId="257"/>
        </pc:sldMkLst>
        <pc:spChg chg="mod">
          <ac:chgData name="Ravi Sundaram" userId="a7df020c0a403423" providerId="LiveId" clId="{080751A1-5FB8-48F9-AC91-3A4745451AF4}" dt="2020-07-09T22:33:02.526" v="75" actId="20577"/>
          <ac:spMkLst>
            <pc:docMk/>
            <pc:sldMk cId="4099122483" sldId="257"/>
            <ac:spMk id="2" creationId="{80797C44-BBD0-4A67-A16E-1796651C5A29}"/>
          </ac:spMkLst>
        </pc:spChg>
      </pc:sldChg>
      <pc:sldChg chg="modSp">
        <pc:chgData name="Ravi Sundaram" userId="a7df020c0a403423" providerId="LiveId" clId="{080751A1-5FB8-48F9-AC91-3A4745451AF4}" dt="2020-07-10T00:31:01.275" v="97" actId="20577"/>
        <pc:sldMkLst>
          <pc:docMk/>
          <pc:sldMk cId="3479009568" sldId="258"/>
        </pc:sldMkLst>
        <pc:spChg chg="mod">
          <ac:chgData name="Ravi Sundaram" userId="a7df020c0a403423" providerId="LiveId" clId="{080751A1-5FB8-48F9-AC91-3A4745451AF4}" dt="2020-07-10T00:31:01.275" v="97" actId="20577"/>
          <ac:spMkLst>
            <pc:docMk/>
            <pc:sldMk cId="3479009568" sldId="258"/>
            <ac:spMk id="3" creationId="{03364FEF-F44A-4071-922A-E51980E95FCC}"/>
          </ac:spMkLst>
        </pc:spChg>
      </pc:sldChg>
      <pc:sldChg chg="modSp add">
        <pc:chgData name="Ravi Sundaram" userId="a7df020c0a403423" providerId="LiveId" clId="{080751A1-5FB8-48F9-AC91-3A4745451AF4}" dt="2020-07-10T00:32:24.356" v="111" actId="20577"/>
        <pc:sldMkLst>
          <pc:docMk/>
          <pc:sldMk cId="2070658356" sldId="259"/>
        </pc:sldMkLst>
        <pc:spChg chg="mod">
          <ac:chgData name="Ravi Sundaram" userId="a7df020c0a403423" providerId="LiveId" clId="{080751A1-5FB8-48F9-AC91-3A4745451AF4}" dt="2020-07-10T00:32:24.356" v="111" actId="20577"/>
          <ac:spMkLst>
            <pc:docMk/>
            <pc:sldMk cId="2070658356" sldId="259"/>
            <ac:spMk id="3" creationId="{1C4EFA41-EDF3-4D89-812E-85BCE7B8A73E}"/>
          </ac:spMkLst>
        </pc:spChg>
      </pc:sldChg>
      <pc:sldChg chg="del">
        <pc:chgData name="Ravi Sundaram" userId="a7df020c0a403423" providerId="LiveId" clId="{080751A1-5FB8-48F9-AC91-3A4745451AF4}" dt="2020-07-10T00:26:22.715" v="81" actId="2696"/>
        <pc:sldMkLst>
          <pc:docMk/>
          <pc:sldMk cId="2522838261" sldId="292"/>
        </pc:sldMkLst>
      </pc:sldChg>
      <pc:sldChg chg="del">
        <pc:chgData name="Ravi Sundaram" userId="a7df020c0a403423" providerId="LiveId" clId="{080751A1-5FB8-48F9-AC91-3A4745451AF4}" dt="2020-07-10T00:26:22.728" v="82" actId="2696"/>
        <pc:sldMkLst>
          <pc:docMk/>
          <pc:sldMk cId="2602221767" sldId="293"/>
        </pc:sldMkLst>
      </pc:sldChg>
      <pc:sldChg chg="del">
        <pc:chgData name="Ravi Sundaram" userId="a7df020c0a403423" providerId="LiveId" clId="{080751A1-5FB8-48F9-AC91-3A4745451AF4}" dt="2020-07-10T00:26:22.668" v="77" actId="2696"/>
        <pc:sldMkLst>
          <pc:docMk/>
          <pc:sldMk cId="4249748749" sldId="294"/>
        </pc:sldMkLst>
      </pc:sldChg>
      <pc:sldChg chg="del">
        <pc:chgData name="Ravi Sundaram" userId="a7df020c0a403423" providerId="LiveId" clId="{080751A1-5FB8-48F9-AC91-3A4745451AF4}" dt="2020-07-10T00:26:22.683" v="78" actId="2696"/>
        <pc:sldMkLst>
          <pc:docMk/>
          <pc:sldMk cId="3777554877" sldId="295"/>
        </pc:sldMkLst>
      </pc:sldChg>
      <pc:sldChg chg="del">
        <pc:chgData name="Ravi Sundaram" userId="a7df020c0a403423" providerId="LiveId" clId="{080751A1-5FB8-48F9-AC91-3A4745451AF4}" dt="2020-07-10T00:26:22.694" v="79" actId="2696"/>
        <pc:sldMkLst>
          <pc:docMk/>
          <pc:sldMk cId="3801658020" sldId="296"/>
        </pc:sldMkLst>
      </pc:sldChg>
      <pc:sldChg chg="del">
        <pc:chgData name="Ravi Sundaram" userId="a7df020c0a403423" providerId="LiveId" clId="{080751A1-5FB8-48F9-AC91-3A4745451AF4}" dt="2020-07-10T00:26:22.705" v="80" actId="2696"/>
        <pc:sldMkLst>
          <pc:docMk/>
          <pc:sldMk cId="2780867210" sldId="297"/>
        </pc:sldMkLst>
      </pc:sldChg>
      <pc:sldChg chg="del">
        <pc:chgData name="Ravi Sundaram" userId="a7df020c0a403423" providerId="LiveId" clId="{080751A1-5FB8-48F9-AC91-3A4745451AF4}" dt="2020-07-10T00:26:22.739" v="83" actId="2696"/>
        <pc:sldMkLst>
          <pc:docMk/>
          <pc:sldMk cId="2876685785" sldId="298"/>
        </pc:sldMkLst>
      </pc:sldChg>
      <pc:sldChg chg="del">
        <pc:chgData name="Ravi Sundaram" userId="a7df020c0a403423" providerId="LiveId" clId="{080751A1-5FB8-48F9-AC91-3A4745451AF4}" dt="2020-07-10T00:26:22.757" v="84" actId="2696"/>
        <pc:sldMkLst>
          <pc:docMk/>
          <pc:sldMk cId="3039323288" sldId="300"/>
        </pc:sldMkLst>
      </pc:sldChg>
      <pc:sldChg chg="del">
        <pc:chgData name="Ravi Sundaram" userId="a7df020c0a403423" providerId="LiveId" clId="{080751A1-5FB8-48F9-AC91-3A4745451AF4}" dt="2020-07-10T00:26:22.770" v="85" actId="2696"/>
        <pc:sldMkLst>
          <pc:docMk/>
          <pc:sldMk cId="2572948063" sldId="301"/>
        </pc:sldMkLst>
      </pc:sldChg>
      <pc:sldChg chg="del">
        <pc:chgData name="Ravi Sundaram" userId="a7df020c0a403423" providerId="LiveId" clId="{080751A1-5FB8-48F9-AC91-3A4745451AF4}" dt="2020-07-10T00:26:22.781" v="86" actId="2696"/>
        <pc:sldMkLst>
          <pc:docMk/>
          <pc:sldMk cId="1309514103" sldId="302"/>
        </pc:sldMkLst>
      </pc:sldChg>
      <pc:sldChg chg="del">
        <pc:chgData name="Ravi Sundaram" userId="a7df020c0a403423" providerId="LiveId" clId="{080751A1-5FB8-48F9-AC91-3A4745451AF4}" dt="2020-07-10T00:26:22.795" v="87" actId="2696"/>
        <pc:sldMkLst>
          <pc:docMk/>
          <pc:sldMk cId="1768516238" sldId="304"/>
        </pc:sldMkLst>
      </pc:sldChg>
      <pc:sldChg chg="modSp add">
        <pc:chgData name="Ravi Sundaram" userId="a7df020c0a403423" providerId="LiveId" clId="{080751A1-5FB8-48F9-AC91-3A4745451AF4}" dt="2020-07-10T01:27:57.173" v="130" actId="20577"/>
        <pc:sldMkLst>
          <pc:docMk/>
          <pc:sldMk cId="3455594306" sldId="305"/>
        </pc:sldMkLst>
        <pc:spChg chg="mod">
          <ac:chgData name="Ravi Sundaram" userId="a7df020c0a403423" providerId="LiveId" clId="{080751A1-5FB8-48F9-AC91-3A4745451AF4}" dt="2020-07-10T01:27:57.173" v="130" actId="20577"/>
          <ac:spMkLst>
            <pc:docMk/>
            <pc:sldMk cId="3455594306" sldId="305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1:33:19.811" v="283" actId="20577"/>
        <pc:sldMkLst>
          <pc:docMk/>
          <pc:sldMk cId="202630305" sldId="306"/>
        </pc:sldMkLst>
        <pc:spChg chg="mod">
          <ac:chgData name="Ravi Sundaram" userId="a7df020c0a403423" providerId="LiveId" clId="{080751A1-5FB8-48F9-AC91-3A4745451AF4}" dt="2020-07-10T01:28:50.439" v="174" actId="20577"/>
          <ac:spMkLst>
            <pc:docMk/>
            <pc:sldMk cId="202630305" sldId="306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33:19.811" v="283" actId="20577"/>
          <ac:spMkLst>
            <pc:docMk/>
            <pc:sldMk cId="202630305" sldId="306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1:42:41.342" v="651" actId="947"/>
        <pc:sldMkLst>
          <pc:docMk/>
          <pc:sldMk cId="2506444983" sldId="307"/>
        </pc:sldMkLst>
        <pc:spChg chg="mod">
          <ac:chgData name="Ravi Sundaram" userId="a7df020c0a403423" providerId="LiveId" clId="{080751A1-5FB8-48F9-AC91-3A4745451AF4}" dt="2020-07-10T01:34:39.549" v="293" actId="20577"/>
          <ac:spMkLst>
            <pc:docMk/>
            <pc:sldMk cId="2506444983" sldId="307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42:41.342" v="651" actId="947"/>
          <ac:spMkLst>
            <pc:docMk/>
            <pc:sldMk cId="2506444983" sldId="307"/>
            <ac:spMk id="3" creationId="{1C4EFA41-EDF3-4D89-812E-85BCE7B8A73E}"/>
          </ac:spMkLst>
        </pc:spChg>
      </pc:sldChg>
      <pc:sldChg chg="addSp delSp modSp add">
        <pc:chgData name="Ravi Sundaram" userId="a7df020c0a403423" providerId="LiveId" clId="{080751A1-5FB8-48F9-AC91-3A4745451AF4}" dt="2020-07-10T01:57:25.952" v="910" actId="207"/>
        <pc:sldMkLst>
          <pc:docMk/>
          <pc:sldMk cId="2965344762" sldId="308"/>
        </pc:sldMkLst>
        <pc:spChg chg="mod">
          <ac:chgData name="Ravi Sundaram" userId="a7df020c0a403423" providerId="LiveId" clId="{080751A1-5FB8-48F9-AC91-3A4745451AF4}" dt="2020-07-10T01:44:24.868" v="678" actId="20577"/>
          <ac:spMkLst>
            <pc:docMk/>
            <pc:sldMk cId="2965344762" sldId="308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1:50:32.570" v="824" actId="14100"/>
          <ac:spMkLst>
            <pc:docMk/>
            <pc:sldMk cId="2965344762" sldId="308"/>
            <ac:spMk id="3" creationId="{1C4EFA41-EDF3-4D89-812E-85BCE7B8A73E}"/>
          </ac:spMkLst>
        </pc:spChg>
        <pc:spChg chg="add mod">
          <ac:chgData name="Ravi Sundaram" userId="a7df020c0a403423" providerId="LiveId" clId="{080751A1-5FB8-48F9-AC91-3A4745451AF4}" dt="2020-07-10T01:52:31.317" v="853" actId="1076"/>
          <ac:spMkLst>
            <pc:docMk/>
            <pc:sldMk cId="2965344762" sldId="308"/>
            <ac:spMk id="11" creationId="{C417491F-09B5-49C5-9CD7-6D0A7A92FB16}"/>
          </ac:spMkLst>
        </pc:spChg>
        <pc:spChg chg="add mod">
          <ac:chgData name="Ravi Sundaram" userId="a7df020c0a403423" providerId="LiveId" clId="{080751A1-5FB8-48F9-AC91-3A4745451AF4}" dt="2020-07-10T01:52:41.867" v="860" actId="20577"/>
          <ac:spMkLst>
            <pc:docMk/>
            <pc:sldMk cId="2965344762" sldId="308"/>
            <ac:spMk id="12" creationId="{4114CE50-24C8-4310-9911-3ECE23DD922C}"/>
          </ac:spMkLst>
        </pc:spChg>
        <pc:spChg chg="add mod">
          <ac:chgData name="Ravi Sundaram" userId="a7df020c0a403423" providerId="LiveId" clId="{080751A1-5FB8-48F9-AC91-3A4745451AF4}" dt="2020-07-10T01:54:55.034" v="888" actId="207"/>
          <ac:spMkLst>
            <pc:docMk/>
            <pc:sldMk cId="2965344762" sldId="308"/>
            <ac:spMk id="19" creationId="{8531D519-CD89-4045-98F1-02F7315AC5DD}"/>
          </ac:spMkLst>
        </pc:spChg>
        <pc:spChg chg="add mod">
          <ac:chgData name="Ravi Sundaram" userId="a7df020c0a403423" providerId="LiveId" clId="{080751A1-5FB8-48F9-AC91-3A4745451AF4}" dt="2020-07-10T01:57:25.952" v="910" actId="207"/>
          <ac:spMkLst>
            <pc:docMk/>
            <pc:sldMk cId="2965344762" sldId="308"/>
            <ac:spMk id="33" creationId="{96492979-318C-471B-B380-05549DB7EB3E}"/>
          </ac:spMkLst>
        </pc:spChg>
        <pc:cxnChg chg="add del mod">
          <ac:chgData name="Ravi Sundaram" userId="a7df020c0a403423" providerId="LiveId" clId="{080751A1-5FB8-48F9-AC91-3A4745451AF4}" dt="2020-07-10T01:53:41.819" v="864" actId="478"/>
          <ac:cxnSpMkLst>
            <pc:docMk/>
            <pc:sldMk cId="2965344762" sldId="308"/>
            <ac:cxnSpMk id="5" creationId="{0BFD1F8E-2263-4E5A-A295-9886D4F52E18}"/>
          </ac:cxnSpMkLst>
        </pc:cxnChg>
        <pc:cxnChg chg="add mod">
          <ac:chgData name="Ravi Sundaram" userId="a7df020c0a403423" providerId="LiveId" clId="{080751A1-5FB8-48F9-AC91-3A4745451AF4}" dt="2020-07-10T01:51:23.542" v="829" actId="692"/>
          <ac:cxnSpMkLst>
            <pc:docMk/>
            <pc:sldMk cId="2965344762" sldId="308"/>
            <ac:cxnSpMk id="7" creationId="{12AED8AD-5C1D-4CF7-B491-390E8D07A10B}"/>
          </ac:cxnSpMkLst>
        </pc:cxnChg>
        <pc:cxnChg chg="add del mod">
          <ac:chgData name="Ravi Sundaram" userId="a7df020c0a403423" providerId="LiveId" clId="{080751A1-5FB8-48F9-AC91-3A4745451AF4}" dt="2020-07-10T01:53:29.769" v="862" actId="478"/>
          <ac:cxnSpMkLst>
            <pc:docMk/>
            <pc:sldMk cId="2965344762" sldId="308"/>
            <ac:cxnSpMk id="8" creationId="{5932A7FC-57E3-4307-8AF4-ED89A1CF9B12}"/>
          </ac:cxnSpMkLst>
        </pc:cxnChg>
        <pc:cxnChg chg="add mod">
          <ac:chgData name="Ravi Sundaram" userId="a7df020c0a403423" providerId="LiveId" clId="{080751A1-5FB8-48F9-AC91-3A4745451AF4}" dt="2020-07-10T01:54:11.175" v="870" actId="692"/>
          <ac:cxnSpMkLst>
            <pc:docMk/>
            <pc:sldMk cId="2965344762" sldId="308"/>
            <ac:cxnSpMk id="14" creationId="{3982F9A8-E514-4834-8FDB-28D55DA760DF}"/>
          </ac:cxnSpMkLst>
        </pc:cxnChg>
        <pc:cxnChg chg="add mod">
          <ac:chgData name="Ravi Sundaram" userId="a7df020c0a403423" providerId="LiveId" clId="{080751A1-5FB8-48F9-AC91-3A4745451AF4}" dt="2020-07-10T01:53:57.434" v="867" actId="14100"/>
          <ac:cxnSpMkLst>
            <pc:docMk/>
            <pc:sldMk cId="2965344762" sldId="308"/>
            <ac:cxnSpMk id="15" creationId="{3476262C-D58B-4E6B-982B-4EAC1FE3EB8F}"/>
          </ac:cxnSpMkLst>
        </pc:cxnChg>
        <pc:cxnChg chg="add del">
          <ac:chgData name="Ravi Sundaram" userId="a7df020c0a403423" providerId="LiveId" clId="{080751A1-5FB8-48F9-AC91-3A4745451AF4}" dt="2020-07-10T01:54:23.458" v="872"/>
          <ac:cxnSpMkLst>
            <pc:docMk/>
            <pc:sldMk cId="2965344762" sldId="308"/>
            <ac:cxnSpMk id="18" creationId="{70C28DF8-6103-45D2-9F37-B49A6F23D200}"/>
          </ac:cxnSpMkLst>
        </pc:cxnChg>
        <pc:cxnChg chg="add mod">
          <ac:chgData name="Ravi Sundaram" userId="a7df020c0a403423" providerId="LiveId" clId="{080751A1-5FB8-48F9-AC91-3A4745451AF4}" dt="2020-07-10T01:55:54.161" v="892" actId="692"/>
          <ac:cxnSpMkLst>
            <pc:docMk/>
            <pc:sldMk cId="2965344762" sldId="308"/>
            <ac:cxnSpMk id="21" creationId="{841375BF-A7E1-4A7D-95BB-D4945A3CDA31}"/>
          </ac:cxnSpMkLst>
        </pc:cxnChg>
        <pc:cxnChg chg="add mod">
          <ac:chgData name="Ravi Sundaram" userId="a7df020c0a403423" providerId="LiveId" clId="{080751A1-5FB8-48F9-AC91-3A4745451AF4}" dt="2020-07-10T01:56:24.112" v="896" actId="14100"/>
          <ac:cxnSpMkLst>
            <pc:docMk/>
            <pc:sldMk cId="2965344762" sldId="308"/>
            <ac:cxnSpMk id="22" creationId="{D22E35DE-8273-4AAE-9B80-948145B11870}"/>
          </ac:cxnSpMkLst>
        </pc:cxnChg>
        <pc:cxnChg chg="add mod">
          <ac:chgData name="Ravi Sundaram" userId="a7df020c0a403423" providerId="LiveId" clId="{080751A1-5FB8-48F9-AC91-3A4745451AF4}" dt="2020-07-10T01:56:38.527" v="899" actId="14100"/>
          <ac:cxnSpMkLst>
            <pc:docMk/>
            <pc:sldMk cId="2965344762" sldId="308"/>
            <ac:cxnSpMk id="26" creationId="{D67E2CB7-97AF-4A79-ACAE-1F9D8BF98F40}"/>
          </ac:cxnSpMkLst>
        </pc:cxnChg>
        <pc:cxnChg chg="add mod">
          <ac:chgData name="Ravi Sundaram" userId="a7df020c0a403423" providerId="LiveId" clId="{080751A1-5FB8-48F9-AC91-3A4745451AF4}" dt="2020-07-10T01:57:02.920" v="905" actId="14100"/>
          <ac:cxnSpMkLst>
            <pc:docMk/>
            <pc:sldMk cId="2965344762" sldId="308"/>
            <ac:cxnSpMk id="28" creationId="{570512CB-5015-42E2-8357-05DBB471F8A4}"/>
          </ac:cxnSpMkLst>
        </pc:cxnChg>
      </pc:sldChg>
      <pc:sldChg chg="modSp add">
        <pc:chgData name="Ravi Sundaram" userId="a7df020c0a403423" providerId="LiveId" clId="{080751A1-5FB8-48F9-AC91-3A4745451AF4}" dt="2020-07-10T02:06:53.457" v="1213" actId="20577"/>
        <pc:sldMkLst>
          <pc:docMk/>
          <pc:sldMk cId="380021759" sldId="309"/>
        </pc:sldMkLst>
        <pc:spChg chg="mod">
          <ac:chgData name="Ravi Sundaram" userId="a7df020c0a403423" providerId="LiveId" clId="{080751A1-5FB8-48F9-AC91-3A4745451AF4}" dt="2020-07-10T01:59:51.186" v="973" actId="20577"/>
          <ac:spMkLst>
            <pc:docMk/>
            <pc:sldMk cId="380021759" sldId="309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06:53.457" v="1213" actId="20577"/>
          <ac:spMkLst>
            <pc:docMk/>
            <pc:sldMk cId="380021759" sldId="309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1:04.160" v="1261" actId="20577"/>
        <pc:sldMkLst>
          <pc:docMk/>
          <pc:sldMk cId="2211901668" sldId="310"/>
        </pc:sldMkLst>
        <pc:spChg chg="mod">
          <ac:chgData name="Ravi Sundaram" userId="a7df020c0a403423" providerId="LiveId" clId="{080751A1-5FB8-48F9-AC91-3A4745451AF4}" dt="2020-07-10T02:05:14.123" v="1164" actId="20577"/>
          <ac:spMkLst>
            <pc:docMk/>
            <pc:sldMk cId="2211901668" sldId="310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1:04.160" v="1261" actId="20577"/>
          <ac:spMkLst>
            <pc:docMk/>
            <pc:sldMk cId="2211901668" sldId="310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4:09.254" v="1380" actId="20577"/>
        <pc:sldMkLst>
          <pc:docMk/>
          <pc:sldMk cId="335736984" sldId="311"/>
        </pc:sldMkLst>
        <pc:spChg chg="mod">
          <ac:chgData name="Ravi Sundaram" userId="a7df020c0a403423" providerId="LiveId" clId="{080751A1-5FB8-48F9-AC91-3A4745451AF4}" dt="2020-07-10T02:12:02.354" v="1299" actId="20577"/>
          <ac:spMkLst>
            <pc:docMk/>
            <pc:sldMk cId="335736984" sldId="311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4:09.254" v="1380" actId="20577"/>
          <ac:spMkLst>
            <pc:docMk/>
            <pc:sldMk cId="335736984" sldId="311"/>
            <ac:spMk id="3" creationId="{1C4EFA41-EDF3-4D89-812E-85BCE7B8A73E}"/>
          </ac:spMkLst>
        </pc:spChg>
      </pc:sldChg>
      <pc:sldChg chg="modSp add">
        <pc:chgData name="Ravi Sundaram" userId="a7df020c0a403423" providerId="LiveId" clId="{080751A1-5FB8-48F9-AC91-3A4745451AF4}" dt="2020-07-10T02:17:48.113" v="1423" actId="20577"/>
        <pc:sldMkLst>
          <pc:docMk/>
          <pc:sldMk cId="3625756718" sldId="312"/>
        </pc:sldMkLst>
        <pc:spChg chg="mod">
          <ac:chgData name="Ravi Sundaram" userId="a7df020c0a403423" providerId="LiveId" clId="{080751A1-5FB8-48F9-AC91-3A4745451AF4}" dt="2020-07-10T02:15:18.774" v="1390" actId="20577"/>
          <ac:spMkLst>
            <pc:docMk/>
            <pc:sldMk cId="3625756718" sldId="312"/>
            <ac:spMk id="2" creationId="{04F1C0EF-92F3-4DD3-9656-EC5DA238C7DD}"/>
          </ac:spMkLst>
        </pc:spChg>
        <pc:spChg chg="mod">
          <ac:chgData name="Ravi Sundaram" userId="a7df020c0a403423" providerId="LiveId" clId="{080751A1-5FB8-48F9-AC91-3A4745451AF4}" dt="2020-07-10T02:17:48.113" v="1423" actId="20577"/>
          <ac:spMkLst>
            <pc:docMk/>
            <pc:sldMk cId="3625756718" sldId="312"/>
            <ac:spMk id="3" creationId="{1C4EFA41-EDF3-4D89-812E-85BCE7B8A7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73B14-E03D-4C36-A9A9-DDF34C9C76C4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575FB-1220-46CE-B9EB-2DF038F4E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66A-B261-4E9B-B884-0E08F399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6F6A9-CB80-4838-9194-C1D48065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C919-F7DB-4D92-8230-BE2600AD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2EAE-90CF-42E4-9D14-B51C620F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2B40-2763-4320-95FD-79EAF493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15A7-2E0C-4D10-A18E-6D4C8C5B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F29E-B286-4821-873A-4EEBDDA9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C13E-20DD-4FA1-84FA-0DC0C268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46F0-D564-4E7F-94CB-C728ED71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77A7-30EC-4454-BE13-EDADC1B5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9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38BB8-1524-4263-8145-DD7BF0F6D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F6161-598E-41A1-94D4-0CB9C5F3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BBA5-CB02-4CF4-834F-78CD0EE3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5DEC-DA76-449C-95DA-3737867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EDC1-4F32-4D8B-9B85-B93C062C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0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F615-C80C-4577-B8C0-60EF203E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CD97-97A8-4B3D-BCFA-4F23FDA8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A63E9-8815-42F1-8F7E-8D0C3C0A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9C8-F031-4208-B5FA-65A96CC7B6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AB7F-DC4A-450A-8EC8-53CB35CF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FE77-9520-40B4-AF8F-7D8D9CC0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BE43-225A-480C-9C42-2CD467C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6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FD75-4EA0-492F-BF12-B79E79F6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A7A9A-7AB0-4835-B99C-FC240E7B6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L2.</a:t>
            </a:r>
            <a:fld id="{00947AF7-6B57-49E7-9462-FCC01CFF1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07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5F9D-EB46-464A-9C1F-36F52A03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2D95-61E5-4BA6-A5CA-989CDDC2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30BF0-DEA8-4F87-8199-C9682854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2B86-28A3-44DB-9CFB-1A1C0FF4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C2B3-6C04-46A0-8FA7-0063446F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2C2D-7AD7-4039-949A-2027C8F8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FC05-C3D5-426B-A838-A7F0C526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9E0A-1F89-4190-BC9C-B9E9F099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166D-848F-4CB8-8A44-D60A37F5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63A5-CC65-4162-9521-BA95ECD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4BD8-C0A3-43A7-9732-BA4FD6FF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813D-6C9D-4545-AA01-E0C57C909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35D6-133C-4A12-BD8B-3A15F48D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C587C-1331-44D1-83D3-0B8854C2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3FC86-6C1E-499F-AB30-D19B24A0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2A89-22C3-45AD-BCD2-6FF037FC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58E2-82E8-4BD5-A304-4EF17182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01953-3B7F-4B14-9B3B-0BA693B2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8E5DE-211A-4124-9442-641AEE501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84F4D-9B29-47E3-8C8A-D2DF81EC0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C0E2-E01E-4DBE-A2D7-E8BD34192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3BCC3-372E-4D85-A683-9274F59C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154E9-9F74-429E-86F9-69DD81D5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C6BB3-2072-4777-B179-8FB5A8F7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94A6-5DF6-47C6-B60B-99F61A5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1011E-25AB-4FB9-A747-F1E58849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F2190-B682-4144-983C-080CBD31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E53F1-0E9A-4302-B4D8-60A31EE1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136C-067E-49CF-BEFB-07DCD05C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B2C96-B1E3-42ED-8203-CA1BD425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33A53-F566-47F1-8F54-EB975B36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5B4A-0671-47E5-83D9-49994E71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3781-23BB-4681-AA1A-3F931A42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8D9E8-D8B4-462F-9876-EE4339BB1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E83D1-9453-43F1-8018-1094AF33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7543E-4DA3-46F9-B662-BC517F2B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56846-A283-4D1C-B6E2-BA550C20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3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D4D-C3DE-4F73-A1E1-0879EC66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51224-56BF-4517-B358-05EEB2CC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59471-0385-4433-8AFE-F7A59EC03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818A-4939-449E-A64E-08F4AE8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08150-FC02-4AE2-ADA5-62EEC424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9674-8609-4504-A853-B14F9D05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83CAB-A5A6-4427-9403-D15078A2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33D35-FFB0-41EC-B656-BBA19813B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F149-9FF9-44EA-A48F-86A3F23EE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C2BA-BD82-4009-A526-3CB63542CE0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134C8-0AC4-4373-84B9-4926B6707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6F41-206B-4D3D-BD01-1955F6F6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68ED-2B91-4C5F-AF86-0CF328C2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244C0-42D6-467E-A100-0E78E127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7938-D6DE-4603-956D-AFF345DF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ADE1D-8F0D-48D6-B74C-332A21BE5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D9C8-F031-4208-B5FA-65A96CC7B6F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DDC5-B42E-4025-9BA1-A73D4D3EF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47E8-581C-41DA-849A-F588F082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BE43-225A-480C-9C42-2CD467CB4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7C44-BBD0-4A67-A16E-1796651C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19" y="1204598"/>
            <a:ext cx="9144000" cy="3843765"/>
          </a:xfrm>
        </p:spPr>
        <p:txBody>
          <a:bodyPr>
            <a:noAutofit/>
          </a:bodyPr>
          <a:lstStyle/>
          <a:p>
            <a:r>
              <a:rPr lang="en-US" sz="4000" u="sng" dirty="0"/>
              <a:t>CS5800 – ALGORITHMS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MODULE 3. DIVIDE &amp; CONQUER - I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Lesson 2: </a:t>
            </a:r>
            <a:r>
              <a:rPr lang="en-US" sz="4000"/>
              <a:t>Master Theorem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8199E-2156-4542-B134-D3536A98A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19" y="5688991"/>
            <a:ext cx="9144000" cy="477733"/>
          </a:xfrm>
        </p:spPr>
        <p:txBody>
          <a:bodyPr/>
          <a:lstStyle/>
          <a:p>
            <a:r>
              <a:rPr lang="en-US" u="sng" dirty="0"/>
              <a:t>Ravi Sundaram</a:t>
            </a:r>
          </a:p>
        </p:txBody>
      </p:sp>
    </p:spTree>
    <p:extLst>
      <p:ext uri="{BB962C8B-B14F-4D97-AF65-F5344CB8AC3E}">
        <p14:creationId xmlns:p14="http://schemas.microsoft.com/office/powerpoint/2010/main" val="409912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394CBDB-4F38-4482-BBFC-6C8AFD8B9B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L2.</a:t>
            </a:r>
            <a:fld id="{8A4188B8-D8E1-478D-AA82-6BCDCAE6FBC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107AD9C7-3187-4529-90DC-E6A10B6B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common cases (cont.)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0DF0CBB8-57EA-4CDE-B910-0D4DAB2A9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543050"/>
            <a:ext cx="32952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Compare </a:t>
            </a:r>
            <a:r>
              <a:rPr lang="en-US" altLang="en-US" sz="2400" i="1" dirty="0">
                <a:solidFill>
                  <a:srgbClr val="009999"/>
                </a:solidFill>
              </a:rPr>
              <a:t>f</a:t>
            </a:r>
            <a:r>
              <a:rPr lang="en-US" altLang="en-US" sz="2400" dirty="0">
                <a:solidFill>
                  <a:srgbClr val="009999"/>
                </a:solidFill>
              </a:rPr>
              <a:t> (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  <a:r>
              <a:rPr lang="en-US" altLang="en-US" sz="2400" dirty="0"/>
              <a:t> with </a:t>
            </a:r>
            <a:r>
              <a:rPr lang="en-US" altLang="en-US" sz="2400" i="1" dirty="0" err="1">
                <a:solidFill>
                  <a:srgbClr val="009999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400" dirty="0"/>
              <a:t>: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D9435C09-12DA-40B8-9F44-BCE18647A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4" y="2251076"/>
            <a:ext cx="8275637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2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002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71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28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86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43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005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 startAt="3"/>
            </a:pPr>
            <a:r>
              <a:rPr lang="en-US" altLang="en-US" sz="3200" dirty="0">
                <a:solidFill>
                  <a:srgbClr val="009999"/>
                </a:solidFill>
              </a:rPr>
              <a:t> </a:t>
            </a:r>
            <a:r>
              <a:rPr lang="en-US" altLang="en-US" sz="3200" i="1" dirty="0">
                <a:solidFill>
                  <a:srgbClr val="009999"/>
                </a:solidFill>
              </a:rPr>
              <a:t>f</a:t>
            </a:r>
            <a:r>
              <a:rPr lang="en-US" altLang="en-US" sz="1800" dirty="0">
                <a:solidFill>
                  <a:srgbClr val="009999"/>
                </a:solidFill>
              </a:rPr>
              <a:t> 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= </a:t>
            </a:r>
            <a:r>
              <a:rPr lang="en-US" altLang="en-US" sz="3200" dirty="0">
                <a:solidFill>
                  <a:srgbClr val="009999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 err="1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32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32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3200" i="1" baseline="30000" dirty="0">
                <a:solidFill>
                  <a:srgbClr val="009999"/>
                </a:solidFill>
              </a:rPr>
              <a:t> </a:t>
            </a:r>
            <a:r>
              <a:rPr lang="en-US" altLang="en-US" sz="3200" baseline="30000" dirty="0">
                <a:solidFill>
                  <a:srgbClr val="009999"/>
                </a:solidFill>
              </a:rPr>
              <a:t>+ </a:t>
            </a:r>
            <a:r>
              <a:rPr lang="en-US" altLang="en-US" sz="3200" baseline="30000" dirty="0">
                <a:solidFill>
                  <a:srgbClr val="009999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3200" dirty="0">
                <a:solidFill>
                  <a:srgbClr val="009999"/>
                </a:solidFill>
              </a:rPr>
              <a:t>)</a:t>
            </a:r>
            <a:r>
              <a:rPr lang="en-US" altLang="en-US" sz="3200" dirty="0"/>
              <a:t> for some constant </a:t>
            </a:r>
            <a:r>
              <a:rPr lang="en-US" altLang="en-US" sz="3200" dirty="0">
                <a:solidFill>
                  <a:srgbClr val="009999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3200" dirty="0">
                <a:solidFill>
                  <a:srgbClr val="009999"/>
                </a:solidFill>
              </a:rPr>
              <a:t> &gt; 0</a:t>
            </a:r>
            <a:r>
              <a:rPr lang="en-US" altLang="en-US" sz="3200" dirty="0"/>
              <a:t>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 i="1" dirty="0">
                <a:solidFill>
                  <a:srgbClr val="009999"/>
                </a:solidFill>
              </a:rPr>
              <a:t>f</a:t>
            </a:r>
            <a:r>
              <a:rPr lang="en-US" altLang="en-US" sz="1800" dirty="0">
                <a:solidFill>
                  <a:srgbClr val="009999"/>
                </a:solidFill>
              </a:rPr>
              <a:t> 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</a:t>
            </a:r>
            <a:r>
              <a:rPr lang="en-US" altLang="en-US" sz="3200" dirty="0"/>
              <a:t>grows </a:t>
            </a:r>
            <a:r>
              <a:rPr lang="en-US" altLang="en-US" sz="3200" dirty="0" err="1"/>
              <a:t>polynomially</a:t>
            </a:r>
            <a:r>
              <a:rPr lang="en-US" altLang="en-US" sz="3200" dirty="0"/>
              <a:t> faster than </a:t>
            </a:r>
            <a:r>
              <a:rPr lang="en-US" altLang="en-US" sz="3200" i="1" dirty="0" err="1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32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32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3200" dirty="0"/>
              <a:t> (by an 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>
                <a:solidFill>
                  <a:srgbClr val="009999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3200" dirty="0"/>
              <a:t> factor),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sz="3200" b="1" i="1" dirty="0"/>
              <a:t>	and</a:t>
            </a:r>
            <a:r>
              <a:rPr lang="en-US" altLang="en-US" i="1" dirty="0"/>
              <a:t> </a:t>
            </a:r>
            <a:r>
              <a:rPr lang="en-US" altLang="en-US" sz="1800" i="1" dirty="0"/>
              <a:t> </a:t>
            </a:r>
            <a:r>
              <a:rPr lang="en-US" altLang="en-US" sz="3200" i="1" dirty="0">
                <a:solidFill>
                  <a:srgbClr val="009999"/>
                </a:solidFill>
              </a:rPr>
              <a:t>f</a:t>
            </a:r>
            <a:r>
              <a:rPr lang="en-US" altLang="en-US" sz="1800" dirty="0">
                <a:solidFill>
                  <a:srgbClr val="009999"/>
                </a:solidFill>
              </a:rPr>
              <a:t> 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</a:t>
            </a:r>
            <a:r>
              <a:rPr lang="en-US" altLang="en-US" sz="3200" dirty="0"/>
              <a:t>satisfies the </a:t>
            </a:r>
            <a:r>
              <a:rPr lang="en-US" altLang="en-US" sz="3200" b="1" i="1" dirty="0">
                <a:solidFill>
                  <a:schemeClr val="accent2"/>
                </a:solidFill>
              </a:rPr>
              <a:t>regularity condition</a:t>
            </a:r>
            <a:r>
              <a:rPr lang="en-US" altLang="en-US" sz="3200" dirty="0">
                <a:solidFill>
                  <a:srgbClr val="009999"/>
                </a:solidFill>
              </a:rPr>
              <a:t> </a:t>
            </a:r>
            <a:r>
              <a:rPr lang="en-US" altLang="en-US" sz="3200" dirty="0"/>
              <a:t>that </a:t>
            </a:r>
            <a:r>
              <a:rPr lang="en-US" altLang="en-US" sz="3200" i="1" dirty="0">
                <a:solidFill>
                  <a:srgbClr val="009999"/>
                </a:solidFill>
              </a:rPr>
              <a:t>a</a:t>
            </a:r>
            <a:r>
              <a:rPr lang="en-US" altLang="en-US" sz="1800" i="1" dirty="0">
                <a:solidFill>
                  <a:srgbClr val="009999"/>
                </a:solidFill>
              </a:rPr>
              <a:t> </a:t>
            </a:r>
            <a:r>
              <a:rPr lang="en-US" altLang="en-US" sz="3200" i="1" dirty="0">
                <a:solidFill>
                  <a:srgbClr val="009999"/>
                </a:solidFill>
              </a:rPr>
              <a:t>f</a:t>
            </a:r>
            <a:r>
              <a:rPr lang="en-US" altLang="en-US" sz="1800" dirty="0">
                <a:solidFill>
                  <a:srgbClr val="009999"/>
                </a:solidFill>
              </a:rPr>
              <a:t> 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n/b</a:t>
            </a:r>
            <a:r>
              <a:rPr lang="en-US" altLang="en-US" sz="3200" dirty="0">
                <a:solidFill>
                  <a:srgbClr val="009999"/>
                </a:solidFill>
              </a:rPr>
              <a:t>) </a:t>
            </a:r>
            <a:r>
              <a:rPr lang="en-US" altLang="en-US" sz="3200" dirty="0">
                <a:solidFill>
                  <a:srgbClr val="009999"/>
                </a:solidFill>
                <a:latin typeface="Symbol" panose="05050102010706020507" pitchFamily="18" charset="2"/>
              </a:rPr>
              <a:t>£</a:t>
            </a:r>
            <a:r>
              <a:rPr lang="en-US" altLang="en-US" sz="3200" dirty="0">
                <a:solidFill>
                  <a:srgbClr val="009999"/>
                </a:solidFill>
              </a:rPr>
              <a:t> </a:t>
            </a:r>
            <a:r>
              <a:rPr lang="en-US" altLang="en-US" sz="3200" i="1" dirty="0">
                <a:solidFill>
                  <a:srgbClr val="009999"/>
                </a:solidFill>
              </a:rPr>
              <a:t>c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r>
              <a:rPr lang="en-US" altLang="en-US" sz="3200" i="1" dirty="0">
                <a:solidFill>
                  <a:srgbClr val="009999"/>
                </a:solidFill>
              </a:rPr>
              <a:t>f</a:t>
            </a:r>
            <a:r>
              <a:rPr lang="en-US" altLang="en-US" sz="1800" dirty="0">
                <a:solidFill>
                  <a:srgbClr val="009999"/>
                </a:solidFill>
              </a:rPr>
              <a:t> 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</a:t>
            </a:r>
            <a:r>
              <a:rPr lang="en-US" altLang="en-US" sz="3200" dirty="0"/>
              <a:t>for some constant </a:t>
            </a:r>
            <a:r>
              <a:rPr lang="en-US" altLang="en-US" sz="3200" i="1" dirty="0">
                <a:solidFill>
                  <a:srgbClr val="009999"/>
                </a:solidFill>
              </a:rPr>
              <a:t>c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009999"/>
                </a:solidFill>
              </a:rPr>
              <a:t>&lt; 1</a:t>
            </a:r>
            <a:r>
              <a:rPr lang="en-US" altLang="en-US" sz="3200" dirty="0"/>
              <a:t>.</a:t>
            </a:r>
            <a:endParaRPr lang="en-US" altLang="en-US" sz="3200" b="1" i="1" dirty="0"/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sz="3200" dirty="0"/>
              <a:t>	</a:t>
            </a:r>
            <a:r>
              <a:rPr lang="en-US" altLang="en-US" sz="3200" b="1" i="1" dirty="0">
                <a:solidFill>
                  <a:schemeClr val="accent2"/>
                </a:solidFill>
              </a:rPr>
              <a:t>Solution: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= </a:t>
            </a:r>
            <a:r>
              <a:rPr lang="en-US" altLang="en-US" sz="3200" dirty="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dirty="0">
                <a:solidFill>
                  <a:srgbClr val="009999"/>
                </a:solidFill>
              </a:rPr>
              <a:t> </a:t>
            </a:r>
            <a:r>
              <a:rPr lang="en-US" altLang="en-US" sz="3200" i="1" dirty="0">
                <a:solidFill>
                  <a:srgbClr val="009999"/>
                </a:solidFill>
              </a:rPr>
              <a:t>f</a:t>
            </a:r>
            <a:r>
              <a:rPr lang="en-US" altLang="en-US" sz="1800" dirty="0">
                <a:solidFill>
                  <a:srgbClr val="009999"/>
                </a:solidFill>
              </a:rPr>
              <a:t> 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</a:t>
            </a:r>
            <a:r>
              <a:rPr lang="en-US" altLang="en-US" sz="1200" dirty="0">
                <a:solidFill>
                  <a:srgbClr val="009999"/>
                </a:solidFill>
              </a:rPr>
              <a:t> </a:t>
            </a:r>
            <a:r>
              <a:rPr lang="en-US" altLang="en-US" sz="3200" dirty="0">
                <a:solidFill>
                  <a:srgbClr val="009999"/>
                </a:solidFill>
              </a:rPr>
              <a:t>)</a:t>
            </a:r>
            <a:r>
              <a:rPr lang="en-US" altLang="en-US" sz="3200" dirty="0"/>
              <a:t>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EE67697C-0D44-41B9-8EA0-7B49C0178C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L2.</a:t>
            </a:r>
            <a:fld id="{48A671D9-8872-4596-A8B9-360AB307386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AF0A3D4-C3E0-436C-B854-08F8DA4C7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1FECB69C-967B-494C-8AE3-CD89503BD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876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5C8F5BA4-1CBA-4A01-BB6D-AB46BBEA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81534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i="1" dirty="0"/>
              <a:t>Ex.</a:t>
            </a:r>
            <a:r>
              <a:rPr lang="en-US" altLang="en-US" sz="3200" i="1" dirty="0"/>
              <a:t> 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4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/2) + </a:t>
            </a:r>
            <a:r>
              <a:rPr lang="en-US" altLang="en-US" sz="3200" i="1" dirty="0"/>
              <a:t>n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a =</a:t>
            </a:r>
            <a:r>
              <a:rPr lang="en-US" altLang="en-US" sz="3200" dirty="0"/>
              <a:t> 4, </a:t>
            </a:r>
            <a:r>
              <a:rPr lang="en-US" altLang="en-US" sz="3200" i="1" dirty="0"/>
              <a:t>b</a:t>
            </a:r>
            <a:r>
              <a:rPr lang="en-US" altLang="en-US" sz="3200" dirty="0"/>
              <a:t> = 2 </a:t>
            </a:r>
            <a:r>
              <a:rPr lang="en-US" altLang="en-US" sz="3200" dirty="0">
                <a:sym typeface="Symbol" panose="05050102010706020507" pitchFamily="18" charset="2"/>
              </a:rPr>
              <a:t></a:t>
            </a:r>
            <a:r>
              <a:rPr lang="en-US" altLang="en-US" sz="3200" dirty="0"/>
              <a:t> </a:t>
            </a:r>
            <a:r>
              <a:rPr lang="en-US" altLang="en-US" sz="3200" i="1" dirty="0" err="1"/>
              <a:t>n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a</a:t>
            </a:r>
            <a:r>
              <a:rPr lang="en-US" altLang="en-US" sz="3200" i="1" baseline="30000" dirty="0"/>
              <a:t> </a:t>
            </a:r>
            <a:r>
              <a:rPr lang="en-US" altLang="en-US" sz="3200" dirty="0"/>
              <a:t>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; </a:t>
            </a:r>
            <a:r>
              <a:rPr lang="en-US" altLang="en-US" sz="3200" i="1" dirty="0"/>
              <a:t>f</a:t>
            </a:r>
            <a:r>
              <a:rPr lang="en-US" altLang="en-US" sz="18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n.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</a:t>
            </a:r>
            <a:r>
              <a:rPr lang="en-US" altLang="en-US" sz="3200" b="1" dirty="0"/>
              <a:t>C</a:t>
            </a:r>
            <a:r>
              <a:rPr lang="en-US" altLang="en-US" b="1" dirty="0"/>
              <a:t>ASE</a:t>
            </a:r>
            <a:r>
              <a:rPr lang="en-US" altLang="en-US" sz="3200" b="1" dirty="0"/>
              <a:t> 1</a:t>
            </a:r>
            <a:r>
              <a:rPr lang="en-US" altLang="en-US" sz="3200" dirty="0"/>
              <a:t>: </a:t>
            </a:r>
            <a:r>
              <a:rPr lang="en-US" altLang="en-US" sz="3200" i="1" dirty="0"/>
              <a:t>f</a:t>
            </a:r>
            <a:r>
              <a:rPr lang="en-US" altLang="en-US" sz="16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O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i="1" baseline="30000" dirty="0"/>
              <a:t> </a:t>
            </a:r>
            <a:r>
              <a:rPr lang="en-US" altLang="en-US" sz="3200" baseline="30000" dirty="0"/>
              <a:t>– </a:t>
            </a:r>
            <a:r>
              <a:rPr lang="en-US" altLang="en-US" sz="3200" baseline="30000" dirty="0">
                <a:latin typeface="Symbol" panose="05050102010706020507" pitchFamily="18" charset="2"/>
              </a:rPr>
              <a:t>e</a:t>
            </a:r>
            <a:r>
              <a:rPr lang="en-US" altLang="en-US" sz="3200" dirty="0"/>
              <a:t>) for </a:t>
            </a:r>
            <a:r>
              <a:rPr lang="en-US" altLang="en-US" sz="3200" dirty="0">
                <a:latin typeface="Symbol" panose="05050102010706020507" pitchFamily="18" charset="2"/>
              </a:rPr>
              <a:t>e</a:t>
            </a:r>
            <a:r>
              <a:rPr lang="en-US" altLang="en-US" sz="3200" dirty="0"/>
              <a:t> = 1.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/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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>
                <a:latin typeface="Symbol" panose="05050102010706020507" pitchFamily="18" charset="2"/>
              </a:rPr>
              <a:t>Q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).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4514AE18-137D-4C76-9E81-A28708A11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81534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i="1" dirty="0"/>
              <a:t>Ex.</a:t>
            </a:r>
            <a:r>
              <a:rPr lang="en-US" altLang="en-US" sz="3200" i="1" dirty="0"/>
              <a:t> 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4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/2) +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endParaRPr lang="en-US" altLang="en-US" sz="3200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a =</a:t>
            </a:r>
            <a:r>
              <a:rPr lang="en-US" altLang="en-US" sz="3200" dirty="0"/>
              <a:t> 4, </a:t>
            </a:r>
            <a:r>
              <a:rPr lang="en-US" altLang="en-US" sz="3200" i="1" dirty="0"/>
              <a:t>b</a:t>
            </a:r>
            <a:r>
              <a:rPr lang="en-US" altLang="en-US" sz="3200" dirty="0"/>
              <a:t> = 2 </a:t>
            </a:r>
            <a:r>
              <a:rPr lang="en-US" altLang="en-US" sz="3200" dirty="0">
                <a:sym typeface="Symbol" panose="05050102010706020507" pitchFamily="18" charset="2"/>
              </a:rPr>
              <a:t></a:t>
            </a:r>
            <a:r>
              <a:rPr lang="en-US" altLang="en-US" sz="3200" dirty="0"/>
              <a:t> </a:t>
            </a:r>
            <a:r>
              <a:rPr lang="en-US" altLang="en-US" sz="3200" i="1" dirty="0" err="1"/>
              <a:t>n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a</a:t>
            </a:r>
            <a:r>
              <a:rPr lang="en-US" altLang="en-US" sz="3200" i="1" baseline="30000" dirty="0"/>
              <a:t> </a:t>
            </a:r>
            <a:r>
              <a:rPr lang="en-US" altLang="en-US" sz="3200" dirty="0"/>
              <a:t>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; </a:t>
            </a:r>
            <a:r>
              <a:rPr lang="en-US" altLang="en-US" sz="3200" i="1" dirty="0"/>
              <a:t>f</a:t>
            </a:r>
            <a:r>
              <a:rPr lang="en-US" altLang="en-US" sz="18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i="1" dirty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 </a:t>
            </a:r>
            <a:r>
              <a:rPr lang="en-US" altLang="en-US" sz="3200" b="1" dirty="0"/>
              <a:t>C</a:t>
            </a:r>
            <a:r>
              <a:rPr lang="en-US" altLang="en-US" b="1" dirty="0"/>
              <a:t>ASE</a:t>
            </a:r>
            <a:r>
              <a:rPr lang="en-US" altLang="en-US" sz="3200" b="1" dirty="0"/>
              <a:t> 2</a:t>
            </a:r>
            <a:r>
              <a:rPr lang="en-US" altLang="en-US" sz="3200" dirty="0"/>
              <a:t>: </a:t>
            </a:r>
            <a:r>
              <a:rPr lang="en-US" altLang="en-US" sz="3200" i="1" dirty="0"/>
              <a:t>f</a:t>
            </a:r>
            <a:r>
              <a:rPr lang="en-US" altLang="en-US" sz="16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>
                <a:latin typeface="Symbol" panose="05050102010706020507" pitchFamily="18" charset="2"/>
              </a:rPr>
              <a:t>Q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lg</a:t>
            </a:r>
            <a:r>
              <a:rPr lang="en-US" altLang="en-US" sz="3200" baseline="30000" dirty="0"/>
              <a:t>0</a:t>
            </a:r>
            <a:r>
              <a:rPr lang="en-US" altLang="en-US" sz="3200" i="1" dirty="0"/>
              <a:t>n</a:t>
            </a:r>
            <a:r>
              <a:rPr lang="en-US" altLang="en-US" sz="3200" dirty="0"/>
              <a:t>), that is, </a:t>
            </a:r>
            <a:r>
              <a:rPr lang="en-US" altLang="en-US" sz="3200" i="1" dirty="0"/>
              <a:t>k </a:t>
            </a:r>
            <a:r>
              <a:rPr lang="en-US" altLang="en-US" sz="3200" dirty="0"/>
              <a:t>= 0.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/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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>
                <a:latin typeface="Symbol" panose="05050102010706020507" pitchFamily="18" charset="2"/>
              </a:rPr>
              <a:t>Q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lg</a:t>
            </a:r>
            <a:r>
              <a:rPr lang="en-US" altLang="en-US" sz="1800" dirty="0"/>
              <a:t> </a:t>
            </a:r>
            <a:r>
              <a:rPr lang="en-US" altLang="en-US" sz="3200" i="1" dirty="0"/>
              <a:t>n</a:t>
            </a:r>
            <a:r>
              <a:rPr lang="en-US" altLang="en-US" sz="32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70C9253-0E3F-43D8-BC79-EA345F588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L2.</a:t>
            </a:r>
            <a:fld id="{5EA9393B-4EA2-405F-A4BE-4FEA7E5360C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94C4448-539D-4FA9-9553-A1FABF31A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7BF9382C-BD07-4DBC-9E32-852B0B42E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876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3DE058D1-2E8F-4116-8354-5FCEB77A8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153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i="1" dirty="0"/>
              <a:t>Ex.</a:t>
            </a:r>
            <a:r>
              <a:rPr lang="en-US" altLang="en-US" sz="3200" i="1" dirty="0"/>
              <a:t> 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4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/2) +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3</a:t>
            </a:r>
            <a:endParaRPr lang="en-US" altLang="en-US" sz="3200" i="1" dirty="0"/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a =</a:t>
            </a:r>
            <a:r>
              <a:rPr lang="en-US" altLang="en-US" sz="3200" dirty="0"/>
              <a:t> 4, </a:t>
            </a:r>
            <a:r>
              <a:rPr lang="en-US" altLang="en-US" sz="3200" i="1" dirty="0"/>
              <a:t>b</a:t>
            </a:r>
            <a:r>
              <a:rPr lang="en-US" altLang="en-US" sz="3200" dirty="0"/>
              <a:t> = 2 </a:t>
            </a:r>
            <a:r>
              <a:rPr lang="en-US" altLang="en-US" sz="3200" dirty="0">
                <a:sym typeface="Symbol" panose="05050102010706020507" pitchFamily="18" charset="2"/>
              </a:rPr>
              <a:t></a:t>
            </a:r>
            <a:r>
              <a:rPr lang="en-US" altLang="en-US" sz="3200" dirty="0"/>
              <a:t> </a:t>
            </a:r>
            <a:r>
              <a:rPr lang="en-US" altLang="en-US" sz="3200" i="1" dirty="0" err="1"/>
              <a:t>n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a</a:t>
            </a:r>
            <a:r>
              <a:rPr lang="en-US" altLang="en-US" sz="3200" i="1" baseline="30000" dirty="0"/>
              <a:t> </a:t>
            </a:r>
            <a:r>
              <a:rPr lang="en-US" altLang="en-US" sz="3200" dirty="0"/>
              <a:t>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; </a:t>
            </a:r>
            <a:r>
              <a:rPr lang="en-US" altLang="en-US" sz="3200" i="1" dirty="0"/>
              <a:t>f</a:t>
            </a:r>
            <a:r>
              <a:rPr lang="en-US" altLang="en-US" sz="18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3</a:t>
            </a:r>
            <a:r>
              <a:rPr lang="en-US" altLang="en-US" sz="3200" i="1" dirty="0"/>
              <a:t>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 </a:t>
            </a:r>
            <a:r>
              <a:rPr lang="en-US" altLang="en-US" sz="3200" b="1" dirty="0"/>
              <a:t>C</a:t>
            </a:r>
            <a:r>
              <a:rPr lang="en-US" altLang="en-US" b="1" dirty="0"/>
              <a:t>ASE</a:t>
            </a:r>
            <a:r>
              <a:rPr lang="en-US" altLang="en-US" sz="3200" b="1" dirty="0"/>
              <a:t> 3</a:t>
            </a:r>
            <a:r>
              <a:rPr lang="en-US" altLang="en-US" sz="3200" dirty="0"/>
              <a:t>: </a:t>
            </a:r>
            <a:r>
              <a:rPr lang="en-US" altLang="en-US" sz="3200" i="1" dirty="0"/>
              <a:t>f</a:t>
            </a:r>
            <a:r>
              <a:rPr lang="en-US" altLang="en-US" sz="16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>
                <a:latin typeface="Symbol" panose="05050102010706020507" pitchFamily="18" charset="2"/>
              </a:rPr>
              <a:t>W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i="1" baseline="30000" dirty="0"/>
              <a:t> </a:t>
            </a:r>
            <a:r>
              <a:rPr lang="en-US" altLang="en-US" sz="3200" baseline="30000" dirty="0"/>
              <a:t>+ </a:t>
            </a:r>
            <a:r>
              <a:rPr lang="en-US" altLang="en-US" sz="3200" baseline="30000" dirty="0">
                <a:latin typeface="Symbol" panose="05050102010706020507" pitchFamily="18" charset="2"/>
              </a:rPr>
              <a:t>e</a:t>
            </a:r>
            <a:r>
              <a:rPr lang="en-US" altLang="en-US" sz="3200" dirty="0"/>
              <a:t>) for </a:t>
            </a:r>
            <a:r>
              <a:rPr lang="en-US" altLang="en-US" sz="3200" dirty="0">
                <a:latin typeface="Symbol" panose="05050102010706020507" pitchFamily="18" charset="2"/>
              </a:rPr>
              <a:t>e</a:t>
            </a:r>
            <a:r>
              <a:rPr lang="en-US" altLang="en-US" sz="3200" dirty="0"/>
              <a:t> = 1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/>
              <a:t>	</a:t>
            </a:r>
            <a:r>
              <a:rPr lang="en-US" altLang="en-US" sz="3200" b="1" i="1" dirty="0"/>
              <a:t>and</a:t>
            </a:r>
            <a:r>
              <a:rPr lang="en-US" altLang="en-US" sz="3200" dirty="0"/>
              <a:t> 4(</a:t>
            </a:r>
            <a:r>
              <a:rPr lang="en-US" altLang="en-US" sz="3200" i="1" dirty="0" err="1"/>
              <a:t>cn</a:t>
            </a:r>
            <a:r>
              <a:rPr lang="en-US" altLang="en-US" sz="3200" dirty="0"/>
              <a:t>/2)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 </a:t>
            </a:r>
            <a:r>
              <a:rPr lang="en-US" altLang="en-US" sz="3200" dirty="0">
                <a:latin typeface="Symbol" panose="05050102010706020507" pitchFamily="18" charset="2"/>
              </a:rPr>
              <a:t>£</a:t>
            </a:r>
            <a:r>
              <a:rPr lang="en-US" altLang="en-US" sz="3200" dirty="0"/>
              <a:t> </a:t>
            </a:r>
            <a:r>
              <a:rPr lang="en-US" altLang="en-US" sz="3200" i="1" dirty="0"/>
              <a:t>cn</a:t>
            </a:r>
            <a:r>
              <a:rPr lang="en-US" altLang="en-US" sz="3200" baseline="30000" dirty="0"/>
              <a:t>3 </a:t>
            </a:r>
            <a:r>
              <a:rPr lang="en-US" altLang="en-US" sz="3200" dirty="0"/>
              <a:t>(reg. cond.) for </a:t>
            </a:r>
            <a:r>
              <a:rPr lang="en-US" altLang="en-US" sz="3200" i="1" dirty="0"/>
              <a:t>c</a:t>
            </a:r>
            <a:r>
              <a:rPr lang="en-US" altLang="en-US" sz="3200" dirty="0"/>
              <a:t> = 1/2.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dirty="0"/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 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dirty="0">
                <a:latin typeface="Symbol" panose="05050102010706020507" pitchFamily="18" charset="2"/>
              </a:rPr>
              <a:t>Q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3</a:t>
            </a:r>
            <a:r>
              <a:rPr lang="en-US" altLang="en-US" sz="3200" dirty="0"/>
              <a:t>).</a:t>
            </a: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A804AB8C-A02B-4DB0-86E1-31A78FD21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75125"/>
            <a:ext cx="85344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90563" indent="-6905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91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b="1" i="1" dirty="0"/>
              <a:t>Ex.</a:t>
            </a:r>
            <a:r>
              <a:rPr lang="en-US" altLang="en-US" sz="3200" i="1" dirty="0"/>
              <a:t> 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4</a:t>
            </a:r>
            <a:r>
              <a:rPr lang="en-US" altLang="en-US" sz="3200" i="1" dirty="0"/>
              <a:t>T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/2) +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/lg</a:t>
            </a:r>
            <a:r>
              <a:rPr lang="en-US" altLang="en-US" sz="1400" dirty="0"/>
              <a:t> </a:t>
            </a:r>
            <a:r>
              <a:rPr lang="en-US" altLang="en-US" sz="3200" i="1" dirty="0"/>
              <a:t>n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a =</a:t>
            </a:r>
            <a:r>
              <a:rPr lang="en-US" altLang="en-US" sz="3200" dirty="0"/>
              <a:t> 4, </a:t>
            </a:r>
            <a:r>
              <a:rPr lang="en-US" altLang="en-US" sz="3200" i="1" dirty="0"/>
              <a:t>b</a:t>
            </a:r>
            <a:r>
              <a:rPr lang="en-US" altLang="en-US" sz="3200" dirty="0"/>
              <a:t> = 2 </a:t>
            </a:r>
            <a:r>
              <a:rPr lang="en-US" altLang="en-US" sz="3200" dirty="0">
                <a:sym typeface="Symbol" panose="05050102010706020507" pitchFamily="18" charset="2"/>
              </a:rPr>
              <a:t></a:t>
            </a:r>
            <a:r>
              <a:rPr lang="en-US" altLang="en-US" sz="3200" dirty="0"/>
              <a:t> </a:t>
            </a:r>
            <a:r>
              <a:rPr lang="en-US" altLang="en-US" sz="3200" i="1" dirty="0" err="1"/>
              <a:t>n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a</a:t>
            </a:r>
            <a:r>
              <a:rPr lang="en-US" altLang="en-US" sz="3200" i="1" baseline="30000" dirty="0"/>
              <a:t> </a:t>
            </a:r>
            <a:r>
              <a:rPr lang="en-US" altLang="en-US" sz="3200" dirty="0"/>
              <a:t>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; </a:t>
            </a:r>
            <a:r>
              <a:rPr lang="en-US" altLang="en-US" sz="3200" i="1" dirty="0"/>
              <a:t>f</a:t>
            </a:r>
            <a:r>
              <a:rPr lang="en-US" altLang="en-US" sz="1800" dirty="0"/>
              <a:t> </a:t>
            </a:r>
            <a:r>
              <a:rPr lang="en-US" altLang="en-US" sz="3200" dirty="0"/>
              <a:t>(</a:t>
            </a:r>
            <a:r>
              <a:rPr lang="en-US" altLang="en-US" sz="3200" i="1" dirty="0"/>
              <a:t>n</a:t>
            </a:r>
            <a:r>
              <a:rPr lang="en-US" altLang="en-US" sz="3200" dirty="0"/>
              <a:t>) = </a:t>
            </a:r>
            <a:r>
              <a:rPr lang="en-US" altLang="en-US" sz="3200" i="1" dirty="0"/>
              <a:t>n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/lg</a:t>
            </a:r>
            <a:r>
              <a:rPr lang="en-US" altLang="en-US" sz="1400" dirty="0"/>
              <a:t> </a:t>
            </a:r>
            <a:r>
              <a:rPr lang="en-US" altLang="en-US" sz="3200" i="1" dirty="0"/>
              <a:t>n.</a:t>
            </a:r>
          </a:p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en-US" sz="3200" i="1" dirty="0"/>
              <a:t>	</a:t>
            </a:r>
            <a:r>
              <a:rPr lang="en-US" altLang="en-US" sz="3200" dirty="0"/>
              <a:t>Master method does not apply.  In particular, for every constant </a:t>
            </a:r>
            <a:r>
              <a:rPr lang="en-US" altLang="en-US" sz="3200" dirty="0">
                <a:latin typeface="Symbol" panose="05050102010706020507" pitchFamily="18" charset="2"/>
              </a:rPr>
              <a:t>e</a:t>
            </a:r>
            <a:r>
              <a:rPr lang="en-US" altLang="en-US" sz="3200" dirty="0"/>
              <a:t> &gt; 0, we have </a:t>
            </a:r>
            <a:r>
              <a:rPr lang="en-US" altLang="en-US" sz="3200" i="1" dirty="0"/>
              <a:t>n</a:t>
            </a:r>
            <a:r>
              <a:rPr lang="en-US" altLang="en-US" sz="3200" baseline="30000" dirty="0">
                <a:latin typeface="Symbol" panose="05050102010706020507" pitchFamily="18" charset="2"/>
              </a:rPr>
              <a:t>e</a:t>
            </a:r>
            <a:r>
              <a:rPr lang="en-US" altLang="en-US" sz="3200" dirty="0"/>
              <a:t> </a:t>
            </a:r>
            <a:r>
              <a:rPr lang="en-US" altLang="en-US" sz="3200" i="1" dirty="0">
                <a:latin typeface="Symbol" panose="05050102010706020507" pitchFamily="18" charset="2"/>
              </a:rPr>
              <a:t>= </a:t>
            </a:r>
            <a:r>
              <a:rPr lang="en-US" altLang="en-US" sz="3200" dirty="0">
                <a:latin typeface="Symbol" panose="05050102010706020507" pitchFamily="18" charset="2"/>
              </a:rPr>
              <a:t>w</a:t>
            </a:r>
            <a:r>
              <a:rPr lang="en-US" altLang="en-US" sz="3200" dirty="0"/>
              <a:t>(lg</a:t>
            </a:r>
            <a:r>
              <a:rPr lang="en-US" altLang="en-US" sz="1400" dirty="0"/>
              <a:t> </a:t>
            </a:r>
            <a:r>
              <a:rPr lang="en-US" altLang="en-US" sz="3200" i="1" dirty="0"/>
              <a:t>n</a:t>
            </a:r>
            <a:r>
              <a:rPr lang="en-US" altLang="en-US" sz="32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FEF-F44A-4071-922A-E51980E9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– useful tool for describing algorithms</a:t>
            </a:r>
          </a:p>
          <a:p>
            <a:r>
              <a:rPr lang="en-US" dirty="0"/>
              <a:t>Complexity characterizable using recurrence equation</a:t>
            </a:r>
          </a:p>
          <a:p>
            <a:r>
              <a:rPr lang="en-US" dirty="0"/>
              <a:t>Common cases of the Recursion tree method are encapsulated in Master Theorem</a:t>
            </a:r>
          </a:p>
          <a:p>
            <a:r>
              <a:rPr lang="en-US" dirty="0"/>
              <a:t>Main Takeaway: To solve T(n) = </a:t>
            </a:r>
            <a:r>
              <a:rPr lang="en-US" dirty="0" err="1"/>
              <a:t>aT</a:t>
            </a:r>
            <a:r>
              <a:rPr lang="en-US" dirty="0"/>
              <a:t>(n/b) + f(n) compare </a:t>
            </a:r>
            <a:r>
              <a:rPr lang="pt-BR" dirty="0"/>
              <a:t>n</a:t>
            </a:r>
            <a:r>
              <a:rPr lang="pt-BR" baseline="30000" dirty="0"/>
              <a:t>log</a:t>
            </a:r>
            <a:r>
              <a:rPr lang="pt-BR" baseline="2000" dirty="0"/>
              <a:t>b</a:t>
            </a:r>
            <a:r>
              <a:rPr lang="pt-BR" baseline="30000" dirty="0"/>
              <a:t>a </a:t>
            </a:r>
            <a:r>
              <a:rPr lang="en-US" dirty="0"/>
              <a:t>  with f(n), whichever dominates is the solution, and if they are equal then throw in an extra log n.</a:t>
            </a:r>
          </a:p>
        </p:txBody>
      </p:sp>
    </p:spTree>
    <p:extLst>
      <p:ext uri="{BB962C8B-B14F-4D97-AF65-F5344CB8AC3E}">
        <p14:creationId xmlns:p14="http://schemas.microsoft.com/office/powerpoint/2010/main" val="40141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FEF-F44A-4071-922A-E51980E9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Statement of the Master Theorem</a:t>
            </a:r>
          </a:p>
          <a:p>
            <a:r>
              <a:rPr lang="en-US" dirty="0"/>
              <a:t>Proof of the Master Theorem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Summary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7900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FA58-59B8-4EFD-BF2B-069C4571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FEF-F44A-4071-922A-E51980E9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Master Theorem is a one-size-fits-all theorem for running times of recursions</a:t>
            </a:r>
          </a:p>
          <a:p>
            <a:pPr marL="0" indent="0">
              <a:buNone/>
            </a:pPr>
            <a:r>
              <a:rPr lang="en-US" u="sng" dirty="0"/>
              <a:t>Master Theorem</a:t>
            </a:r>
            <a:r>
              <a:rPr lang="en-US" dirty="0"/>
              <a:t>: Let </a:t>
            </a:r>
            <a:r>
              <a:rPr lang="en-US" b="1" dirty="0"/>
              <a:t>T(n) = a T(n/b) + f (n) </a:t>
            </a:r>
            <a:r>
              <a:rPr lang="en-US" dirty="0"/>
              <a:t>, where a ≥ 1, b &gt; 1, and  f  is asymptotically positive. Then, </a:t>
            </a:r>
          </a:p>
          <a:p>
            <a:pPr marL="0" indent="0">
              <a:buNone/>
            </a:pPr>
            <a:r>
              <a:rPr lang="en-US" dirty="0"/>
              <a:t>   if </a:t>
            </a:r>
            <a:r>
              <a:rPr lang="pt-BR" dirty="0"/>
              <a:t>f(n) = O(n</a:t>
            </a:r>
            <a:r>
              <a:rPr lang="pt-BR" baseline="30000" dirty="0"/>
              <a:t>log</a:t>
            </a:r>
            <a:r>
              <a:rPr lang="pt-BR" baseline="2000" dirty="0"/>
              <a:t>b</a:t>
            </a:r>
            <a:r>
              <a:rPr lang="pt-BR" baseline="30000" dirty="0"/>
              <a:t>a</a:t>
            </a:r>
            <a:r>
              <a:rPr lang="pt-BR" dirty="0"/>
              <a:t> </a:t>
            </a:r>
            <a:r>
              <a:rPr lang="pt-BR" baseline="30000" dirty="0"/>
              <a:t>– </a:t>
            </a:r>
            <a:r>
              <a:rPr lang="el-GR" baseline="30000" dirty="0"/>
              <a:t>ε</a:t>
            </a:r>
            <a:r>
              <a:rPr lang="pt-BR" dirty="0"/>
              <a:t>) for some </a:t>
            </a:r>
            <a:r>
              <a:rPr lang="el-GR" dirty="0"/>
              <a:t>ε</a:t>
            </a:r>
            <a:r>
              <a:rPr lang="pt-BR" dirty="0"/>
              <a:t> &gt; 0       then   T(n) =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Θ</a:t>
            </a:r>
            <a:r>
              <a:rPr lang="pt-BR" dirty="0"/>
              <a:t>(n</a:t>
            </a:r>
            <a:r>
              <a:rPr lang="pt-BR" baseline="30000" dirty="0"/>
              <a:t>log</a:t>
            </a:r>
            <a:r>
              <a:rPr lang="pt-BR" baseline="2000" dirty="0"/>
              <a:t>b</a:t>
            </a:r>
            <a:r>
              <a:rPr lang="pt-BR" baseline="30000" dirty="0"/>
              <a:t>a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   if f(n) =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Θ</a:t>
            </a:r>
            <a:r>
              <a:rPr lang="pt-BR" dirty="0"/>
              <a:t>(n</a:t>
            </a:r>
            <a:r>
              <a:rPr lang="pt-BR" baseline="30000" dirty="0"/>
              <a:t>log</a:t>
            </a:r>
            <a:r>
              <a:rPr lang="pt-BR" baseline="2000" dirty="0"/>
              <a:t>b</a:t>
            </a:r>
            <a:r>
              <a:rPr lang="pt-BR" baseline="30000" dirty="0"/>
              <a:t>a</a:t>
            </a:r>
            <a:r>
              <a:rPr lang="pt-BR" dirty="0"/>
              <a:t> log</a:t>
            </a:r>
            <a:r>
              <a:rPr lang="pt-BR" baseline="30000" dirty="0"/>
              <a:t>k</a:t>
            </a:r>
            <a:r>
              <a:rPr lang="pt-BR" dirty="0"/>
              <a:t>n) for some k ≥ 0  then   T(n) =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Θ(</a:t>
            </a:r>
            <a:r>
              <a:rPr lang="pt-BR" dirty="0"/>
              <a:t>n</a:t>
            </a:r>
            <a:r>
              <a:rPr lang="pt-BR" baseline="30000" dirty="0"/>
              <a:t>log</a:t>
            </a:r>
            <a:r>
              <a:rPr lang="pt-BR" baseline="2000" dirty="0"/>
              <a:t>b</a:t>
            </a:r>
            <a:r>
              <a:rPr lang="pt-BR" baseline="30000" dirty="0"/>
              <a:t>a</a:t>
            </a:r>
            <a:r>
              <a:rPr lang="pt-BR" dirty="0"/>
              <a:t> log</a:t>
            </a:r>
            <a:r>
              <a:rPr lang="pt-BR" baseline="30000" dirty="0"/>
              <a:t>k+1</a:t>
            </a:r>
            <a:r>
              <a:rPr lang="pt-BR" dirty="0"/>
              <a:t>n)</a:t>
            </a:r>
          </a:p>
          <a:p>
            <a:pPr marL="0" indent="0">
              <a:buNone/>
            </a:pPr>
            <a:r>
              <a:rPr lang="pt-BR" dirty="0"/>
              <a:t>   if f(n) =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pt-BR" dirty="0"/>
              <a:t>(n</a:t>
            </a:r>
            <a:r>
              <a:rPr lang="pt-BR" baseline="30000" dirty="0"/>
              <a:t>log</a:t>
            </a:r>
            <a:r>
              <a:rPr lang="pt-BR" baseline="2000" dirty="0"/>
              <a:t>b</a:t>
            </a:r>
            <a:r>
              <a:rPr lang="pt-BR" baseline="30000" dirty="0"/>
              <a:t>a</a:t>
            </a:r>
            <a:r>
              <a:rPr lang="pt-BR" dirty="0"/>
              <a:t> </a:t>
            </a:r>
            <a:r>
              <a:rPr lang="pt-BR" baseline="30000" dirty="0"/>
              <a:t>+ </a:t>
            </a:r>
            <a:r>
              <a:rPr lang="el-GR" baseline="30000" dirty="0"/>
              <a:t>ε</a:t>
            </a:r>
            <a:r>
              <a:rPr lang="pt-BR" dirty="0"/>
              <a:t>) for some </a:t>
            </a:r>
            <a:r>
              <a:rPr lang="el-GR" dirty="0"/>
              <a:t>ε</a:t>
            </a:r>
            <a:r>
              <a:rPr lang="pt-BR" dirty="0"/>
              <a:t> &gt; 0 </a:t>
            </a:r>
          </a:p>
          <a:p>
            <a:pPr marL="0" indent="0">
              <a:buNone/>
            </a:pPr>
            <a:r>
              <a:rPr lang="pt-BR" dirty="0"/>
              <a:t>&amp;  af(n/b) ≤ cf(n) for some c &lt; 1              then   T(n) = </a:t>
            </a:r>
            <a:r>
              <a:rPr lang="pt-BR" dirty="0">
                <a:latin typeface="Cambria" panose="02040503050406030204" pitchFamily="18" charset="0"/>
                <a:ea typeface="Cambria" panose="02040503050406030204" pitchFamily="18" charset="0"/>
              </a:rPr>
              <a:t>Θ(f(n))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5902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6" name="Line 30">
            <a:extLst>
              <a:ext uri="{FF2B5EF4-FFF2-40B4-BE49-F238E27FC236}">
                <a16:creationId xmlns:a16="http://schemas.microsoft.com/office/drawing/2014/main" id="{B5D61F2A-DBFA-4B95-AE27-B938A84E0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2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Rectangle 20">
            <a:extLst>
              <a:ext uri="{FF2B5EF4-FFF2-40B4-BE49-F238E27FC236}">
                <a16:creationId xmlns:a16="http://schemas.microsoft.com/office/drawing/2014/main" id="{3E6CB492-E565-4723-B9FA-23A1E914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4" y="2620963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38" name="Line 2">
            <a:extLst>
              <a:ext uri="{FF2B5EF4-FFF2-40B4-BE49-F238E27FC236}">
                <a16:creationId xmlns:a16="http://schemas.microsoft.com/office/drawing/2014/main" id="{23464756-E485-4366-B947-D40F075CD9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0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Line 3">
            <a:extLst>
              <a:ext uri="{FF2B5EF4-FFF2-40B4-BE49-F238E27FC236}">
                <a16:creationId xmlns:a16="http://schemas.microsoft.com/office/drawing/2014/main" id="{1CB92819-58FE-40FE-AEB2-EF34953DA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D1CCDA7D-6610-4F94-AEA6-ADB64460B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of Master Theorem</a:t>
            </a:r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21083668-0B34-42C5-95DC-9383CB434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0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28B9E97E-4272-4C9F-A0C4-7CDE32B72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7214" y="2925764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9">
            <a:extLst>
              <a:ext uri="{FF2B5EF4-FFF2-40B4-BE49-F238E27FC236}">
                <a16:creationId xmlns:a16="http://schemas.microsoft.com/office/drawing/2014/main" id="{5F0EC395-37C7-4A76-BA39-CEEB23A83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9" y="2925764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Rectangle 14">
            <a:extLst>
              <a:ext uri="{FF2B5EF4-FFF2-40B4-BE49-F238E27FC236}">
                <a16:creationId xmlns:a16="http://schemas.microsoft.com/office/drawing/2014/main" id="{85475890-650D-4274-8BA9-2E348603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482" y="2636838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1" name="Rectangle 15">
            <a:extLst>
              <a:ext uri="{FF2B5EF4-FFF2-40B4-BE49-F238E27FC236}">
                <a16:creationId xmlns:a16="http://schemas.microsoft.com/office/drawing/2014/main" id="{69262BD0-6F5D-41F7-806D-5D4BEEAD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520" y="2620963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2" name="Rectangle 16">
            <a:extLst>
              <a:ext uri="{FF2B5EF4-FFF2-40B4-BE49-F238E27FC236}">
                <a16:creationId xmlns:a16="http://schemas.microsoft.com/office/drawing/2014/main" id="{3F548C38-CB87-474A-B6F5-35D142E5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36" y="5105400"/>
            <a:ext cx="79060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  <a:latin typeface="Symbol" panose="05050102010706020507" pitchFamily="18" charset="2"/>
              </a:rPr>
              <a:t>T </a:t>
            </a:r>
            <a:r>
              <a:rPr lang="en-US" altLang="en-US" sz="2400" dirty="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1153" name="Text Box 17">
            <a:extLst>
              <a:ext uri="{FF2B5EF4-FFF2-40B4-BE49-F238E27FC236}">
                <a16:creationId xmlns:a16="http://schemas.microsoft.com/office/drawing/2014/main" id="{11199902-FDEC-4123-9B36-9BD46974D2C9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756462" y="4454009"/>
            <a:ext cx="343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4" name="Text Box 18">
            <a:extLst>
              <a:ext uri="{FF2B5EF4-FFF2-40B4-BE49-F238E27FC236}">
                <a16:creationId xmlns:a16="http://schemas.microsoft.com/office/drawing/2014/main" id="{8AC52872-8CD1-4DD1-B678-39F79E2E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6" y="1543050"/>
            <a:ext cx="20781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chemeClr val="accent2"/>
                </a:solidFill>
              </a:rPr>
              <a:t>Recursion</a:t>
            </a:r>
            <a:r>
              <a:rPr lang="en-US" altLang="en-US" b="1" i="1" dirty="0">
                <a:solidFill>
                  <a:schemeClr val="accent2"/>
                </a:solidFill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</a:rPr>
              <a:t>tree:</a:t>
            </a:r>
          </a:p>
        </p:txBody>
      </p:sp>
      <p:sp>
        <p:nvSpPr>
          <p:cNvPr id="91158" name="Text Box 22">
            <a:extLst>
              <a:ext uri="{FF2B5EF4-FFF2-40B4-BE49-F238E27FC236}">
                <a16:creationId xmlns:a16="http://schemas.microsoft.com/office/drawing/2014/main" id="{0238F0E1-07A1-4C98-AE09-771189FF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406" y="2514600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B25B5EF3-13BA-41AB-BF9E-214698210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4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Rectangle 19">
            <a:extLst>
              <a:ext uri="{FF2B5EF4-FFF2-40B4-BE49-F238E27FC236}">
                <a16:creationId xmlns:a16="http://schemas.microsoft.com/office/drawing/2014/main" id="{39F72D49-FEBD-49C4-8BAF-C66B19F3E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53" y="1858963"/>
            <a:ext cx="5677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 dirty="0">
                <a:solidFill>
                  <a:srgbClr val="009999"/>
                </a:solidFill>
              </a:rPr>
              <a:t>f </a:t>
            </a:r>
            <a:r>
              <a:rPr lang="en-US" altLang="en-US" dirty="0">
                <a:solidFill>
                  <a:srgbClr val="009999"/>
                </a:solidFill>
              </a:rPr>
              <a:t>(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r>
              <a:rPr lang="en-US" altLang="en-US" dirty="0">
                <a:solidFill>
                  <a:srgbClr val="009999"/>
                </a:solidFill>
              </a:rPr>
              <a:t>)</a:t>
            </a:r>
            <a:endParaRPr lang="en-US" altLang="en-US" baseline="30000" dirty="0">
              <a:solidFill>
                <a:srgbClr val="009999"/>
              </a:solidFill>
            </a:endParaRPr>
          </a:p>
        </p:txBody>
      </p:sp>
      <p:sp>
        <p:nvSpPr>
          <p:cNvPr id="91160" name="Arc 24">
            <a:extLst>
              <a:ext uri="{FF2B5EF4-FFF2-40B4-BE49-F238E27FC236}">
                <a16:creationId xmlns:a16="http://schemas.microsoft.com/office/drawing/2014/main" id="{ED91506B-AF97-4A66-8374-5998A6E22474}"/>
              </a:ext>
            </a:extLst>
          </p:cNvPr>
          <p:cNvSpPr>
            <a:spLocks/>
          </p:cNvSpPr>
          <p:nvPr/>
        </p:nvSpPr>
        <p:spPr bwMode="auto">
          <a:xfrm flipV="1">
            <a:off x="5489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Text Box 25">
            <a:extLst>
              <a:ext uri="{FF2B5EF4-FFF2-40B4-BE49-F238E27FC236}">
                <a16:creationId xmlns:a16="http://schemas.microsoft.com/office/drawing/2014/main" id="{B12C242C-DDB3-44A4-BC9B-35991BD2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606" y="2057400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1162" name="Rectangle 26">
            <a:extLst>
              <a:ext uri="{FF2B5EF4-FFF2-40B4-BE49-F238E27FC236}">
                <a16:creationId xmlns:a16="http://schemas.microsoft.com/office/drawing/2014/main" id="{C4122225-42E0-4316-8387-692EFDAE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6" y="3595688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3" name="Rectangle 27">
            <a:extLst>
              <a:ext uri="{FF2B5EF4-FFF2-40B4-BE49-F238E27FC236}">
                <a16:creationId xmlns:a16="http://schemas.microsoft.com/office/drawing/2014/main" id="{3DBE8A13-08C8-4F8F-86D0-221A1F7A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147" y="3611563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4" name="Rectangle 28">
            <a:extLst>
              <a:ext uri="{FF2B5EF4-FFF2-40B4-BE49-F238E27FC236}">
                <a16:creationId xmlns:a16="http://schemas.microsoft.com/office/drawing/2014/main" id="{F5B3E610-06D1-495D-88B2-6FE6992AC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184" y="3595688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5" name="Text Box 29">
            <a:extLst>
              <a:ext uri="{FF2B5EF4-FFF2-40B4-BE49-F238E27FC236}">
                <a16:creationId xmlns:a16="http://schemas.microsoft.com/office/drawing/2014/main" id="{0E4FD73F-F6FD-4F31-A117-A3314903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168" y="3489325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67" name="Arc 31">
            <a:extLst>
              <a:ext uri="{FF2B5EF4-FFF2-40B4-BE49-F238E27FC236}">
                <a16:creationId xmlns:a16="http://schemas.microsoft.com/office/drawing/2014/main" id="{FFA72541-1188-4A3B-A69F-CDA6C06D4046}"/>
              </a:ext>
            </a:extLst>
          </p:cNvPr>
          <p:cNvSpPr>
            <a:spLocks/>
          </p:cNvSpPr>
          <p:nvPr/>
        </p:nvSpPr>
        <p:spPr bwMode="auto">
          <a:xfrm flipV="1">
            <a:off x="4011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Text Box 32">
            <a:extLst>
              <a:ext uri="{FF2B5EF4-FFF2-40B4-BE49-F238E27FC236}">
                <a16:creationId xmlns:a16="http://schemas.microsoft.com/office/drawing/2014/main" id="{B3C91DB1-D5B5-4530-8F30-0EDA80888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206" y="3001963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</a:p>
        </p:txBody>
      </p:sp>
      <p:grpSp>
        <p:nvGrpSpPr>
          <p:cNvPr id="91181" name="Group 45">
            <a:extLst>
              <a:ext uri="{FF2B5EF4-FFF2-40B4-BE49-F238E27FC236}">
                <a16:creationId xmlns:a16="http://schemas.microsoft.com/office/drawing/2014/main" id="{E3890BEC-207B-4D43-BE49-4A5A2144F173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2057400"/>
            <a:ext cx="1303338" cy="3581400"/>
            <a:chOff x="38" y="1296"/>
            <a:chExt cx="821" cy="2256"/>
          </a:xfrm>
        </p:grpSpPr>
        <p:sp>
          <p:nvSpPr>
            <p:cNvPr id="91169" name="Line 33">
              <a:extLst>
                <a:ext uri="{FF2B5EF4-FFF2-40B4-BE49-F238E27FC236}">
                  <a16:creationId xmlns:a16="http://schemas.microsoft.com/office/drawing/2014/main" id="{685ED065-A433-4C87-9CB4-C557A751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" y="1296"/>
              <a:ext cx="0" cy="2256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0" name="Text Box 34">
              <a:extLst>
                <a:ext uri="{FF2B5EF4-FFF2-40B4-BE49-F238E27FC236}">
                  <a16:creationId xmlns:a16="http://schemas.microsoft.com/office/drawing/2014/main" id="{958354AE-FC17-4AD0-A9AD-1D2DC3217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" y="2016"/>
              <a:ext cx="82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 dirty="0">
                  <a:solidFill>
                    <a:srgbClr val="009999"/>
                  </a:solidFill>
                </a:rPr>
                <a:t>h</a:t>
              </a:r>
              <a:r>
                <a:rPr lang="en-US" altLang="en-US" sz="2400" dirty="0">
                  <a:solidFill>
                    <a:srgbClr val="009999"/>
                  </a:solidFill>
                </a:rPr>
                <a:t> = </a:t>
              </a:r>
              <a:r>
                <a:rPr lang="en-US" altLang="en-US" sz="2400" dirty="0" err="1">
                  <a:solidFill>
                    <a:srgbClr val="009999"/>
                  </a:solidFill>
                </a:rPr>
                <a:t>log</a:t>
              </a:r>
              <a:r>
                <a:rPr lang="en-US" altLang="en-US" sz="2400" i="1" baseline="-25000" dirty="0" err="1">
                  <a:solidFill>
                    <a:srgbClr val="009999"/>
                  </a:solidFill>
                </a:rPr>
                <a:t>b</a:t>
              </a:r>
              <a:r>
                <a:rPr lang="en-US" altLang="en-US" sz="2400" i="1" dirty="0" err="1">
                  <a:solidFill>
                    <a:srgbClr val="009999"/>
                  </a:solidFill>
                </a:rPr>
                <a:t>n</a:t>
              </a:r>
              <a:endParaRPr lang="en-US" altLang="en-US" sz="2400" i="1" dirty="0">
                <a:solidFill>
                  <a:srgbClr val="009999"/>
                </a:solidFill>
              </a:endParaRPr>
            </a:p>
          </p:txBody>
        </p:sp>
      </p:grpSp>
      <p:sp>
        <p:nvSpPr>
          <p:cNvPr id="91173" name="Line 37">
            <a:extLst>
              <a:ext uri="{FF2B5EF4-FFF2-40B4-BE49-F238E27FC236}">
                <a16:creationId xmlns:a16="http://schemas.microsoft.com/office/drawing/2014/main" id="{38316DA9-E67E-40AE-95D8-DE5B7AF68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33601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Rectangle 38">
            <a:extLst>
              <a:ext uri="{FF2B5EF4-FFF2-40B4-BE49-F238E27FC236}">
                <a16:creationId xmlns:a16="http://schemas.microsoft.com/office/drawing/2014/main" id="{470FF807-BB45-4703-A935-D036CB96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979" y="1828801"/>
            <a:ext cx="69281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  <a:endParaRPr lang="en-US" altLang="en-US" sz="2400" baseline="30000" dirty="0">
              <a:solidFill>
                <a:srgbClr val="009999"/>
              </a:solidFill>
            </a:endParaRPr>
          </a:p>
        </p:txBody>
      </p:sp>
      <p:sp>
        <p:nvSpPr>
          <p:cNvPr id="91175" name="Rectangle 39">
            <a:extLst>
              <a:ext uri="{FF2B5EF4-FFF2-40B4-BE49-F238E27FC236}">
                <a16:creationId xmlns:a16="http://schemas.microsoft.com/office/drawing/2014/main" id="{256F9B19-B16C-4757-A931-33C86C66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712" y="2590801"/>
            <a:ext cx="119776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 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6FB11260-61D6-4DD3-98EA-5E4EF5AF4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723" y="3535364"/>
            <a:ext cx="140615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i="1" dirty="0">
                <a:solidFill>
                  <a:srgbClr val="009999"/>
                </a:solidFill>
              </a:rPr>
              <a:t> 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77" name="Line 41">
            <a:extLst>
              <a:ext uri="{FF2B5EF4-FFF2-40B4-BE49-F238E27FC236}">
                <a16:creationId xmlns:a16="http://schemas.microsoft.com/office/drawing/2014/main" id="{65E02D0A-22C5-4AB8-91EB-F898C7536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95601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8" name="Line 42">
            <a:extLst>
              <a:ext uri="{FF2B5EF4-FFF2-40B4-BE49-F238E27FC236}">
                <a16:creationId xmlns:a16="http://schemas.microsoft.com/office/drawing/2014/main" id="{D390F98E-AC18-4C9D-9264-E997ED0F3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86201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9" name="Text Box 43">
            <a:extLst>
              <a:ext uri="{FF2B5EF4-FFF2-40B4-BE49-F238E27FC236}">
                <a16:creationId xmlns:a16="http://schemas.microsoft.com/office/drawing/2014/main" id="{499A07C9-E487-4205-BE56-094980FA905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263063" y="4243389"/>
            <a:ext cx="342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1184" name="AutoShape 48">
            <a:extLst>
              <a:ext uri="{FF2B5EF4-FFF2-40B4-BE49-F238E27FC236}">
                <a16:creationId xmlns:a16="http://schemas.microsoft.com/office/drawing/2014/main" id="{D0922068-ACF5-4275-826B-AFAA4BE7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19600"/>
            <a:ext cx="29718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71" name="Text Box 35">
            <a:extLst>
              <a:ext uri="{FF2B5EF4-FFF2-40B4-BE49-F238E27FC236}">
                <a16:creationId xmlns:a16="http://schemas.microsoft.com/office/drawing/2014/main" id="{AC77DC59-F127-4267-8613-866348745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19600"/>
            <a:ext cx="2667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309688" indent="-13096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4239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382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2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dirty="0"/>
              <a:t>#leaves = </a:t>
            </a:r>
            <a:r>
              <a:rPr lang="en-US" altLang="en-US" sz="3200" i="1" dirty="0"/>
              <a:t>a</a:t>
            </a:r>
            <a:r>
              <a:rPr lang="en-US" altLang="en-US" sz="3200" i="1" baseline="30000" dirty="0"/>
              <a:t>h</a:t>
            </a:r>
            <a:endParaRPr lang="en-US" altLang="en-US" sz="3200" i="1" dirty="0"/>
          </a:p>
          <a:p>
            <a:r>
              <a:rPr lang="en-US" altLang="en-US" sz="3200" dirty="0"/>
              <a:t>	= </a:t>
            </a:r>
            <a:r>
              <a:rPr lang="en-US" altLang="en-US" sz="3200" i="1" dirty="0" err="1"/>
              <a:t>a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n</a:t>
            </a:r>
            <a:endParaRPr lang="en-US" altLang="en-US" sz="3200" i="1" dirty="0"/>
          </a:p>
          <a:p>
            <a:r>
              <a:rPr lang="en-US" altLang="en-US" sz="3200" dirty="0"/>
              <a:t>	= </a:t>
            </a:r>
            <a:r>
              <a:rPr lang="en-US" altLang="en-US" sz="3200" i="1" dirty="0" err="1"/>
              <a:t>n</a:t>
            </a:r>
            <a:r>
              <a:rPr lang="en-US" altLang="en-US" sz="3200" baseline="30000" dirty="0" err="1"/>
              <a:t>log</a:t>
            </a:r>
            <a:r>
              <a:rPr lang="en-US" altLang="en-US" sz="3200" i="1" baseline="16000" dirty="0" err="1"/>
              <a:t>b</a:t>
            </a:r>
            <a:r>
              <a:rPr lang="en-US" altLang="en-US" sz="3200" i="1" baseline="30000" dirty="0" err="1"/>
              <a:t>a</a:t>
            </a:r>
            <a:endParaRPr lang="en-US" altLang="en-US" sz="3200" i="1" baseline="30000" dirty="0"/>
          </a:p>
        </p:txBody>
      </p:sp>
      <p:sp>
        <p:nvSpPr>
          <p:cNvPr id="91180" name="Rectangle 44">
            <a:extLst>
              <a:ext uri="{FF2B5EF4-FFF2-40B4-BE49-F238E27FC236}">
                <a16:creationId xmlns:a16="http://schemas.microsoft.com/office/drawing/2014/main" id="{E3C06BDD-3BA9-4308-B082-FAC90557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63" y="4792663"/>
            <a:ext cx="1412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 err="1">
                <a:solidFill>
                  <a:srgbClr val="009999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400" i="1" dirty="0" err="1">
                <a:solidFill>
                  <a:srgbClr val="009999"/>
                </a:solidFill>
                <a:latin typeface="Symbol" panose="05050102010706020507" pitchFamily="18" charset="2"/>
              </a:rPr>
              <a:t>T</a:t>
            </a:r>
            <a:r>
              <a:rPr lang="en-US" altLang="en-US" sz="2400" i="1" dirty="0">
                <a:solidFill>
                  <a:srgbClr val="009999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9999"/>
                </a:solidFill>
              </a:rPr>
              <a:t>(1)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6" name="Line 30">
            <a:extLst>
              <a:ext uri="{FF2B5EF4-FFF2-40B4-BE49-F238E27FC236}">
                <a16:creationId xmlns:a16="http://schemas.microsoft.com/office/drawing/2014/main" id="{B5D61F2A-DBFA-4B95-AE27-B938A84E0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2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Rectangle 20">
            <a:extLst>
              <a:ext uri="{FF2B5EF4-FFF2-40B4-BE49-F238E27FC236}">
                <a16:creationId xmlns:a16="http://schemas.microsoft.com/office/drawing/2014/main" id="{3E6CB492-E565-4723-B9FA-23A1E914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4" y="2620963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38" name="Line 2">
            <a:extLst>
              <a:ext uri="{FF2B5EF4-FFF2-40B4-BE49-F238E27FC236}">
                <a16:creationId xmlns:a16="http://schemas.microsoft.com/office/drawing/2014/main" id="{23464756-E485-4366-B947-D40F075CD9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0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Line 3">
            <a:extLst>
              <a:ext uri="{FF2B5EF4-FFF2-40B4-BE49-F238E27FC236}">
                <a16:creationId xmlns:a16="http://schemas.microsoft.com/office/drawing/2014/main" id="{1CB92819-58FE-40FE-AEB2-EF34953DA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D1CCDA7D-6610-4F94-AEA6-ADB64460B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of Master Theorem</a:t>
            </a:r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21083668-0B34-42C5-95DC-9383CB434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0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28B9E97E-4272-4C9F-A0C4-7CDE32B72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7214" y="2925764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9">
            <a:extLst>
              <a:ext uri="{FF2B5EF4-FFF2-40B4-BE49-F238E27FC236}">
                <a16:creationId xmlns:a16="http://schemas.microsoft.com/office/drawing/2014/main" id="{5F0EC395-37C7-4A76-BA39-CEEB23A83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9" y="2925764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Rectangle 14">
            <a:extLst>
              <a:ext uri="{FF2B5EF4-FFF2-40B4-BE49-F238E27FC236}">
                <a16:creationId xmlns:a16="http://schemas.microsoft.com/office/drawing/2014/main" id="{85475890-650D-4274-8BA9-2E348603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482" y="2636838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1" name="Rectangle 15">
            <a:extLst>
              <a:ext uri="{FF2B5EF4-FFF2-40B4-BE49-F238E27FC236}">
                <a16:creationId xmlns:a16="http://schemas.microsoft.com/office/drawing/2014/main" id="{69262BD0-6F5D-41F7-806D-5D4BEEAD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520" y="2620963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2" name="Rectangle 16">
            <a:extLst>
              <a:ext uri="{FF2B5EF4-FFF2-40B4-BE49-F238E27FC236}">
                <a16:creationId xmlns:a16="http://schemas.microsoft.com/office/drawing/2014/main" id="{3F548C38-CB87-474A-B6F5-35D142E5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36" y="5105400"/>
            <a:ext cx="79060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  <a:latin typeface="Symbol" panose="05050102010706020507" pitchFamily="18" charset="2"/>
              </a:rPr>
              <a:t>T </a:t>
            </a:r>
            <a:r>
              <a:rPr lang="en-US" altLang="en-US" sz="2400" dirty="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1153" name="Text Box 17">
            <a:extLst>
              <a:ext uri="{FF2B5EF4-FFF2-40B4-BE49-F238E27FC236}">
                <a16:creationId xmlns:a16="http://schemas.microsoft.com/office/drawing/2014/main" id="{11199902-FDEC-4123-9B36-9BD46974D2C9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756462" y="4454009"/>
            <a:ext cx="343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4" name="Text Box 18">
            <a:extLst>
              <a:ext uri="{FF2B5EF4-FFF2-40B4-BE49-F238E27FC236}">
                <a16:creationId xmlns:a16="http://schemas.microsoft.com/office/drawing/2014/main" id="{8AC52872-8CD1-4DD1-B678-39F79E2E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6" y="1543050"/>
            <a:ext cx="20572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chemeClr val="accent2"/>
                </a:solidFill>
              </a:rPr>
              <a:t>Recursion</a:t>
            </a:r>
            <a:r>
              <a:rPr lang="en-US" altLang="en-US" b="1" i="1" dirty="0">
                <a:solidFill>
                  <a:schemeClr val="accent2"/>
                </a:solidFill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</a:rPr>
              <a:t>tree</a:t>
            </a:r>
            <a:r>
              <a:rPr lang="en-US" altLang="en-US" b="1" i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91158" name="Text Box 22">
            <a:extLst>
              <a:ext uri="{FF2B5EF4-FFF2-40B4-BE49-F238E27FC236}">
                <a16:creationId xmlns:a16="http://schemas.microsoft.com/office/drawing/2014/main" id="{0238F0E1-07A1-4C98-AE09-771189FF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406" y="2514600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B25B5EF3-13BA-41AB-BF9E-214698210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4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Rectangle 19">
            <a:extLst>
              <a:ext uri="{FF2B5EF4-FFF2-40B4-BE49-F238E27FC236}">
                <a16:creationId xmlns:a16="http://schemas.microsoft.com/office/drawing/2014/main" id="{39F72D49-FEBD-49C4-8BAF-C66B19F3E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53" y="1858963"/>
            <a:ext cx="5677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 dirty="0">
                <a:solidFill>
                  <a:srgbClr val="009999"/>
                </a:solidFill>
              </a:rPr>
              <a:t>f </a:t>
            </a:r>
            <a:r>
              <a:rPr lang="en-US" altLang="en-US" dirty="0">
                <a:solidFill>
                  <a:srgbClr val="009999"/>
                </a:solidFill>
              </a:rPr>
              <a:t>(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r>
              <a:rPr lang="en-US" altLang="en-US" dirty="0">
                <a:solidFill>
                  <a:srgbClr val="009999"/>
                </a:solidFill>
              </a:rPr>
              <a:t>)</a:t>
            </a:r>
            <a:endParaRPr lang="en-US" altLang="en-US" baseline="30000" dirty="0">
              <a:solidFill>
                <a:srgbClr val="009999"/>
              </a:solidFill>
            </a:endParaRPr>
          </a:p>
        </p:txBody>
      </p:sp>
      <p:sp>
        <p:nvSpPr>
          <p:cNvPr id="91160" name="Arc 24">
            <a:extLst>
              <a:ext uri="{FF2B5EF4-FFF2-40B4-BE49-F238E27FC236}">
                <a16:creationId xmlns:a16="http://schemas.microsoft.com/office/drawing/2014/main" id="{ED91506B-AF97-4A66-8374-5998A6E22474}"/>
              </a:ext>
            </a:extLst>
          </p:cNvPr>
          <p:cNvSpPr>
            <a:spLocks/>
          </p:cNvSpPr>
          <p:nvPr/>
        </p:nvSpPr>
        <p:spPr bwMode="auto">
          <a:xfrm flipV="1">
            <a:off x="5489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Text Box 25">
            <a:extLst>
              <a:ext uri="{FF2B5EF4-FFF2-40B4-BE49-F238E27FC236}">
                <a16:creationId xmlns:a16="http://schemas.microsoft.com/office/drawing/2014/main" id="{B12C242C-DDB3-44A4-BC9B-35991BD2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606" y="2057400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1162" name="Rectangle 26">
            <a:extLst>
              <a:ext uri="{FF2B5EF4-FFF2-40B4-BE49-F238E27FC236}">
                <a16:creationId xmlns:a16="http://schemas.microsoft.com/office/drawing/2014/main" id="{C4122225-42E0-4316-8387-692EFDAE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6" y="3595688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3" name="Rectangle 27">
            <a:extLst>
              <a:ext uri="{FF2B5EF4-FFF2-40B4-BE49-F238E27FC236}">
                <a16:creationId xmlns:a16="http://schemas.microsoft.com/office/drawing/2014/main" id="{3DBE8A13-08C8-4F8F-86D0-221A1F7A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147" y="3611563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4" name="Rectangle 28">
            <a:extLst>
              <a:ext uri="{FF2B5EF4-FFF2-40B4-BE49-F238E27FC236}">
                <a16:creationId xmlns:a16="http://schemas.microsoft.com/office/drawing/2014/main" id="{F5B3E610-06D1-495D-88B2-6FE6992AC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184" y="3595688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5" name="Text Box 29">
            <a:extLst>
              <a:ext uri="{FF2B5EF4-FFF2-40B4-BE49-F238E27FC236}">
                <a16:creationId xmlns:a16="http://schemas.microsoft.com/office/drawing/2014/main" id="{0E4FD73F-F6FD-4F31-A117-A3314903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168" y="3489325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67" name="Arc 31">
            <a:extLst>
              <a:ext uri="{FF2B5EF4-FFF2-40B4-BE49-F238E27FC236}">
                <a16:creationId xmlns:a16="http://schemas.microsoft.com/office/drawing/2014/main" id="{FFA72541-1188-4A3B-A69F-CDA6C06D4046}"/>
              </a:ext>
            </a:extLst>
          </p:cNvPr>
          <p:cNvSpPr>
            <a:spLocks/>
          </p:cNvSpPr>
          <p:nvPr/>
        </p:nvSpPr>
        <p:spPr bwMode="auto">
          <a:xfrm flipV="1">
            <a:off x="4011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Text Box 32">
            <a:extLst>
              <a:ext uri="{FF2B5EF4-FFF2-40B4-BE49-F238E27FC236}">
                <a16:creationId xmlns:a16="http://schemas.microsoft.com/office/drawing/2014/main" id="{B3C91DB1-D5B5-4530-8F30-0EDA80888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206" y="3001963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</a:p>
        </p:txBody>
      </p:sp>
      <p:grpSp>
        <p:nvGrpSpPr>
          <p:cNvPr id="91181" name="Group 45">
            <a:extLst>
              <a:ext uri="{FF2B5EF4-FFF2-40B4-BE49-F238E27FC236}">
                <a16:creationId xmlns:a16="http://schemas.microsoft.com/office/drawing/2014/main" id="{E3890BEC-207B-4D43-BE49-4A5A2144F173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2057400"/>
            <a:ext cx="1303338" cy="3581400"/>
            <a:chOff x="38" y="1296"/>
            <a:chExt cx="821" cy="2256"/>
          </a:xfrm>
        </p:grpSpPr>
        <p:sp>
          <p:nvSpPr>
            <p:cNvPr id="91169" name="Line 33">
              <a:extLst>
                <a:ext uri="{FF2B5EF4-FFF2-40B4-BE49-F238E27FC236}">
                  <a16:creationId xmlns:a16="http://schemas.microsoft.com/office/drawing/2014/main" id="{685ED065-A433-4C87-9CB4-C557A751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" y="1296"/>
              <a:ext cx="0" cy="2256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0" name="Text Box 34">
              <a:extLst>
                <a:ext uri="{FF2B5EF4-FFF2-40B4-BE49-F238E27FC236}">
                  <a16:creationId xmlns:a16="http://schemas.microsoft.com/office/drawing/2014/main" id="{958354AE-FC17-4AD0-A9AD-1D2DC3217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" y="2016"/>
              <a:ext cx="82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 dirty="0">
                  <a:solidFill>
                    <a:srgbClr val="009999"/>
                  </a:solidFill>
                </a:rPr>
                <a:t>h</a:t>
              </a:r>
              <a:r>
                <a:rPr lang="en-US" altLang="en-US" sz="2400" dirty="0">
                  <a:solidFill>
                    <a:srgbClr val="009999"/>
                  </a:solidFill>
                </a:rPr>
                <a:t> = </a:t>
              </a:r>
              <a:r>
                <a:rPr lang="en-US" altLang="en-US" sz="2400" dirty="0" err="1">
                  <a:solidFill>
                    <a:srgbClr val="009999"/>
                  </a:solidFill>
                </a:rPr>
                <a:t>log</a:t>
              </a:r>
              <a:r>
                <a:rPr lang="en-US" altLang="en-US" sz="2400" i="1" baseline="-25000" dirty="0" err="1">
                  <a:solidFill>
                    <a:srgbClr val="009999"/>
                  </a:solidFill>
                </a:rPr>
                <a:t>b</a:t>
              </a:r>
              <a:r>
                <a:rPr lang="en-US" altLang="en-US" sz="2400" i="1" dirty="0" err="1">
                  <a:solidFill>
                    <a:srgbClr val="009999"/>
                  </a:solidFill>
                </a:rPr>
                <a:t>n</a:t>
              </a:r>
              <a:endParaRPr lang="en-US" altLang="en-US" sz="2400" i="1" dirty="0">
                <a:solidFill>
                  <a:srgbClr val="009999"/>
                </a:solidFill>
              </a:endParaRPr>
            </a:p>
          </p:txBody>
        </p:sp>
      </p:grpSp>
      <p:sp>
        <p:nvSpPr>
          <p:cNvPr id="91173" name="Line 37">
            <a:extLst>
              <a:ext uri="{FF2B5EF4-FFF2-40B4-BE49-F238E27FC236}">
                <a16:creationId xmlns:a16="http://schemas.microsoft.com/office/drawing/2014/main" id="{38316DA9-E67E-40AE-95D8-DE5B7AF68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33601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Rectangle 38">
            <a:extLst>
              <a:ext uri="{FF2B5EF4-FFF2-40B4-BE49-F238E27FC236}">
                <a16:creationId xmlns:a16="http://schemas.microsoft.com/office/drawing/2014/main" id="{470FF807-BB45-4703-A935-D036CB96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979" y="1828801"/>
            <a:ext cx="69281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  <a:endParaRPr lang="en-US" altLang="en-US" sz="2400" baseline="30000" dirty="0">
              <a:solidFill>
                <a:srgbClr val="009999"/>
              </a:solidFill>
            </a:endParaRPr>
          </a:p>
        </p:txBody>
      </p:sp>
      <p:sp>
        <p:nvSpPr>
          <p:cNvPr id="91175" name="Rectangle 39">
            <a:extLst>
              <a:ext uri="{FF2B5EF4-FFF2-40B4-BE49-F238E27FC236}">
                <a16:creationId xmlns:a16="http://schemas.microsoft.com/office/drawing/2014/main" id="{256F9B19-B16C-4757-A931-33C86C66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712" y="2590801"/>
            <a:ext cx="119776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 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6FB11260-61D6-4DD3-98EA-5E4EF5AF4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723" y="3535364"/>
            <a:ext cx="140615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i="1" dirty="0">
                <a:solidFill>
                  <a:srgbClr val="009999"/>
                </a:solidFill>
              </a:rPr>
              <a:t> 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77" name="Line 41">
            <a:extLst>
              <a:ext uri="{FF2B5EF4-FFF2-40B4-BE49-F238E27FC236}">
                <a16:creationId xmlns:a16="http://schemas.microsoft.com/office/drawing/2014/main" id="{65E02D0A-22C5-4AB8-91EB-F898C7536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95601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8" name="Line 42">
            <a:extLst>
              <a:ext uri="{FF2B5EF4-FFF2-40B4-BE49-F238E27FC236}">
                <a16:creationId xmlns:a16="http://schemas.microsoft.com/office/drawing/2014/main" id="{D390F98E-AC18-4C9D-9264-E997ED0F3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86201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9" name="Text Box 43">
            <a:extLst>
              <a:ext uri="{FF2B5EF4-FFF2-40B4-BE49-F238E27FC236}">
                <a16:creationId xmlns:a16="http://schemas.microsoft.com/office/drawing/2014/main" id="{499A07C9-E487-4205-BE56-094980FA905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263063" y="4243389"/>
            <a:ext cx="342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1180" name="Rectangle 44">
            <a:extLst>
              <a:ext uri="{FF2B5EF4-FFF2-40B4-BE49-F238E27FC236}">
                <a16:creationId xmlns:a16="http://schemas.microsoft.com/office/drawing/2014/main" id="{E3C06BDD-3BA9-4308-B082-FAC90557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63" y="4792663"/>
            <a:ext cx="1412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 err="1">
                <a:solidFill>
                  <a:srgbClr val="009999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400" i="1" dirty="0" err="1">
                <a:solidFill>
                  <a:srgbClr val="009999"/>
                </a:solidFill>
                <a:latin typeface="Symbol" panose="05050102010706020507" pitchFamily="18" charset="2"/>
              </a:rPr>
              <a:t>T</a:t>
            </a:r>
            <a:r>
              <a:rPr lang="en-US" altLang="en-US" sz="2400" i="1" dirty="0">
                <a:solidFill>
                  <a:srgbClr val="009999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39" name="AutoShape 42">
            <a:extLst>
              <a:ext uri="{FF2B5EF4-FFF2-40B4-BE49-F238E27FC236}">
                <a16:creationId xmlns:a16="http://schemas.microsoft.com/office/drawing/2014/main" id="{1F128065-3ACD-42ED-9129-E5D138A29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04216"/>
            <a:ext cx="5075238" cy="214526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C</a:t>
            </a:r>
            <a:r>
              <a:rPr lang="en-US" altLang="en-US" sz="2400" b="1" dirty="0"/>
              <a:t>ASE</a:t>
            </a:r>
            <a:r>
              <a:rPr lang="en-US" altLang="en-US" sz="2800" b="1" dirty="0"/>
              <a:t> 1</a:t>
            </a:r>
            <a:r>
              <a:rPr lang="en-US" altLang="en-US" sz="2800" dirty="0"/>
              <a:t>: The weight increases geometrically from the root to the leaves. </a:t>
            </a:r>
            <a:r>
              <a:rPr lang="en-US" altLang="en-US" sz="2800" dirty="0">
                <a:sym typeface="Symbol" panose="05050102010706020507" pitchFamily="18" charset="2"/>
              </a:rPr>
              <a:t>The leaves hold a constant fraction of the total weight.</a:t>
            </a:r>
          </a:p>
        </p:txBody>
      </p:sp>
      <p:sp>
        <p:nvSpPr>
          <p:cNvPr id="40" name="Line 43">
            <a:extLst>
              <a:ext uri="{FF2B5EF4-FFF2-40B4-BE49-F238E27FC236}">
                <a16:creationId xmlns:a16="http://schemas.microsoft.com/office/drawing/2014/main" id="{DEB2F705-FD79-4B1F-8431-0C262A42A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D6CE3726-E660-47B1-97B4-4E35DADDE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203" y="5638800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rgbClr val="009999"/>
                </a:solidFill>
              </a:rPr>
              <a:t>(</a:t>
            </a:r>
            <a:r>
              <a:rPr lang="en-US" altLang="en-US" sz="2400" i="1">
                <a:solidFill>
                  <a:srgbClr val="009999"/>
                </a:solidFill>
              </a:rPr>
              <a:t>n</a:t>
            </a:r>
            <a:r>
              <a:rPr lang="en-US" altLang="en-US" sz="2400" baseline="30000">
                <a:solidFill>
                  <a:srgbClr val="009999"/>
                </a:solidFill>
              </a:rPr>
              <a:t>log</a:t>
            </a:r>
            <a:r>
              <a:rPr lang="en-US" altLang="en-US" sz="2400" i="1" baseline="16000">
                <a:solidFill>
                  <a:srgbClr val="009999"/>
                </a:solidFill>
              </a:rPr>
              <a:t>b</a:t>
            </a:r>
            <a:r>
              <a:rPr lang="en-US" altLang="en-US" sz="2400" i="1" baseline="30000">
                <a:solidFill>
                  <a:srgbClr val="009999"/>
                </a:solidFill>
              </a:rPr>
              <a:t>a</a:t>
            </a:r>
            <a:r>
              <a:rPr lang="en-US" altLang="en-US" sz="2400">
                <a:solidFill>
                  <a:srgbClr val="00999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06934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C9ED1D4-C2FA-4F3D-89AF-4A1A8647ED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L2.</a:t>
            </a:r>
            <a:fld id="{C198BCE8-0956-4EAC-B8B4-78F79E41A45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108F78B-8DCC-47F5-93FE-2C367E808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common cases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71519342-BB7C-4673-85FC-F667DBB4A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543050"/>
            <a:ext cx="32952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Compare </a:t>
            </a:r>
            <a:r>
              <a:rPr lang="en-US" altLang="en-US" sz="2400" i="1" dirty="0">
                <a:solidFill>
                  <a:srgbClr val="009999"/>
                </a:solidFill>
              </a:rPr>
              <a:t>f</a:t>
            </a:r>
            <a:r>
              <a:rPr lang="en-US" altLang="en-US" sz="2400" dirty="0">
                <a:solidFill>
                  <a:srgbClr val="009999"/>
                </a:solidFill>
              </a:rPr>
              <a:t> (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  <a:r>
              <a:rPr lang="en-US" altLang="en-US" sz="2400" dirty="0"/>
              <a:t> with </a:t>
            </a:r>
            <a:r>
              <a:rPr lang="en-US" altLang="en-US" sz="2400" i="1" dirty="0" err="1">
                <a:solidFill>
                  <a:srgbClr val="009999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400" dirty="0"/>
              <a:t>:</a:t>
            </a: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F39C9771-DBC4-4DA3-BCB7-04984B35A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144714"/>
            <a:ext cx="8016875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28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0002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717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28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86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433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005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/>
            </a:pPr>
            <a:r>
              <a:rPr lang="en-US" altLang="en-US" sz="3200" dirty="0">
                <a:solidFill>
                  <a:srgbClr val="009999"/>
                </a:solidFill>
              </a:rPr>
              <a:t> </a:t>
            </a:r>
            <a:r>
              <a:rPr lang="en-US" altLang="en-US" sz="3200" i="1" dirty="0">
                <a:solidFill>
                  <a:srgbClr val="009999"/>
                </a:solidFill>
              </a:rPr>
              <a:t>f</a:t>
            </a:r>
            <a:r>
              <a:rPr lang="en-US" altLang="en-US" sz="1600" dirty="0">
                <a:solidFill>
                  <a:srgbClr val="009999"/>
                </a:solidFill>
              </a:rPr>
              <a:t> 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= </a:t>
            </a:r>
            <a:r>
              <a:rPr lang="en-US" altLang="en-US" sz="3200" i="1" dirty="0">
                <a:solidFill>
                  <a:srgbClr val="009999"/>
                </a:solidFill>
              </a:rPr>
              <a:t>O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 err="1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32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32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3200" i="1" baseline="30000" dirty="0">
                <a:solidFill>
                  <a:srgbClr val="009999"/>
                </a:solidFill>
              </a:rPr>
              <a:t> </a:t>
            </a:r>
            <a:r>
              <a:rPr lang="en-US" altLang="en-US" sz="3200" baseline="30000" dirty="0">
                <a:solidFill>
                  <a:srgbClr val="009999"/>
                </a:solidFill>
              </a:rPr>
              <a:t>– </a:t>
            </a:r>
            <a:r>
              <a:rPr lang="en-US" altLang="en-US" sz="3200" baseline="30000" dirty="0">
                <a:solidFill>
                  <a:srgbClr val="009999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3200" dirty="0">
                <a:solidFill>
                  <a:srgbClr val="009999"/>
                </a:solidFill>
              </a:rPr>
              <a:t>)</a:t>
            </a:r>
            <a:r>
              <a:rPr lang="en-US" altLang="en-US" sz="3200" dirty="0"/>
              <a:t> for some constant </a:t>
            </a:r>
            <a:r>
              <a:rPr lang="en-US" altLang="en-US" sz="3200" dirty="0">
                <a:solidFill>
                  <a:srgbClr val="009999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3200" dirty="0">
                <a:solidFill>
                  <a:srgbClr val="009999"/>
                </a:solidFill>
              </a:rPr>
              <a:t> &gt; 0</a:t>
            </a:r>
            <a:r>
              <a:rPr lang="en-US" altLang="en-US" sz="3200" dirty="0"/>
              <a:t>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 i="1" dirty="0">
                <a:solidFill>
                  <a:srgbClr val="009999"/>
                </a:solidFill>
              </a:rPr>
              <a:t>f</a:t>
            </a:r>
            <a:r>
              <a:rPr lang="en-US" altLang="en-US" sz="1800" dirty="0">
                <a:solidFill>
                  <a:srgbClr val="009999"/>
                </a:solidFill>
              </a:rPr>
              <a:t> 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</a:t>
            </a:r>
            <a:r>
              <a:rPr lang="en-US" altLang="en-US" sz="3200" dirty="0"/>
              <a:t>grows </a:t>
            </a:r>
            <a:r>
              <a:rPr lang="en-US" altLang="en-US" sz="3200" dirty="0" err="1"/>
              <a:t>polynomially</a:t>
            </a:r>
            <a:r>
              <a:rPr lang="en-US" altLang="en-US" sz="3200" dirty="0"/>
              <a:t> slower than </a:t>
            </a:r>
            <a:r>
              <a:rPr lang="en-US" altLang="en-US" sz="3200" i="1" dirty="0" err="1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32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32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3200" dirty="0"/>
              <a:t> (by an 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>
                <a:solidFill>
                  <a:srgbClr val="009999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3200" dirty="0"/>
              <a:t> factor).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sz="3200" dirty="0"/>
              <a:t>	</a:t>
            </a:r>
            <a:r>
              <a:rPr lang="en-US" altLang="en-US" sz="3200" b="1" i="1" dirty="0">
                <a:solidFill>
                  <a:schemeClr val="accent2"/>
                </a:solidFill>
              </a:rPr>
              <a:t>Solution: </a:t>
            </a:r>
            <a:r>
              <a:rPr lang="en-US" altLang="en-US" sz="3200" i="1" dirty="0">
                <a:solidFill>
                  <a:srgbClr val="009999"/>
                </a:solidFill>
              </a:rPr>
              <a:t>T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>
                <a:solidFill>
                  <a:srgbClr val="009999"/>
                </a:solidFill>
              </a:rPr>
              <a:t>n</a:t>
            </a:r>
            <a:r>
              <a:rPr lang="en-US" altLang="en-US" sz="3200" dirty="0">
                <a:solidFill>
                  <a:srgbClr val="009999"/>
                </a:solidFill>
              </a:rPr>
              <a:t>) = </a:t>
            </a:r>
            <a:r>
              <a:rPr lang="en-US" altLang="en-US" sz="3200" dirty="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 dirty="0">
                <a:solidFill>
                  <a:srgbClr val="009999"/>
                </a:solidFill>
              </a:rPr>
              <a:t>(</a:t>
            </a:r>
            <a:r>
              <a:rPr lang="en-US" altLang="en-US" sz="3200" i="1" dirty="0" err="1">
                <a:solidFill>
                  <a:srgbClr val="009999"/>
                </a:solidFill>
              </a:rPr>
              <a:t>n</a:t>
            </a:r>
            <a:r>
              <a:rPr lang="en-US" altLang="en-US" sz="32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32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32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3200" dirty="0">
                <a:solidFill>
                  <a:srgbClr val="009999"/>
                </a:solidFill>
              </a:rPr>
              <a:t>)</a:t>
            </a:r>
            <a:r>
              <a:rPr lang="en-US" altLang="en-US" sz="3200" dirty="0"/>
              <a:t> .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7C06E23D-7EDA-41BF-96F4-CA908A59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73576"/>
            <a:ext cx="8077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2557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9707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6857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257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829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401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3973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endParaRPr lang="en-US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6" name="Line 30">
            <a:extLst>
              <a:ext uri="{FF2B5EF4-FFF2-40B4-BE49-F238E27FC236}">
                <a16:creationId xmlns:a16="http://schemas.microsoft.com/office/drawing/2014/main" id="{B5D61F2A-DBFA-4B95-AE27-B938A84E0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2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Rectangle 20">
            <a:extLst>
              <a:ext uri="{FF2B5EF4-FFF2-40B4-BE49-F238E27FC236}">
                <a16:creationId xmlns:a16="http://schemas.microsoft.com/office/drawing/2014/main" id="{3E6CB492-E565-4723-B9FA-23A1E914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4" y="2620963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38" name="Line 2">
            <a:extLst>
              <a:ext uri="{FF2B5EF4-FFF2-40B4-BE49-F238E27FC236}">
                <a16:creationId xmlns:a16="http://schemas.microsoft.com/office/drawing/2014/main" id="{23464756-E485-4366-B947-D40F075CD9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0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Line 3">
            <a:extLst>
              <a:ext uri="{FF2B5EF4-FFF2-40B4-BE49-F238E27FC236}">
                <a16:creationId xmlns:a16="http://schemas.microsoft.com/office/drawing/2014/main" id="{1CB92819-58FE-40FE-AEB2-EF34953DA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D1CCDA7D-6610-4F94-AEA6-ADB64460B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of Master Theorem</a:t>
            </a:r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21083668-0B34-42C5-95DC-9383CB434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0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28B9E97E-4272-4C9F-A0C4-7CDE32B72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7214" y="2925764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9">
            <a:extLst>
              <a:ext uri="{FF2B5EF4-FFF2-40B4-BE49-F238E27FC236}">
                <a16:creationId xmlns:a16="http://schemas.microsoft.com/office/drawing/2014/main" id="{5F0EC395-37C7-4A76-BA39-CEEB23A83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9" y="2925764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Rectangle 14">
            <a:extLst>
              <a:ext uri="{FF2B5EF4-FFF2-40B4-BE49-F238E27FC236}">
                <a16:creationId xmlns:a16="http://schemas.microsoft.com/office/drawing/2014/main" id="{85475890-650D-4274-8BA9-2E348603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482" y="2636838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1" name="Rectangle 15">
            <a:extLst>
              <a:ext uri="{FF2B5EF4-FFF2-40B4-BE49-F238E27FC236}">
                <a16:creationId xmlns:a16="http://schemas.microsoft.com/office/drawing/2014/main" id="{69262BD0-6F5D-41F7-806D-5D4BEEAD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520" y="2620963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2" name="Rectangle 16">
            <a:extLst>
              <a:ext uri="{FF2B5EF4-FFF2-40B4-BE49-F238E27FC236}">
                <a16:creationId xmlns:a16="http://schemas.microsoft.com/office/drawing/2014/main" id="{3F548C38-CB87-474A-B6F5-35D142E5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36" y="5105400"/>
            <a:ext cx="79060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  <a:latin typeface="Symbol" panose="05050102010706020507" pitchFamily="18" charset="2"/>
              </a:rPr>
              <a:t>T </a:t>
            </a:r>
            <a:r>
              <a:rPr lang="en-US" altLang="en-US" sz="2400" dirty="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1153" name="Text Box 17">
            <a:extLst>
              <a:ext uri="{FF2B5EF4-FFF2-40B4-BE49-F238E27FC236}">
                <a16:creationId xmlns:a16="http://schemas.microsoft.com/office/drawing/2014/main" id="{11199902-FDEC-4123-9B36-9BD46974D2C9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756462" y="4454009"/>
            <a:ext cx="343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4" name="Text Box 18">
            <a:extLst>
              <a:ext uri="{FF2B5EF4-FFF2-40B4-BE49-F238E27FC236}">
                <a16:creationId xmlns:a16="http://schemas.microsoft.com/office/drawing/2014/main" id="{8AC52872-8CD1-4DD1-B678-39F79E2E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6" y="1543050"/>
            <a:ext cx="1929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chemeClr val="accent2"/>
                </a:solidFill>
              </a:rPr>
              <a:t>Recursion</a:t>
            </a:r>
            <a:r>
              <a:rPr lang="en-US" altLang="en-US" b="1" i="1" dirty="0">
                <a:solidFill>
                  <a:schemeClr val="accent2"/>
                </a:solidFill>
              </a:rPr>
              <a:t> tree:</a:t>
            </a:r>
          </a:p>
        </p:txBody>
      </p:sp>
      <p:sp>
        <p:nvSpPr>
          <p:cNvPr id="91158" name="Text Box 22">
            <a:extLst>
              <a:ext uri="{FF2B5EF4-FFF2-40B4-BE49-F238E27FC236}">
                <a16:creationId xmlns:a16="http://schemas.microsoft.com/office/drawing/2014/main" id="{0238F0E1-07A1-4C98-AE09-771189FF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406" y="2514600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B25B5EF3-13BA-41AB-BF9E-214698210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4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Rectangle 19">
            <a:extLst>
              <a:ext uri="{FF2B5EF4-FFF2-40B4-BE49-F238E27FC236}">
                <a16:creationId xmlns:a16="http://schemas.microsoft.com/office/drawing/2014/main" id="{39F72D49-FEBD-49C4-8BAF-C66B19F3E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53" y="1858963"/>
            <a:ext cx="5677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 dirty="0">
                <a:solidFill>
                  <a:srgbClr val="009999"/>
                </a:solidFill>
              </a:rPr>
              <a:t>f </a:t>
            </a:r>
            <a:r>
              <a:rPr lang="en-US" altLang="en-US" dirty="0">
                <a:solidFill>
                  <a:srgbClr val="009999"/>
                </a:solidFill>
              </a:rPr>
              <a:t>(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r>
              <a:rPr lang="en-US" altLang="en-US" dirty="0">
                <a:solidFill>
                  <a:srgbClr val="009999"/>
                </a:solidFill>
              </a:rPr>
              <a:t>)</a:t>
            </a:r>
            <a:endParaRPr lang="en-US" altLang="en-US" baseline="30000" dirty="0">
              <a:solidFill>
                <a:srgbClr val="009999"/>
              </a:solidFill>
            </a:endParaRPr>
          </a:p>
        </p:txBody>
      </p:sp>
      <p:sp>
        <p:nvSpPr>
          <p:cNvPr id="91160" name="Arc 24">
            <a:extLst>
              <a:ext uri="{FF2B5EF4-FFF2-40B4-BE49-F238E27FC236}">
                <a16:creationId xmlns:a16="http://schemas.microsoft.com/office/drawing/2014/main" id="{ED91506B-AF97-4A66-8374-5998A6E22474}"/>
              </a:ext>
            </a:extLst>
          </p:cNvPr>
          <p:cNvSpPr>
            <a:spLocks/>
          </p:cNvSpPr>
          <p:nvPr/>
        </p:nvSpPr>
        <p:spPr bwMode="auto">
          <a:xfrm flipV="1">
            <a:off x="5489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Text Box 25">
            <a:extLst>
              <a:ext uri="{FF2B5EF4-FFF2-40B4-BE49-F238E27FC236}">
                <a16:creationId xmlns:a16="http://schemas.microsoft.com/office/drawing/2014/main" id="{B12C242C-DDB3-44A4-BC9B-35991BD2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606" y="2057400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1162" name="Rectangle 26">
            <a:extLst>
              <a:ext uri="{FF2B5EF4-FFF2-40B4-BE49-F238E27FC236}">
                <a16:creationId xmlns:a16="http://schemas.microsoft.com/office/drawing/2014/main" id="{C4122225-42E0-4316-8387-692EFDAE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6" y="3595688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3" name="Rectangle 27">
            <a:extLst>
              <a:ext uri="{FF2B5EF4-FFF2-40B4-BE49-F238E27FC236}">
                <a16:creationId xmlns:a16="http://schemas.microsoft.com/office/drawing/2014/main" id="{3DBE8A13-08C8-4F8F-86D0-221A1F7A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147" y="3611563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4" name="Rectangle 28">
            <a:extLst>
              <a:ext uri="{FF2B5EF4-FFF2-40B4-BE49-F238E27FC236}">
                <a16:creationId xmlns:a16="http://schemas.microsoft.com/office/drawing/2014/main" id="{F5B3E610-06D1-495D-88B2-6FE6992AC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184" y="3595688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5" name="Text Box 29">
            <a:extLst>
              <a:ext uri="{FF2B5EF4-FFF2-40B4-BE49-F238E27FC236}">
                <a16:creationId xmlns:a16="http://schemas.microsoft.com/office/drawing/2014/main" id="{0E4FD73F-F6FD-4F31-A117-A3314903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168" y="3489325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67" name="Arc 31">
            <a:extLst>
              <a:ext uri="{FF2B5EF4-FFF2-40B4-BE49-F238E27FC236}">
                <a16:creationId xmlns:a16="http://schemas.microsoft.com/office/drawing/2014/main" id="{FFA72541-1188-4A3B-A69F-CDA6C06D4046}"/>
              </a:ext>
            </a:extLst>
          </p:cNvPr>
          <p:cNvSpPr>
            <a:spLocks/>
          </p:cNvSpPr>
          <p:nvPr/>
        </p:nvSpPr>
        <p:spPr bwMode="auto">
          <a:xfrm flipV="1">
            <a:off x="4011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Text Box 32">
            <a:extLst>
              <a:ext uri="{FF2B5EF4-FFF2-40B4-BE49-F238E27FC236}">
                <a16:creationId xmlns:a16="http://schemas.microsoft.com/office/drawing/2014/main" id="{B3C91DB1-D5B5-4530-8F30-0EDA80888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206" y="3001963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</a:p>
        </p:txBody>
      </p:sp>
      <p:grpSp>
        <p:nvGrpSpPr>
          <p:cNvPr id="91181" name="Group 45">
            <a:extLst>
              <a:ext uri="{FF2B5EF4-FFF2-40B4-BE49-F238E27FC236}">
                <a16:creationId xmlns:a16="http://schemas.microsoft.com/office/drawing/2014/main" id="{E3890BEC-207B-4D43-BE49-4A5A2144F173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2057400"/>
            <a:ext cx="1303338" cy="3581400"/>
            <a:chOff x="38" y="1296"/>
            <a:chExt cx="821" cy="2256"/>
          </a:xfrm>
        </p:grpSpPr>
        <p:sp>
          <p:nvSpPr>
            <p:cNvPr id="91169" name="Line 33">
              <a:extLst>
                <a:ext uri="{FF2B5EF4-FFF2-40B4-BE49-F238E27FC236}">
                  <a16:creationId xmlns:a16="http://schemas.microsoft.com/office/drawing/2014/main" id="{685ED065-A433-4C87-9CB4-C557A751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" y="1296"/>
              <a:ext cx="0" cy="2256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0" name="Text Box 34">
              <a:extLst>
                <a:ext uri="{FF2B5EF4-FFF2-40B4-BE49-F238E27FC236}">
                  <a16:creationId xmlns:a16="http://schemas.microsoft.com/office/drawing/2014/main" id="{958354AE-FC17-4AD0-A9AD-1D2DC3217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" y="2016"/>
              <a:ext cx="82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 dirty="0">
                  <a:solidFill>
                    <a:srgbClr val="009999"/>
                  </a:solidFill>
                </a:rPr>
                <a:t>h</a:t>
              </a:r>
              <a:r>
                <a:rPr lang="en-US" altLang="en-US" sz="2400" dirty="0">
                  <a:solidFill>
                    <a:srgbClr val="009999"/>
                  </a:solidFill>
                </a:rPr>
                <a:t> = </a:t>
              </a:r>
              <a:r>
                <a:rPr lang="en-US" altLang="en-US" sz="2400" dirty="0" err="1">
                  <a:solidFill>
                    <a:srgbClr val="009999"/>
                  </a:solidFill>
                </a:rPr>
                <a:t>log</a:t>
              </a:r>
              <a:r>
                <a:rPr lang="en-US" altLang="en-US" sz="2400" i="1" baseline="-25000" dirty="0" err="1">
                  <a:solidFill>
                    <a:srgbClr val="009999"/>
                  </a:solidFill>
                </a:rPr>
                <a:t>b</a:t>
              </a:r>
              <a:r>
                <a:rPr lang="en-US" altLang="en-US" sz="2400" i="1" dirty="0" err="1">
                  <a:solidFill>
                    <a:srgbClr val="009999"/>
                  </a:solidFill>
                </a:rPr>
                <a:t>n</a:t>
              </a:r>
              <a:endParaRPr lang="en-US" altLang="en-US" sz="2400" i="1" dirty="0">
                <a:solidFill>
                  <a:srgbClr val="009999"/>
                </a:solidFill>
              </a:endParaRPr>
            </a:p>
          </p:txBody>
        </p:sp>
      </p:grpSp>
      <p:sp>
        <p:nvSpPr>
          <p:cNvPr id="91173" name="Line 37">
            <a:extLst>
              <a:ext uri="{FF2B5EF4-FFF2-40B4-BE49-F238E27FC236}">
                <a16:creationId xmlns:a16="http://schemas.microsoft.com/office/drawing/2014/main" id="{38316DA9-E67E-40AE-95D8-DE5B7AF68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33601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Rectangle 38">
            <a:extLst>
              <a:ext uri="{FF2B5EF4-FFF2-40B4-BE49-F238E27FC236}">
                <a16:creationId xmlns:a16="http://schemas.microsoft.com/office/drawing/2014/main" id="{470FF807-BB45-4703-A935-D036CB96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979" y="1828801"/>
            <a:ext cx="69281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  <a:endParaRPr lang="en-US" altLang="en-US" sz="2400" baseline="30000" dirty="0">
              <a:solidFill>
                <a:srgbClr val="009999"/>
              </a:solidFill>
            </a:endParaRPr>
          </a:p>
        </p:txBody>
      </p:sp>
      <p:sp>
        <p:nvSpPr>
          <p:cNvPr id="91175" name="Rectangle 39">
            <a:extLst>
              <a:ext uri="{FF2B5EF4-FFF2-40B4-BE49-F238E27FC236}">
                <a16:creationId xmlns:a16="http://schemas.microsoft.com/office/drawing/2014/main" id="{256F9B19-B16C-4757-A931-33C86C66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712" y="2590801"/>
            <a:ext cx="119776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 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6FB11260-61D6-4DD3-98EA-5E4EF5AF4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723" y="3535364"/>
            <a:ext cx="140615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i="1" dirty="0">
                <a:solidFill>
                  <a:srgbClr val="009999"/>
                </a:solidFill>
              </a:rPr>
              <a:t> 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77" name="Line 41">
            <a:extLst>
              <a:ext uri="{FF2B5EF4-FFF2-40B4-BE49-F238E27FC236}">
                <a16:creationId xmlns:a16="http://schemas.microsoft.com/office/drawing/2014/main" id="{65E02D0A-22C5-4AB8-91EB-F898C7536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95601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8" name="Line 42">
            <a:extLst>
              <a:ext uri="{FF2B5EF4-FFF2-40B4-BE49-F238E27FC236}">
                <a16:creationId xmlns:a16="http://schemas.microsoft.com/office/drawing/2014/main" id="{D390F98E-AC18-4C9D-9264-E997ED0F3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86201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9" name="Text Box 43">
            <a:extLst>
              <a:ext uri="{FF2B5EF4-FFF2-40B4-BE49-F238E27FC236}">
                <a16:creationId xmlns:a16="http://schemas.microsoft.com/office/drawing/2014/main" id="{499A07C9-E487-4205-BE56-094980FA905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263063" y="4243389"/>
            <a:ext cx="342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1180" name="Rectangle 44">
            <a:extLst>
              <a:ext uri="{FF2B5EF4-FFF2-40B4-BE49-F238E27FC236}">
                <a16:creationId xmlns:a16="http://schemas.microsoft.com/office/drawing/2014/main" id="{E3C06BDD-3BA9-4308-B082-FAC90557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63" y="4792663"/>
            <a:ext cx="1412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 err="1">
                <a:solidFill>
                  <a:srgbClr val="009999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400" i="1" dirty="0" err="1">
                <a:solidFill>
                  <a:srgbClr val="009999"/>
                </a:solidFill>
                <a:latin typeface="Symbol" panose="05050102010706020507" pitchFamily="18" charset="2"/>
              </a:rPr>
              <a:t>T</a:t>
            </a:r>
            <a:r>
              <a:rPr lang="en-US" altLang="en-US" sz="2400" i="1" dirty="0">
                <a:solidFill>
                  <a:srgbClr val="009999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40" name="Line 43">
            <a:extLst>
              <a:ext uri="{FF2B5EF4-FFF2-40B4-BE49-F238E27FC236}">
                <a16:creationId xmlns:a16="http://schemas.microsoft.com/office/drawing/2014/main" id="{DEB2F705-FD79-4B1F-8431-0C262A42A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D6CE3726-E660-47B1-97B4-4E35DADDE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534" y="5638800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 err="1">
                <a:solidFill>
                  <a:srgbClr val="009999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400" i="1" baseline="30000" dirty="0">
                <a:solidFill>
                  <a:srgbClr val="009999"/>
                </a:solidFill>
              </a:rPr>
              <a:t> </a:t>
            </a:r>
            <a:r>
              <a:rPr lang="en-US" altLang="en-US" sz="2400" i="1" dirty="0">
                <a:solidFill>
                  <a:srgbClr val="009999"/>
                </a:solidFill>
              </a:rPr>
              <a:t>lg n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42" name="AutoShape 36">
            <a:extLst>
              <a:ext uri="{FF2B5EF4-FFF2-40B4-BE49-F238E27FC236}">
                <a16:creationId xmlns:a16="http://schemas.microsoft.com/office/drawing/2014/main" id="{903DE41D-D360-484A-8CFF-97CCEB1C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4632325"/>
            <a:ext cx="4324350" cy="12890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C</a:t>
            </a:r>
            <a:r>
              <a:rPr lang="en-US" altLang="en-US" sz="2400" b="1" dirty="0"/>
              <a:t>ASE</a:t>
            </a:r>
            <a:r>
              <a:rPr lang="en-US" altLang="en-US" sz="2800" b="1" dirty="0"/>
              <a:t> 2</a:t>
            </a:r>
            <a:r>
              <a:rPr lang="en-US" altLang="en-US" sz="2800" dirty="0"/>
              <a:t>: (</a:t>
            </a:r>
            <a:r>
              <a:rPr lang="en-US" altLang="en-US" sz="2800" i="1" dirty="0"/>
              <a:t>k</a:t>
            </a:r>
            <a:r>
              <a:rPr lang="en-US" altLang="en-US" sz="2800" dirty="0"/>
              <a:t> = 0) The weight is approximately the same on each of the </a:t>
            </a:r>
            <a:r>
              <a:rPr lang="en-US" altLang="en-US" sz="2800" dirty="0" err="1"/>
              <a:t>log</a:t>
            </a:r>
            <a:r>
              <a:rPr lang="en-US" altLang="en-US" sz="2800" i="1" baseline="-25000" dirty="0" err="1"/>
              <a:t>b</a:t>
            </a:r>
            <a:r>
              <a:rPr lang="en-US" altLang="en-US" sz="2800" i="1" dirty="0" err="1"/>
              <a:t>n</a:t>
            </a:r>
            <a:r>
              <a:rPr lang="en-US" altLang="en-US" sz="2800" i="1" dirty="0"/>
              <a:t> </a:t>
            </a:r>
            <a:r>
              <a:rPr lang="en-US" altLang="en-US" sz="2800" dirty="0"/>
              <a:t>levels.</a:t>
            </a:r>
          </a:p>
        </p:txBody>
      </p:sp>
    </p:spTree>
    <p:extLst>
      <p:ext uri="{BB962C8B-B14F-4D97-AF65-F5344CB8AC3E}">
        <p14:creationId xmlns:p14="http://schemas.microsoft.com/office/powerpoint/2010/main" val="23151457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4F955D6-81AC-4584-9443-FC8C5A9F1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L2.</a:t>
            </a:r>
            <a:fld id="{5D953A0C-0DB0-4FC0-9FE2-937C1B63513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AFE75D00-CA51-490E-A533-DDAC87AC0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common cases</a:t>
            </a:r>
          </a:p>
        </p:txBody>
      </p:sp>
      <p:sp>
        <p:nvSpPr>
          <p:cNvPr id="154627" name="Text Box 3">
            <a:extLst>
              <a:ext uri="{FF2B5EF4-FFF2-40B4-BE49-F238E27FC236}">
                <a16:creationId xmlns:a16="http://schemas.microsoft.com/office/drawing/2014/main" id="{0DDBE1BD-F48C-4371-A503-EF049539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543050"/>
            <a:ext cx="32952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Compare </a:t>
            </a:r>
            <a:r>
              <a:rPr lang="en-US" altLang="en-US" sz="2400" i="1" dirty="0">
                <a:solidFill>
                  <a:srgbClr val="009999"/>
                </a:solidFill>
              </a:rPr>
              <a:t>f</a:t>
            </a:r>
            <a:r>
              <a:rPr lang="en-US" altLang="en-US" sz="2400" dirty="0">
                <a:solidFill>
                  <a:srgbClr val="009999"/>
                </a:solidFill>
              </a:rPr>
              <a:t> (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  <a:r>
              <a:rPr lang="en-US" altLang="en-US" sz="2400" dirty="0"/>
              <a:t> with </a:t>
            </a:r>
            <a:r>
              <a:rPr lang="en-US" altLang="en-US" sz="2400" i="1" dirty="0" err="1">
                <a:solidFill>
                  <a:srgbClr val="009999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400" dirty="0"/>
              <a:t>:</a:t>
            </a:r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AF3C88D9-3EDC-4288-8378-485CE342D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1"/>
            <a:ext cx="80772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89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42557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9707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6857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257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829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401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3973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AutoNum type="arabicPeriod" startAt="2"/>
            </a:pPr>
            <a:r>
              <a:rPr lang="en-US" altLang="en-US" sz="3200">
                <a:solidFill>
                  <a:srgbClr val="009999"/>
                </a:solidFill>
              </a:rPr>
              <a:t> </a:t>
            </a:r>
            <a:r>
              <a:rPr lang="en-US" altLang="en-US" sz="3200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 sz="3200">
                <a:solidFill>
                  <a:srgbClr val="009999"/>
                </a:solidFill>
              </a:rPr>
              <a:t>(</a:t>
            </a:r>
            <a:r>
              <a:rPr lang="en-US" altLang="en-US" sz="3200" i="1">
                <a:solidFill>
                  <a:srgbClr val="009999"/>
                </a:solidFill>
              </a:rPr>
              <a:t>n</a:t>
            </a:r>
            <a:r>
              <a:rPr lang="en-US" altLang="en-US" sz="3200">
                <a:solidFill>
                  <a:srgbClr val="009999"/>
                </a:solidFill>
              </a:rPr>
              <a:t>) = </a:t>
            </a: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</a:rPr>
              <a:t>(</a:t>
            </a:r>
            <a:r>
              <a:rPr lang="en-US" altLang="en-US" sz="3200" i="1">
                <a:solidFill>
                  <a:srgbClr val="009999"/>
                </a:solidFill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</a:rPr>
              <a:t>log</a:t>
            </a:r>
            <a:r>
              <a:rPr lang="en-US" altLang="en-US" sz="3200" i="1" baseline="16000">
                <a:solidFill>
                  <a:srgbClr val="009999"/>
                </a:solidFill>
              </a:rPr>
              <a:t>b</a:t>
            </a:r>
            <a:r>
              <a:rPr lang="en-US" altLang="en-US" sz="3200" i="1" baseline="30000">
                <a:solidFill>
                  <a:srgbClr val="009999"/>
                </a:solidFill>
              </a:rPr>
              <a:t>a </a:t>
            </a:r>
            <a:r>
              <a:rPr lang="en-US" altLang="en-US" sz="3200">
                <a:solidFill>
                  <a:srgbClr val="009999"/>
                </a:solidFill>
              </a:rPr>
              <a:t>lg</a:t>
            </a:r>
            <a:r>
              <a:rPr lang="en-US" altLang="en-US" sz="3200" i="1" baseline="30000">
                <a:solidFill>
                  <a:srgbClr val="009999"/>
                </a:solidFill>
              </a:rPr>
              <a:t>k</a:t>
            </a:r>
            <a:r>
              <a:rPr lang="en-US" altLang="en-US" sz="3200" i="1">
                <a:solidFill>
                  <a:srgbClr val="009999"/>
                </a:solidFill>
              </a:rPr>
              <a:t>n</a:t>
            </a:r>
            <a:r>
              <a:rPr lang="en-US" altLang="en-US" sz="3200">
                <a:solidFill>
                  <a:srgbClr val="009999"/>
                </a:solidFill>
              </a:rPr>
              <a:t>)</a:t>
            </a:r>
            <a:r>
              <a:rPr lang="en-US" altLang="en-US" sz="3200"/>
              <a:t> for some constant </a:t>
            </a:r>
            <a:r>
              <a:rPr lang="en-US" altLang="en-US" sz="3200" i="1">
                <a:solidFill>
                  <a:srgbClr val="009999"/>
                </a:solidFill>
              </a:rPr>
              <a:t>k</a:t>
            </a:r>
            <a:r>
              <a:rPr lang="en-US" altLang="en-US" sz="3200">
                <a:solidFill>
                  <a:srgbClr val="009999"/>
                </a:solidFill>
              </a:rPr>
              <a:t> </a:t>
            </a: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³</a:t>
            </a:r>
            <a:r>
              <a:rPr lang="en-US" altLang="en-US" sz="3200">
                <a:solidFill>
                  <a:srgbClr val="009999"/>
                </a:solidFill>
              </a:rPr>
              <a:t> 0</a:t>
            </a:r>
            <a:r>
              <a:rPr lang="en-US" altLang="en-US" sz="3200"/>
              <a:t>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 i="1">
                <a:solidFill>
                  <a:srgbClr val="009999"/>
                </a:solidFill>
              </a:rPr>
              <a:t>f</a:t>
            </a:r>
            <a:r>
              <a:rPr lang="en-US" altLang="en-US" sz="1800">
                <a:solidFill>
                  <a:srgbClr val="009999"/>
                </a:solidFill>
              </a:rPr>
              <a:t> </a:t>
            </a:r>
            <a:r>
              <a:rPr lang="en-US" altLang="en-US" sz="3200">
                <a:solidFill>
                  <a:srgbClr val="009999"/>
                </a:solidFill>
              </a:rPr>
              <a:t>(</a:t>
            </a:r>
            <a:r>
              <a:rPr lang="en-US" altLang="en-US" sz="3200" i="1">
                <a:solidFill>
                  <a:srgbClr val="009999"/>
                </a:solidFill>
              </a:rPr>
              <a:t>n</a:t>
            </a:r>
            <a:r>
              <a:rPr lang="en-US" altLang="en-US" sz="3200">
                <a:solidFill>
                  <a:srgbClr val="009999"/>
                </a:solidFill>
              </a:rPr>
              <a:t>) </a:t>
            </a:r>
            <a:r>
              <a:rPr lang="en-US" altLang="en-US" sz="3200"/>
              <a:t>and </a:t>
            </a:r>
            <a:r>
              <a:rPr lang="en-US" altLang="en-US" sz="3200" i="1">
                <a:solidFill>
                  <a:srgbClr val="009999"/>
                </a:solidFill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</a:rPr>
              <a:t>log</a:t>
            </a:r>
            <a:r>
              <a:rPr lang="en-US" altLang="en-US" sz="3200" i="1" baseline="16000">
                <a:solidFill>
                  <a:srgbClr val="009999"/>
                </a:solidFill>
              </a:rPr>
              <a:t>b</a:t>
            </a:r>
            <a:r>
              <a:rPr lang="en-US" altLang="en-US" sz="3200" i="1" baseline="30000">
                <a:solidFill>
                  <a:srgbClr val="009999"/>
                </a:solidFill>
              </a:rPr>
              <a:t>a</a:t>
            </a:r>
            <a:r>
              <a:rPr lang="en-US" altLang="en-US" sz="3200"/>
              <a:t> grow at similar rates.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altLang="en-US" sz="3200" b="1" i="1">
                <a:solidFill>
                  <a:schemeClr val="accent2"/>
                </a:solidFill>
              </a:rPr>
              <a:t>Solution: </a:t>
            </a:r>
            <a:r>
              <a:rPr lang="en-US" altLang="en-US" sz="3200" i="1">
                <a:solidFill>
                  <a:srgbClr val="009999"/>
                </a:solidFill>
              </a:rPr>
              <a:t>T</a:t>
            </a:r>
            <a:r>
              <a:rPr lang="en-US" altLang="en-US" sz="3200">
                <a:solidFill>
                  <a:srgbClr val="009999"/>
                </a:solidFill>
              </a:rPr>
              <a:t>(</a:t>
            </a:r>
            <a:r>
              <a:rPr lang="en-US" altLang="en-US" sz="3200" i="1">
                <a:solidFill>
                  <a:srgbClr val="009999"/>
                </a:solidFill>
              </a:rPr>
              <a:t>n</a:t>
            </a:r>
            <a:r>
              <a:rPr lang="en-US" altLang="en-US" sz="3200">
                <a:solidFill>
                  <a:srgbClr val="009999"/>
                </a:solidFill>
              </a:rPr>
              <a:t>) = </a:t>
            </a:r>
            <a:r>
              <a:rPr lang="en-US" altLang="en-US" sz="320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3200">
                <a:solidFill>
                  <a:srgbClr val="009999"/>
                </a:solidFill>
              </a:rPr>
              <a:t>(</a:t>
            </a:r>
            <a:r>
              <a:rPr lang="en-US" altLang="en-US" sz="3200" i="1">
                <a:solidFill>
                  <a:srgbClr val="009999"/>
                </a:solidFill>
              </a:rPr>
              <a:t>n</a:t>
            </a:r>
            <a:r>
              <a:rPr lang="en-US" altLang="en-US" sz="3200" baseline="30000">
                <a:solidFill>
                  <a:srgbClr val="009999"/>
                </a:solidFill>
              </a:rPr>
              <a:t>log</a:t>
            </a:r>
            <a:r>
              <a:rPr lang="en-US" altLang="en-US" sz="3200" i="1" baseline="16000">
                <a:solidFill>
                  <a:srgbClr val="009999"/>
                </a:solidFill>
              </a:rPr>
              <a:t>b</a:t>
            </a:r>
            <a:r>
              <a:rPr lang="en-US" altLang="en-US" sz="3200" i="1" baseline="30000">
                <a:solidFill>
                  <a:srgbClr val="009999"/>
                </a:solidFill>
              </a:rPr>
              <a:t>a</a:t>
            </a:r>
            <a:r>
              <a:rPr lang="en-US" altLang="en-US" sz="3200">
                <a:solidFill>
                  <a:srgbClr val="009999"/>
                </a:solidFill>
              </a:rPr>
              <a:t> lg</a:t>
            </a:r>
            <a:r>
              <a:rPr lang="en-US" altLang="en-US" sz="3200" i="1" baseline="30000">
                <a:solidFill>
                  <a:srgbClr val="009999"/>
                </a:solidFill>
              </a:rPr>
              <a:t>k</a:t>
            </a:r>
            <a:r>
              <a:rPr lang="en-US" altLang="en-US" sz="3200" baseline="30000">
                <a:solidFill>
                  <a:srgbClr val="009999"/>
                </a:solidFill>
              </a:rPr>
              <a:t>+1</a:t>
            </a:r>
            <a:r>
              <a:rPr lang="en-US" altLang="en-US" sz="3200" i="1">
                <a:solidFill>
                  <a:srgbClr val="009999"/>
                </a:solidFill>
              </a:rPr>
              <a:t>n</a:t>
            </a:r>
            <a:r>
              <a:rPr lang="en-US" altLang="en-US" sz="3200">
                <a:solidFill>
                  <a:srgbClr val="009999"/>
                </a:solidFill>
              </a:rPr>
              <a:t>)</a:t>
            </a:r>
            <a:r>
              <a:rPr lang="en-US" altLang="en-US" sz="3200"/>
              <a:t>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6" name="Line 30">
            <a:extLst>
              <a:ext uri="{FF2B5EF4-FFF2-40B4-BE49-F238E27FC236}">
                <a16:creationId xmlns:a16="http://schemas.microsoft.com/office/drawing/2014/main" id="{B5D61F2A-DBFA-4B95-AE27-B938A84E00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2613" y="3048000"/>
            <a:ext cx="76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Rectangle 20">
            <a:extLst>
              <a:ext uri="{FF2B5EF4-FFF2-40B4-BE49-F238E27FC236}">
                <a16:creationId xmlns:a16="http://schemas.microsoft.com/office/drawing/2014/main" id="{3E6CB492-E565-4723-B9FA-23A1E914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414" y="2620963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38" name="Line 2">
            <a:extLst>
              <a:ext uri="{FF2B5EF4-FFF2-40B4-BE49-F238E27FC236}">
                <a16:creationId xmlns:a16="http://schemas.microsoft.com/office/drawing/2014/main" id="{23464756-E485-4366-B947-D40F075CD9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0238" y="2239963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Line 3">
            <a:extLst>
              <a:ext uri="{FF2B5EF4-FFF2-40B4-BE49-F238E27FC236}">
                <a16:creationId xmlns:a16="http://schemas.microsoft.com/office/drawing/2014/main" id="{1CB92819-58FE-40FE-AEB2-EF34953DA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38" y="2239963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D1CCDA7D-6610-4F94-AEA6-ADB64460B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of Master Theorem</a:t>
            </a:r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21083668-0B34-42C5-95DC-9383CB434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0663" y="39624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28B9E97E-4272-4C9F-A0C4-7CDE32B72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7214" y="2925764"/>
            <a:ext cx="1387475" cy="1036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9">
            <a:extLst>
              <a:ext uri="{FF2B5EF4-FFF2-40B4-BE49-F238E27FC236}">
                <a16:creationId xmlns:a16="http://schemas.microsoft.com/office/drawing/2014/main" id="{5F0EC395-37C7-4A76-BA39-CEEB23A83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9" y="2925764"/>
            <a:ext cx="1660525" cy="960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Rectangle 14">
            <a:extLst>
              <a:ext uri="{FF2B5EF4-FFF2-40B4-BE49-F238E27FC236}">
                <a16:creationId xmlns:a16="http://schemas.microsoft.com/office/drawing/2014/main" id="{85475890-650D-4274-8BA9-2E348603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482" y="2636838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1" name="Rectangle 15">
            <a:extLst>
              <a:ext uri="{FF2B5EF4-FFF2-40B4-BE49-F238E27FC236}">
                <a16:creationId xmlns:a16="http://schemas.microsoft.com/office/drawing/2014/main" id="{69262BD0-6F5D-41F7-806D-5D4BEEAD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520" y="2620963"/>
            <a:ext cx="970137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52" name="Rectangle 16">
            <a:extLst>
              <a:ext uri="{FF2B5EF4-FFF2-40B4-BE49-F238E27FC236}">
                <a16:creationId xmlns:a16="http://schemas.microsoft.com/office/drawing/2014/main" id="{3F548C38-CB87-474A-B6F5-35D142E5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36" y="5105400"/>
            <a:ext cx="79060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  <a:latin typeface="Symbol" panose="05050102010706020507" pitchFamily="18" charset="2"/>
              </a:rPr>
              <a:t>T </a:t>
            </a:r>
            <a:r>
              <a:rPr lang="en-US" altLang="en-US" sz="2400" dirty="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91153" name="Text Box 17">
            <a:extLst>
              <a:ext uri="{FF2B5EF4-FFF2-40B4-BE49-F238E27FC236}">
                <a16:creationId xmlns:a16="http://schemas.microsoft.com/office/drawing/2014/main" id="{11199902-FDEC-4123-9B36-9BD46974D2C9}"/>
              </a:ext>
            </a:extLst>
          </p:cNvPr>
          <p:cNvSpPr txBox="1">
            <a:spLocks noChangeArrowheads="1"/>
          </p:cNvSpPr>
          <p:nvPr/>
        </p:nvSpPr>
        <p:spPr bwMode="auto">
          <a:xfrm rot="17366799">
            <a:off x="2756462" y="4454009"/>
            <a:ext cx="34336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4" name="Text Box 18">
            <a:extLst>
              <a:ext uri="{FF2B5EF4-FFF2-40B4-BE49-F238E27FC236}">
                <a16:creationId xmlns:a16="http://schemas.microsoft.com/office/drawing/2014/main" id="{8AC52872-8CD1-4DD1-B678-39F79E2E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6" y="1543050"/>
            <a:ext cx="1929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>
                <a:solidFill>
                  <a:schemeClr val="accent2"/>
                </a:solidFill>
              </a:rPr>
              <a:t>Recursion</a:t>
            </a:r>
            <a:r>
              <a:rPr lang="en-US" altLang="en-US" b="1" i="1" dirty="0">
                <a:solidFill>
                  <a:schemeClr val="accent2"/>
                </a:solidFill>
              </a:rPr>
              <a:t> tree:</a:t>
            </a:r>
          </a:p>
        </p:txBody>
      </p:sp>
      <p:sp>
        <p:nvSpPr>
          <p:cNvPr id="91158" name="Text Box 22">
            <a:extLst>
              <a:ext uri="{FF2B5EF4-FFF2-40B4-BE49-F238E27FC236}">
                <a16:creationId xmlns:a16="http://schemas.microsoft.com/office/drawing/2014/main" id="{0238F0E1-07A1-4C98-AE09-771189FF2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406" y="2514600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B25B5EF3-13BA-41AB-BF9E-214698210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4213" y="2209800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Rectangle 19">
            <a:extLst>
              <a:ext uri="{FF2B5EF4-FFF2-40B4-BE49-F238E27FC236}">
                <a16:creationId xmlns:a16="http://schemas.microsoft.com/office/drawing/2014/main" id="{39F72D49-FEBD-49C4-8BAF-C66B19F3E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53" y="1858963"/>
            <a:ext cx="567783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i="1" dirty="0">
                <a:solidFill>
                  <a:srgbClr val="009999"/>
                </a:solidFill>
              </a:rPr>
              <a:t>f </a:t>
            </a:r>
            <a:r>
              <a:rPr lang="en-US" altLang="en-US" dirty="0">
                <a:solidFill>
                  <a:srgbClr val="009999"/>
                </a:solidFill>
              </a:rPr>
              <a:t>(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r>
              <a:rPr lang="en-US" altLang="en-US" dirty="0">
                <a:solidFill>
                  <a:srgbClr val="009999"/>
                </a:solidFill>
              </a:rPr>
              <a:t>)</a:t>
            </a:r>
            <a:endParaRPr lang="en-US" altLang="en-US" baseline="30000" dirty="0">
              <a:solidFill>
                <a:srgbClr val="009999"/>
              </a:solidFill>
            </a:endParaRPr>
          </a:p>
        </p:txBody>
      </p:sp>
      <p:sp>
        <p:nvSpPr>
          <p:cNvPr id="91160" name="Arc 24">
            <a:extLst>
              <a:ext uri="{FF2B5EF4-FFF2-40B4-BE49-F238E27FC236}">
                <a16:creationId xmlns:a16="http://schemas.microsoft.com/office/drawing/2014/main" id="{ED91506B-AF97-4A66-8374-5998A6E22474}"/>
              </a:ext>
            </a:extLst>
          </p:cNvPr>
          <p:cNvSpPr>
            <a:spLocks/>
          </p:cNvSpPr>
          <p:nvPr/>
        </p:nvSpPr>
        <p:spPr bwMode="auto">
          <a:xfrm flipV="1">
            <a:off x="5489575" y="2362200"/>
            <a:ext cx="1189038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7941"/>
              <a:gd name="T1" fmla="*/ 10470 h 21600"/>
              <a:gd name="T2" fmla="*/ 37941 w 37941"/>
              <a:gd name="T3" fmla="*/ 12163 h 21600"/>
              <a:gd name="T4" fmla="*/ 18512 w 379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41" h="21600" fill="none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</a:path>
              <a:path w="37941" h="21600" stroke="0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782" y="0"/>
                  <a:pt x="34327" y="4723"/>
                  <a:pt x="37941" y="12162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Text Box 25">
            <a:extLst>
              <a:ext uri="{FF2B5EF4-FFF2-40B4-BE49-F238E27FC236}">
                <a16:creationId xmlns:a16="http://schemas.microsoft.com/office/drawing/2014/main" id="{B12C242C-DDB3-44A4-BC9B-35991BD2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606" y="2057400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</a:p>
        </p:txBody>
      </p:sp>
      <p:sp>
        <p:nvSpPr>
          <p:cNvPr id="91162" name="Rectangle 26">
            <a:extLst>
              <a:ext uri="{FF2B5EF4-FFF2-40B4-BE49-F238E27FC236}">
                <a16:creationId xmlns:a16="http://schemas.microsoft.com/office/drawing/2014/main" id="{C4122225-42E0-4316-8387-692EFDAE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6" y="3595688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3" name="Rectangle 27">
            <a:extLst>
              <a:ext uri="{FF2B5EF4-FFF2-40B4-BE49-F238E27FC236}">
                <a16:creationId xmlns:a16="http://schemas.microsoft.com/office/drawing/2014/main" id="{3DBE8A13-08C8-4F8F-86D0-221A1F7A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147" y="3611563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4" name="Rectangle 28">
            <a:extLst>
              <a:ext uri="{FF2B5EF4-FFF2-40B4-BE49-F238E27FC236}">
                <a16:creationId xmlns:a16="http://schemas.microsoft.com/office/drawing/2014/main" id="{F5B3E610-06D1-495D-88B2-6FE6992AC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184" y="3595688"/>
            <a:ext cx="1074333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65" name="Text Box 29">
            <a:extLst>
              <a:ext uri="{FF2B5EF4-FFF2-40B4-BE49-F238E27FC236}">
                <a16:creationId xmlns:a16="http://schemas.microsoft.com/office/drawing/2014/main" id="{0E4FD73F-F6FD-4F31-A117-A3314903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168" y="3489325"/>
            <a:ext cx="343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…</a:t>
            </a:r>
          </a:p>
        </p:txBody>
      </p:sp>
      <p:sp>
        <p:nvSpPr>
          <p:cNvPr id="91167" name="Arc 31">
            <a:extLst>
              <a:ext uri="{FF2B5EF4-FFF2-40B4-BE49-F238E27FC236}">
                <a16:creationId xmlns:a16="http://schemas.microsoft.com/office/drawing/2014/main" id="{FFA72541-1188-4A3B-A69F-CDA6C06D4046}"/>
              </a:ext>
            </a:extLst>
          </p:cNvPr>
          <p:cNvSpPr>
            <a:spLocks/>
          </p:cNvSpPr>
          <p:nvPr/>
        </p:nvSpPr>
        <p:spPr bwMode="auto">
          <a:xfrm flipV="1">
            <a:off x="4011613" y="3200400"/>
            <a:ext cx="1371600" cy="228600"/>
          </a:xfrm>
          <a:custGeom>
            <a:avLst/>
            <a:gdLst>
              <a:gd name="G0" fmla="+- 18512 0 0"/>
              <a:gd name="G1" fmla="+- 21600 0 0"/>
              <a:gd name="G2" fmla="+- 21600 0 0"/>
              <a:gd name="T0" fmla="*/ 0 w 38026"/>
              <a:gd name="T1" fmla="*/ 10470 h 21600"/>
              <a:gd name="T2" fmla="*/ 38026 w 38026"/>
              <a:gd name="T3" fmla="*/ 12339 h 21600"/>
              <a:gd name="T4" fmla="*/ 18512 w 3802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26" h="21600" fill="none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</a:path>
              <a:path w="38026" h="21600" stroke="0" extrusionOk="0">
                <a:moveTo>
                  <a:pt x="0" y="10470"/>
                </a:moveTo>
                <a:cubicBezTo>
                  <a:pt x="3906" y="3973"/>
                  <a:pt x="10931" y="0"/>
                  <a:pt x="18512" y="0"/>
                </a:cubicBezTo>
                <a:cubicBezTo>
                  <a:pt x="26853" y="0"/>
                  <a:pt x="34449" y="4803"/>
                  <a:pt x="38025" y="12339"/>
                </a:cubicBezTo>
                <a:lnTo>
                  <a:pt x="18512" y="21600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Text Box 32">
            <a:extLst>
              <a:ext uri="{FF2B5EF4-FFF2-40B4-BE49-F238E27FC236}">
                <a16:creationId xmlns:a16="http://schemas.microsoft.com/office/drawing/2014/main" id="{B3C91DB1-D5B5-4530-8F30-0EDA80888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206" y="3001963"/>
            <a:ext cx="343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</a:p>
        </p:txBody>
      </p:sp>
      <p:grpSp>
        <p:nvGrpSpPr>
          <p:cNvPr id="91181" name="Group 45">
            <a:extLst>
              <a:ext uri="{FF2B5EF4-FFF2-40B4-BE49-F238E27FC236}">
                <a16:creationId xmlns:a16="http://schemas.microsoft.com/office/drawing/2014/main" id="{E3890BEC-207B-4D43-BE49-4A5A2144F173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2057400"/>
            <a:ext cx="1303338" cy="3581400"/>
            <a:chOff x="38" y="1296"/>
            <a:chExt cx="821" cy="2256"/>
          </a:xfrm>
        </p:grpSpPr>
        <p:sp>
          <p:nvSpPr>
            <p:cNvPr id="91169" name="Line 33">
              <a:extLst>
                <a:ext uri="{FF2B5EF4-FFF2-40B4-BE49-F238E27FC236}">
                  <a16:creationId xmlns:a16="http://schemas.microsoft.com/office/drawing/2014/main" id="{685ED065-A433-4C87-9CB4-C557A751C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" y="1296"/>
              <a:ext cx="0" cy="2256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0" name="Text Box 34">
              <a:extLst>
                <a:ext uri="{FF2B5EF4-FFF2-40B4-BE49-F238E27FC236}">
                  <a16:creationId xmlns:a16="http://schemas.microsoft.com/office/drawing/2014/main" id="{958354AE-FC17-4AD0-A9AD-1D2DC3217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" y="2016"/>
              <a:ext cx="82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 dirty="0">
                  <a:solidFill>
                    <a:srgbClr val="009999"/>
                  </a:solidFill>
                </a:rPr>
                <a:t>h</a:t>
              </a:r>
              <a:r>
                <a:rPr lang="en-US" altLang="en-US" sz="2400" dirty="0">
                  <a:solidFill>
                    <a:srgbClr val="009999"/>
                  </a:solidFill>
                </a:rPr>
                <a:t> = </a:t>
              </a:r>
              <a:r>
                <a:rPr lang="en-US" altLang="en-US" sz="2400" dirty="0" err="1">
                  <a:solidFill>
                    <a:srgbClr val="009999"/>
                  </a:solidFill>
                </a:rPr>
                <a:t>log</a:t>
              </a:r>
              <a:r>
                <a:rPr lang="en-US" altLang="en-US" sz="2400" i="1" baseline="-25000" dirty="0" err="1">
                  <a:solidFill>
                    <a:srgbClr val="009999"/>
                  </a:solidFill>
                </a:rPr>
                <a:t>b</a:t>
              </a:r>
              <a:r>
                <a:rPr lang="en-US" altLang="en-US" sz="2400" i="1" dirty="0" err="1">
                  <a:solidFill>
                    <a:srgbClr val="009999"/>
                  </a:solidFill>
                </a:rPr>
                <a:t>n</a:t>
              </a:r>
              <a:endParaRPr lang="en-US" altLang="en-US" sz="2400" i="1" dirty="0">
                <a:solidFill>
                  <a:srgbClr val="009999"/>
                </a:solidFill>
              </a:endParaRPr>
            </a:p>
          </p:txBody>
        </p:sp>
      </p:grpSp>
      <p:sp>
        <p:nvSpPr>
          <p:cNvPr id="91173" name="Line 37">
            <a:extLst>
              <a:ext uri="{FF2B5EF4-FFF2-40B4-BE49-F238E27FC236}">
                <a16:creationId xmlns:a16="http://schemas.microsoft.com/office/drawing/2014/main" id="{38316DA9-E67E-40AE-95D8-DE5B7AF68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33601"/>
            <a:ext cx="2667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Rectangle 38">
            <a:extLst>
              <a:ext uri="{FF2B5EF4-FFF2-40B4-BE49-F238E27FC236}">
                <a16:creationId xmlns:a16="http://schemas.microsoft.com/office/drawing/2014/main" id="{470FF807-BB45-4703-A935-D036CB96C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979" y="1828801"/>
            <a:ext cx="69281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  <a:endParaRPr lang="en-US" altLang="en-US" sz="2400" baseline="30000" dirty="0">
              <a:solidFill>
                <a:srgbClr val="009999"/>
              </a:solidFill>
            </a:endParaRPr>
          </a:p>
        </p:txBody>
      </p:sp>
      <p:sp>
        <p:nvSpPr>
          <p:cNvPr id="91175" name="Rectangle 39">
            <a:extLst>
              <a:ext uri="{FF2B5EF4-FFF2-40B4-BE49-F238E27FC236}">
                <a16:creationId xmlns:a16="http://schemas.microsoft.com/office/drawing/2014/main" id="{256F9B19-B16C-4757-A931-33C86C66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712" y="2590801"/>
            <a:ext cx="119776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 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6FB11260-61D6-4DD3-98EA-5E4EF5AF4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723" y="3535364"/>
            <a:ext cx="140615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i="1" dirty="0">
                <a:solidFill>
                  <a:srgbClr val="009999"/>
                </a:solidFill>
              </a:rPr>
              <a:t> f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n/b</a:t>
            </a:r>
            <a:r>
              <a:rPr lang="en-US" altLang="en-US" sz="2400" baseline="30000" dirty="0">
                <a:solidFill>
                  <a:srgbClr val="009999"/>
                </a:solidFill>
              </a:rPr>
              <a:t>2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91177" name="Line 41">
            <a:extLst>
              <a:ext uri="{FF2B5EF4-FFF2-40B4-BE49-F238E27FC236}">
                <a16:creationId xmlns:a16="http://schemas.microsoft.com/office/drawing/2014/main" id="{65E02D0A-22C5-4AB8-91EB-F898C7536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95601"/>
            <a:ext cx="762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8" name="Line 42">
            <a:extLst>
              <a:ext uri="{FF2B5EF4-FFF2-40B4-BE49-F238E27FC236}">
                <a16:creationId xmlns:a16="http://schemas.microsoft.com/office/drawing/2014/main" id="{D390F98E-AC18-4C9D-9264-E997ED0F3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86201"/>
            <a:ext cx="1752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9" name="Text Box 43">
            <a:extLst>
              <a:ext uri="{FF2B5EF4-FFF2-40B4-BE49-F238E27FC236}">
                <a16:creationId xmlns:a16="http://schemas.microsoft.com/office/drawing/2014/main" id="{499A07C9-E487-4205-BE56-094980FA905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263063" y="4243389"/>
            <a:ext cx="342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80"/>
                </a:solidFill>
              </a:rPr>
              <a:t>…</a:t>
            </a:r>
          </a:p>
        </p:txBody>
      </p:sp>
      <p:sp>
        <p:nvSpPr>
          <p:cNvPr id="91180" name="Rectangle 44">
            <a:extLst>
              <a:ext uri="{FF2B5EF4-FFF2-40B4-BE49-F238E27FC236}">
                <a16:creationId xmlns:a16="http://schemas.microsoft.com/office/drawing/2014/main" id="{E3C06BDD-3BA9-4308-B082-FAC90557F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63" y="4792663"/>
            <a:ext cx="1412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 dirty="0" err="1">
                <a:solidFill>
                  <a:srgbClr val="009999"/>
                </a:solidFill>
              </a:rPr>
              <a:t>n</a:t>
            </a:r>
            <a:r>
              <a:rPr lang="en-US" altLang="en-US" sz="2400" baseline="30000" dirty="0" err="1">
                <a:solidFill>
                  <a:srgbClr val="009999"/>
                </a:solidFill>
              </a:rPr>
              <a:t>log</a:t>
            </a:r>
            <a:r>
              <a:rPr lang="en-US" altLang="en-US" sz="2400" i="1" baseline="16000" dirty="0" err="1">
                <a:solidFill>
                  <a:srgbClr val="009999"/>
                </a:solidFill>
              </a:rPr>
              <a:t>b</a:t>
            </a:r>
            <a:r>
              <a:rPr lang="en-US" altLang="en-US" sz="2400" i="1" baseline="30000" dirty="0" err="1">
                <a:solidFill>
                  <a:srgbClr val="009999"/>
                </a:solidFill>
              </a:rPr>
              <a:t>a</a:t>
            </a:r>
            <a:r>
              <a:rPr lang="en-US" altLang="en-US" sz="2400" i="1" dirty="0" err="1">
                <a:solidFill>
                  <a:srgbClr val="009999"/>
                </a:solidFill>
                <a:latin typeface="Symbol" panose="05050102010706020507" pitchFamily="18" charset="2"/>
              </a:rPr>
              <a:t>T</a:t>
            </a:r>
            <a:r>
              <a:rPr lang="en-US" altLang="en-US" sz="2400" i="1" dirty="0">
                <a:solidFill>
                  <a:srgbClr val="009999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9999"/>
                </a:solidFill>
              </a:rPr>
              <a:t>(1)</a:t>
            </a:r>
          </a:p>
        </p:txBody>
      </p:sp>
      <p:sp>
        <p:nvSpPr>
          <p:cNvPr id="40" name="Line 43">
            <a:extLst>
              <a:ext uri="{FF2B5EF4-FFF2-40B4-BE49-F238E27FC236}">
                <a16:creationId xmlns:a16="http://schemas.microsoft.com/office/drawing/2014/main" id="{DEB2F705-FD79-4B1F-8431-0C262A42A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5486400"/>
            <a:ext cx="175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D6CE3726-E660-47B1-97B4-4E35DADDE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576" y="5638800"/>
            <a:ext cx="10374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>
                <a:solidFill>
                  <a:srgbClr val="009999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f(n)</a:t>
            </a:r>
            <a:r>
              <a:rPr lang="en-US" altLang="en-US" sz="2400" dirty="0">
                <a:solidFill>
                  <a:srgbClr val="009999"/>
                </a:solidFill>
              </a:rPr>
              <a:t>)</a:t>
            </a:r>
          </a:p>
        </p:txBody>
      </p:sp>
      <p:sp>
        <p:nvSpPr>
          <p:cNvPr id="42" name="AutoShape 36">
            <a:extLst>
              <a:ext uri="{FF2B5EF4-FFF2-40B4-BE49-F238E27FC236}">
                <a16:creationId xmlns:a16="http://schemas.microsoft.com/office/drawing/2014/main" id="{903DE41D-D360-484A-8CFF-97CCEB1C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4204216"/>
            <a:ext cx="4324350" cy="214526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C</a:t>
            </a:r>
            <a:r>
              <a:rPr lang="en-US" altLang="en-US" sz="2400" b="1" dirty="0"/>
              <a:t>ASE</a:t>
            </a:r>
            <a:r>
              <a:rPr lang="en-US" altLang="en-US" sz="2800" b="1" dirty="0"/>
              <a:t> 3</a:t>
            </a:r>
            <a:r>
              <a:rPr lang="en-US" altLang="en-US" sz="2800" dirty="0"/>
              <a:t>: The weight decreases geometrically from the root to the leaves. </a:t>
            </a:r>
            <a:r>
              <a:rPr lang="en-US" altLang="en-US" sz="2800" dirty="0">
                <a:sym typeface="Symbol" panose="05050102010706020507" pitchFamily="18" charset="2"/>
              </a:rPr>
              <a:t>The root holds a constant fraction of the total weight.</a:t>
            </a:r>
          </a:p>
        </p:txBody>
      </p:sp>
    </p:spTree>
    <p:extLst>
      <p:ext uri="{BB962C8B-B14F-4D97-AF65-F5344CB8AC3E}">
        <p14:creationId xmlns:p14="http://schemas.microsoft.com/office/powerpoint/2010/main" val="28569676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884</Words>
  <Application>Microsoft Office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 Light</vt:lpstr>
      <vt:lpstr>Symbol</vt:lpstr>
      <vt:lpstr>Cambria</vt:lpstr>
      <vt:lpstr>Calibri</vt:lpstr>
      <vt:lpstr>Times New Roman</vt:lpstr>
      <vt:lpstr>Arial</vt:lpstr>
      <vt:lpstr>Office Theme</vt:lpstr>
      <vt:lpstr>Office Theme</vt:lpstr>
      <vt:lpstr>CS5800 – ALGORITHMS  MODULE 3. DIVIDE &amp; CONQUER - I  Lesson 2: Master Theorem</vt:lpstr>
      <vt:lpstr>Topics</vt:lpstr>
      <vt:lpstr>Master Theorem</vt:lpstr>
      <vt:lpstr>Proof of Master Theorem</vt:lpstr>
      <vt:lpstr>Proof of Master Theorem</vt:lpstr>
      <vt:lpstr>Three common cases</vt:lpstr>
      <vt:lpstr>Proof of Master Theorem</vt:lpstr>
      <vt:lpstr>Three common cases</vt:lpstr>
      <vt:lpstr>Proof of Master Theorem</vt:lpstr>
      <vt:lpstr>Three common cases (cont.)</vt:lpstr>
      <vt:lpstr>Examples</vt:lpstr>
      <vt:lpstr>Examples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CS5800 – ALGORITHMS  2. NUMBER-THEORETIC</dc:title>
  <dc:creator>koods koods</dc:creator>
  <cp:lastModifiedBy>Sundaram, Ravi</cp:lastModifiedBy>
  <cp:revision>12</cp:revision>
  <dcterms:created xsi:type="dcterms:W3CDTF">2019-09-13T03:48:54Z</dcterms:created>
  <dcterms:modified xsi:type="dcterms:W3CDTF">2020-07-13T06:26:03Z</dcterms:modified>
</cp:coreProperties>
</file>