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16"/>
  </p:notesMasterIdLst>
  <p:sldIdLst>
    <p:sldId id="257" r:id="rId3"/>
    <p:sldId id="258" r:id="rId4"/>
    <p:sldId id="458" r:id="rId5"/>
    <p:sldId id="527" r:id="rId6"/>
    <p:sldId id="526" r:id="rId7"/>
    <p:sldId id="461" r:id="rId8"/>
    <p:sldId id="524" r:id="rId9"/>
    <p:sldId id="464" r:id="rId10"/>
    <p:sldId id="528" r:id="rId11"/>
    <p:sldId id="498" r:id="rId12"/>
    <p:sldId id="490" r:id="rId13"/>
    <p:sldId id="488" r:id="rId14"/>
    <p:sldId id="34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6EF74-59D3-4F4C-B4A2-D5422440D33E}" v="816" dt="2020-08-24T01:07:41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undaram" userId="a7df020c0a403423" providerId="LiveId" clId="{19513EB1-AC3E-4F61-84D6-0DA1F241EEF1}"/>
    <pc:docChg chg="custSel delSld modSld">
      <pc:chgData name="Ravi Sundaram" userId="a7df020c0a403423" providerId="LiveId" clId="{19513EB1-AC3E-4F61-84D6-0DA1F241EEF1}" dt="2020-07-09T02:06:53.704" v="950" actId="2696"/>
      <pc:docMkLst>
        <pc:docMk/>
      </pc:docMkLst>
      <pc:sldChg chg="modSp">
        <pc:chgData name="Ravi Sundaram" userId="a7df020c0a403423" providerId="LiveId" clId="{19513EB1-AC3E-4F61-84D6-0DA1F241EEF1}" dt="2020-07-09T00:58:29.773" v="303" actId="20577"/>
        <pc:sldMkLst>
          <pc:docMk/>
          <pc:sldMk cId="4099122483" sldId="257"/>
        </pc:sldMkLst>
        <pc:spChg chg="mod">
          <ac:chgData name="Ravi Sundaram" userId="a7df020c0a403423" providerId="LiveId" clId="{19513EB1-AC3E-4F61-84D6-0DA1F241EEF1}" dt="2020-07-09T00:58:29.773" v="303" actId="20577"/>
          <ac:spMkLst>
            <pc:docMk/>
            <pc:sldMk cId="4099122483" sldId="257"/>
            <ac:spMk id="2" creationId="{80797C44-BBD0-4A67-A16E-1796651C5A29}"/>
          </ac:spMkLst>
        </pc:spChg>
        <pc:spChg chg="mod">
          <ac:chgData name="Ravi Sundaram" userId="a7df020c0a403423" providerId="LiveId" clId="{19513EB1-AC3E-4F61-84D6-0DA1F241EEF1}" dt="2020-07-06T06:00:55.560" v="175" actId="115"/>
          <ac:spMkLst>
            <pc:docMk/>
            <pc:sldMk cId="4099122483" sldId="257"/>
            <ac:spMk id="3" creationId="{0058199E-2156-4542-B134-D3536A98A899}"/>
          </ac:spMkLst>
        </pc:spChg>
      </pc:sldChg>
      <pc:sldChg chg="modSp">
        <pc:chgData name="Ravi Sundaram" userId="a7df020c0a403423" providerId="LiveId" clId="{19513EB1-AC3E-4F61-84D6-0DA1F241EEF1}" dt="2020-07-06T06:01:51.527" v="289" actId="20577"/>
        <pc:sldMkLst>
          <pc:docMk/>
          <pc:sldMk cId="3479009568" sldId="258"/>
        </pc:sldMkLst>
        <pc:spChg chg="mod">
          <ac:chgData name="Ravi Sundaram" userId="a7df020c0a403423" providerId="LiveId" clId="{19513EB1-AC3E-4F61-84D6-0DA1F241EEF1}" dt="2020-07-06T06:01:09.725" v="181" actId="20577"/>
          <ac:spMkLst>
            <pc:docMk/>
            <pc:sldMk cId="3479009568" sldId="258"/>
            <ac:spMk id="2" creationId="{5FA1FA58-59B8-4EFD-BF2B-069C457129B2}"/>
          </ac:spMkLst>
        </pc:spChg>
        <pc:spChg chg="mod">
          <ac:chgData name="Ravi Sundaram" userId="a7df020c0a403423" providerId="LiveId" clId="{19513EB1-AC3E-4F61-84D6-0DA1F241EEF1}" dt="2020-07-06T06:01:51.527" v="28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del">
        <pc:chgData name="Ravi Sundaram" userId="a7df020c0a403423" providerId="LiveId" clId="{19513EB1-AC3E-4F61-84D6-0DA1F241EEF1}" dt="2020-07-06T05:58:14.600" v="103" actId="2696"/>
        <pc:sldMkLst>
          <pc:docMk/>
          <pc:sldMk cId="2070658356" sldId="259"/>
        </pc:sldMkLst>
      </pc:sldChg>
      <pc:sldChg chg="del">
        <pc:chgData name="Ravi Sundaram" userId="a7df020c0a403423" providerId="LiveId" clId="{19513EB1-AC3E-4F61-84D6-0DA1F241EEF1}" dt="2020-07-06T05:58:14.740" v="115" actId="2696"/>
        <pc:sldMkLst>
          <pc:docMk/>
          <pc:sldMk cId="585050186" sldId="260"/>
        </pc:sldMkLst>
      </pc:sldChg>
      <pc:sldChg chg="del">
        <pc:chgData name="Ravi Sundaram" userId="a7df020c0a403423" providerId="LiveId" clId="{19513EB1-AC3E-4F61-84D6-0DA1F241EEF1}" dt="2020-07-06T05:58:14.613" v="104" actId="2696"/>
        <pc:sldMkLst>
          <pc:docMk/>
          <pc:sldMk cId="3133888890" sldId="275"/>
        </pc:sldMkLst>
      </pc:sldChg>
      <pc:sldChg chg="del">
        <pc:chgData name="Ravi Sundaram" userId="a7df020c0a403423" providerId="LiveId" clId="{19513EB1-AC3E-4F61-84D6-0DA1F241EEF1}" dt="2020-07-06T05:58:14.624" v="105" actId="2696"/>
        <pc:sldMkLst>
          <pc:docMk/>
          <pc:sldMk cId="4279951466" sldId="276"/>
        </pc:sldMkLst>
      </pc:sldChg>
      <pc:sldChg chg="del">
        <pc:chgData name="Ravi Sundaram" userId="a7df020c0a403423" providerId="LiveId" clId="{19513EB1-AC3E-4F61-84D6-0DA1F241EEF1}" dt="2020-07-06T05:58:14.644" v="107" actId="2696"/>
        <pc:sldMkLst>
          <pc:docMk/>
          <pc:sldMk cId="827947371" sldId="277"/>
        </pc:sldMkLst>
      </pc:sldChg>
      <pc:sldChg chg="del">
        <pc:chgData name="Ravi Sundaram" userId="a7df020c0a403423" providerId="LiveId" clId="{19513EB1-AC3E-4F61-84D6-0DA1F241EEF1}" dt="2020-07-06T05:58:14.654" v="108" actId="2696"/>
        <pc:sldMkLst>
          <pc:docMk/>
          <pc:sldMk cId="1122615267" sldId="278"/>
        </pc:sldMkLst>
      </pc:sldChg>
      <pc:sldChg chg="del">
        <pc:chgData name="Ravi Sundaram" userId="a7df020c0a403423" providerId="LiveId" clId="{19513EB1-AC3E-4F61-84D6-0DA1F241EEF1}" dt="2020-07-06T05:58:14.664" v="109" actId="2696"/>
        <pc:sldMkLst>
          <pc:docMk/>
          <pc:sldMk cId="505879623" sldId="279"/>
        </pc:sldMkLst>
      </pc:sldChg>
      <pc:sldChg chg="del">
        <pc:chgData name="Ravi Sundaram" userId="a7df020c0a403423" providerId="LiveId" clId="{19513EB1-AC3E-4F61-84D6-0DA1F241EEF1}" dt="2020-07-06T05:58:14.675" v="110" actId="2696"/>
        <pc:sldMkLst>
          <pc:docMk/>
          <pc:sldMk cId="853875631" sldId="280"/>
        </pc:sldMkLst>
      </pc:sldChg>
      <pc:sldChg chg="del">
        <pc:chgData name="Ravi Sundaram" userId="a7df020c0a403423" providerId="LiveId" clId="{19513EB1-AC3E-4F61-84D6-0DA1F241EEF1}" dt="2020-07-06T05:58:14.634" v="106" actId="2696"/>
        <pc:sldMkLst>
          <pc:docMk/>
          <pc:sldMk cId="4033978330" sldId="281"/>
        </pc:sldMkLst>
      </pc:sldChg>
      <pc:sldChg chg="del">
        <pc:chgData name="Ravi Sundaram" userId="a7df020c0a403423" providerId="LiveId" clId="{19513EB1-AC3E-4F61-84D6-0DA1F241EEF1}" dt="2020-07-06T05:58:14.683" v="111" actId="2696"/>
        <pc:sldMkLst>
          <pc:docMk/>
          <pc:sldMk cId="2642526880" sldId="282"/>
        </pc:sldMkLst>
      </pc:sldChg>
      <pc:sldChg chg="del">
        <pc:chgData name="Ravi Sundaram" userId="a7df020c0a403423" providerId="LiveId" clId="{19513EB1-AC3E-4F61-84D6-0DA1F241EEF1}" dt="2020-07-06T05:58:14.694" v="112" actId="2696"/>
        <pc:sldMkLst>
          <pc:docMk/>
          <pc:sldMk cId="3660344932" sldId="283"/>
        </pc:sldMkLst>
      </pc:sldChg>
      <pc:sldChg chg="del">
        <pc:chgData name="Ravi Sundaram" userId="a7df020c0a403423" providerId="LiveId" clId="{19513EB1-AC3E-4F61-84D6-0DA1F241EEF1}" dt="2020-07-06T05:58:14.727" v="114" actId="2696"/>
        <pc:sldMkLst>
          <pc:docMk/>
          <pc:sldMk cId="3159837357" sldId="284"/>
        </pc:sldMkLst>
      </pc:sldChg>
      <pc:sldChg chg="del">
        <pc:chgData name="Ravi Sundaram" userId="a7df020c0a403423" providerId="LiveId" clId="{19513EB1-AC3E-4F61-84D6-0DA1F241EEF1}" dt="2020-07-06T05:58:14.706" v="113" actId="2696"/>
        <pc:sldMkLst>
          <pc:docMk/>
          <pc:sldMk cId="3661700666" sldId="285"/>
        </pc:sldMkLst>
      </pc:sldChg>
      <pc:sldChg chg="del">
        <pc:chgData name="Ravi Sundaram" userId="a7df020c0a403423" providerId="LiveId" clId="{19513EB1-AC3E-4F61-84D6-0DA1F241EEF1}" dt="2020-07-06T05:58:14.748" v="116" actId="2696"/>
        <pc:sldMkLst>
          <pc:docMk/>
          <pc:sldMk cId="4011775224" sldId="286"/>
        </pc:sldMkLst>
      </pc:sldChg>
      <pc:sldChg chg="del">
        <pc:chgData name="Ravi Sundaram" userId="a7df020c0a403423" providerId="LiveId" clId="{19513EB1-AC3E-4F61-84D6-0DA1F241EEF1}" dt="2020-07-06T05:58:14.765" v="117" actId="2696"/>
        <pc:sldMkLst>
          <pc:docMk/>
          <pc:sldMk cId="0" sldId="287"/>
        </pc:sldMkLst>
      </pc:sldChg>
      <pc:sldChg chg="del">
        <pc:chgData name="Ravi Sundaram" userId="a7df020c0a403423" providerId="LiveId" clId="{19513EB1-AC3E-4F61-84D6-0DA1F241EEF1}" dt="2020-07-06T05:58:14.791" v="118" actId="2696"/>
        <pc:sldMkLst>
          <pc:docMk/>
          <pc:sldMk cId="0" sldId="288"/>
        </pc:sldMkLst>
      </pc:sldChg>
      <pc:sldChg chg="del">
        <pc:chgData name="Ravi Sundaram" userId="a7df020c0a403423" providerId="LiveId" clId="{19513EB1-AC3E-4F61-84D6-0DA1F241EEF1}" dt="2020-07-06T05:58:14.809" v="119" actId="2696"/>
        <pc:sldMkLst>
          <pc:docMk/>
          <pc:sldMk cId="0" sldId="289"/>
        </pc:sldMkLst>
      </pc:sldChg>
      <pc:sldChg chg="del">
        <pc:chgData name="Ravi Sundaram" userId="a7df020c0a403423" providerId="LiveId" clId="{19513EB1-AC3E-4F61-84D6-0DA1F241EEF1}" dt="2020-07-06T05:58:14.818" v="121" actId="2696"/>
        <pc:sldMkLst>
          <pc:docMk/>
          <pc:sldMk cId="1548377129" sldId="290"/>
        </pc:sldMkLst>
      </pc:sldChg>
      <pc:sldChg chg="modSp del modNotesTx">
        <pc:chgData name="Ravi Sundaram" userId="a7df020c0a403423" providerId="LiveId" clId="{19513EB1-AC3E-4F61-84D6-0DA1F241EEF1}" dt="2020-07-09T02:06:51.123" v="949" actId="2696"/>
        <pc:sldMkLst>
          <pc:docMk/>
          <pc:sldMk cId="1873237354" sldId="291"/>
        </pc:sldMkLst>
        <pc:spChg chg="mod">
          <ac:chgData name="Ravi Sundaram" userId="a7df020c0a403423" providerId="LiveId" clId="{19513EB1-AC3E-4F61-84D6-0DA1F241EEF1}" dt="2020-07-09T01:50:18.851" v="738" actId="20577"/>
          <ac:spMkLst>
            <pc:docMk/>
            <pc:sldMk cId="1873237354" sldId="291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1:46:36.426" v="590" actId="20577"/>
        <pc:sldMkLst>
          <pc:docMk/>
          <pc:sldMk cId="2522838261" sldId="292"/>
        </pc:sldMkLst>
        <pc:spChg chg="mod">
          <ac:chgData name="Ravi Sundaram" userId="a7df020c0a403423" providerId="LiveId" clId="{19513EB1-AC3E-4F61-84D6-0DA1F241EEF1}" dt="2020-07-09T01:46:36.426" v="590" actId="20577"/>
          <ac:spMkLst>
            <pc:docMk/>
            <pc:sldMk cId="2522838261" sldId="292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6:50.138" v="621" actId="20577"/>
        <pc:sldMkLst>
          <pc:docMk/>
          <pc:sldMk cId="2602221767" sldId="293"/>
        </pc:sldMkLst>
        <pc:spChg chg="mod">
          <ac:chgData name="Ravi Sundaram" userId="a7df020c0a403423" providerId="LiveId" clId="{19513EB1-AC3E-4F61-84D6-0DA1F241EEF1}" dt="2020-07-09T01:46:50.138" v="621" actId="20577"/>
          <ac:spMkLst>
            <pc:docMk/>
            <pc:sldMk cId="2602221767" sldId="293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3:27.747" v="409" actId="20577"/>
        <pc:sldMkLst>
          <pc:docMk/>
          <pc:sldMk cId="2876685785" sldId="298"/>
        </pc:sldMkLst>
        <pc:spChg chg="mod">
          <ac:chgData name="Ravi Sundaram" userId="a7df020c0a403423" providerId="LiveId" clId="{19513EB1-AC3E-4F61-84D6-0DA1F241EEF1}" dt="2020-07-09T01:43:27.747" v="409" actId="20577"/>
          <ac:spMkLst>
            <pc:docMk/>
            <pc:sldMk cId="2876685785" sldId="298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7:54.766" v="642" actId="12"/>
        <pc:sldMkLst>
          <pc:docMk/>
          <pc:sldMk cId="2572948063" sldId="301"/>
        </pc:sldMkLst>
        <pc:spChg chg="mod">
          <ac:chgData name="Ravi Sundaram" userId="a7df020c0a403423" providerId="LiveId" clId="{19513EB1-AC3E-4F61-84D6-0DA1F241EEF1}" dt="2020-07-09T01:47:54.766" v="642" actId="12"/>
          <ac:spMkLst>
            <pc:docMk/>
            <pc:sldMk cId="2572948063" sldId="301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2:05:09.318" v="903" actId="20577"/>
        <pc:sldMkLst>
          <pc:docMk/>
          <pc:sldMk cId="1309514103" sldId="302"/>
        </pc:sldMkLst>
        <pc:spChg chg="mod">
          <ac:chgData name="Ravi Sundaram" userId="a7df020c0a403423" providerId="LiveId" clId="{19513EB1-AC3E-4F61-84D6-0DA1F241EEF1}" dt="2020-07-09T02:05:09.318" v="903" actId="20577"/>
          <ac:spMkLst>
            <pc:docMk/>
            <pc:sldMk cId="1309514103" sldId="302"/>
            <ac:spMk id="3" creationId="{2D4E71CA-3D64-48C3-A1BF-F506485AB5D0}"/>
          </ac:spMkLst>
        </pc:spChg>
      </pc:sldChg>
      <pc:sldChg chg="modSp del">
        <pc:chgData name="Ravi Sundaram" userId="a7df020c0a403423" providerId="LiveId" clId="{19513EB1-AC3E-4F61-84D6-0DA1F241EEF1}" dt="2020-07-09T02:06:53.704" v="950" actId="2696"/>
        <pc:sldMkLst>
          <pc:docMk/>
          <pc:sldMk cId="78219466" sldId="303"/>
        </pc:sldMkLst>
        <pc:spChg chg="mod">
          <ac:chgData name="Ravi Sundaram" userId="a7df020c0a403423" providerId="LiveId" clId="{19513EB1-AC3E-4F61-84D6-0DA1F241EEF1}" dt="2020-07-09T01:50:32.986" v="739" actId="20577"/>
          <ac:spMkLst>
            <pc:docMk/>
            <pc:sldMk cId="78219466" sldId="303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2:06:04.739" v="947" actId="20577"/>
        <pc:sldMkLst>
          <pc:docMk/>
          <pc:sldMk cId="1768516238" sldId="304"/>
        </pc:sldMkLst>
        <pc:spChg chg="mod">
          <ac:chgData name="Ravi Sundaram" userId="a7df020c0a403423" providerId="LiveId" clId="{19513EB1-AC3E-4F61-84D6-0DA1F241EEF1}" dt="2020-07-09T02:05:38.263" v="945" actId="20577"/>
          <ac:spMkLst>
            <pc:docMk/>
            <pc:sldMk cId="1768516238" sldId="304"/>
            <ac:spMk id="2" creationId="{04F1C0EF-92F3-4DD3-9656-EC5DA238C7DD}"/>
          </ac:spMkLst>
        </pc:spChg>
        <pc:spChg chg="mod">
          <ac:chgData name="Ravi Sundaram" userId="a7df020c0a403423" providerId="LiveId" clId="{19513EB1-AC3E-4F61-84D6-0DA1F241EEF1}" dt="2020-07-09T02:06:04.739" v="947" actId="20577"/>
          <ac:spMkLst>
            <pc:docMk/>
            <pc:sldMk cId="1768516238" sldId="304"/>
            <ac:spMk id="3" creationId="{1C4EFA41-EDF3-4D89-812E-85BCE7B8A73E}"/>
          </ac:spMkLst>
        </pc:spChg>
      </pc:sldChg>
      <pc:sldMasterChg chg="delSldLayout">
        <pc:chgData name="Ravi Sundaram" userId="a7df020c0a403423" providerId="LiveId" clId="{19513EB1-AC3E-4F61-84D6-0DA1F241EEF1}" dt="2020-07-06T05:58:14.810" v="120" actId="2696"/>
        <pc:sldMasterMkLst>
          <pc:docMk/>
          <pc:sldMasterMk cId="2006853913" sldId="2147483648"/>
        </pc:sldMasterMkLst>
        <pc:sldLayoutChg chg="del">
          <pc:chgData name="Ravi Sundaram" userId="a7df020c0a403423" providerId="LiveId" clId="{19513EB1-AC3E-4F61-84D6-0DA1F241EEF1}" dt="2020-07-06T05:58:14.810" v="120" actId="2696"/>
          <pc:sldLayoutMkLst>
            <pc:docMk/>
            <pc:sldMasterMk cId="2006853913" sldId="2147483648"/>
            <pc:sldLayoutMk cId="1015555657" sldId="2147483662"/>
          </pc:sldLayoutMkLst>
        </pc:sldLayoutChg>
      </pc:sldMasterChg>
    </pc:docChg>
  </pc:docChgLst>
  <pc:docChgLst>
    <pc:chgData name="Ravi Sundaram" userId="a7df020c0a403423" providerId="LiveId" clId="{B100C61C-D70C-4292-AE06-39CC4ACEB277}"/>
    <pc:docChg chg="delSld modSld">
      <pc:chgData name="Ravi Sundaram" userId="a7df020c0a403423" providerId="LiveId" clId="{B100C61C-D70C-4292-AE06-39CC4ACEB277}" dt="2020-07-10T02:36:54.904" v="69" actId="2696"/>
      <pc:docMkLst>
        <pc:docMk/>
      </pc:docMkLst>
      <pc:sldChg chg="modSp">
        <pc:chgData name="Ravi Sundaram" userId="a7df020c0a403423" providerId="LiveId" clId="{B100C61C-D70C-4292-AE06-39CC4ACEB277}" dt="2020-07-10T02:34:52.528" v="61" actId="20577"/>
        <pc:sldMkLst>
          <pc:docMk/>
          <pc:sldMk cId="4099122483" sldId="257"/>
        </pc:sldMkLst>
        <pc:spChg chg="mod">
          <ac:chgData name="Ravi Sundaram" userId="a7df020c0a403423" providerId="LiveId" clId="{B100C61C-D70C-4292-AE06-39CC4ACEB277}" dt="2020-07-10T02:34:52.528" v="61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del">
        <pc:chgData name="Ravi Sundaram" userId="a7df020c0a403423" providerId="LiveId" clId="{B100C61C-D70C-4292-AE06-39CC4ACEB277}" dt="2020-07-10T02:36:54.747" v="62" actId="2696"/>
        <pc:sldMkLst>
          <pc:docMk/>
          <pc:sldMk cId="2070658356" sldId="259"/>
        </pc:sldMkLst>
      </pc:sldChg>
      <pc:sldChg chg="del">
        <pc:chgData name="Ravi Sundaram" userId="a7df020c0a403423" providerId="LiveId" clId="{B100C61C-D70C-4292-AE06-39CC4ACEB277}" dt="2020-07-10T02:36:54.818" v="63" actId="2696"/>
        <pc:sldMkLst>
          <pc:docMk/>
          <pc:sldMk cId="202630305" sldId="306"/>
        </pc:sldMkLst>
      </pc:sldChg>
      <pc:sldChg chg="del">
        <pc:chgData name="Ravi Sundaram" userId="a7df020c0a403423" providerId="LiveId" clId="{B100C61C-D70C-4292-AE06-39CC4ACEB277}" dt="2020-07-10T02:36:54.830" v="64" actId="2696"/>
        <pc:sldMkLst>
          <pc:docMk/>
          <pc:sldMk cId="2506444983" sldId="307"/>
        </pc:sldMkLst>
      </pc:sldChg>
      <pc:sldChg chg="del">
        <pc:chgData name="Ravi Sundaram" userId="a7df020c0a403423" providerId="LiveId" clId="{B100C61C-D70C-4292-AE06-39CC4ACEB277}" dt="2020-07-10T02:36:54.839" v="65" actId="2696"/>
        <pc:sldMkLst>
          <pc:docMk/>
          <pc:sldMk cId="2965344762" sldId="308"/>
        </pc:sldMkLst>
      </pc:sldChg>
      <pc:sldChg chg="del">
        <pc:chgData name="Ravi Sundaram" userId="a7df020c0a403423" providerId="LiveId" clId="{B100C61C-D70C-4292-AE06-39CC4ACEB277}" dt="2020-07-10T02:36:54.850" v="66" actId="2696"/>
        <pc:sldMkLst>
          <pc:docMk/>
          <pc:sldMk cId="380021759" sldId="309"/>
        </pc:sldMkLst>
      </pc:sldChg>
      <pc:sldChg chg="del">
        <pc:chgData name="Ravi Sundaram" userId="a7df020c0a403423" providerId="LiveId" clId="{B100C61C-D70C-4292-AE06-39CC4ACEB277}" dt="2020-07-10T02:36:54.857" v="67" actId="2696"/>
        <pc:sldMkLst>
          <pc:docMk/>
          <pc:sldMk cId="2211901668" sldId="310"/>
        </pc:sldMkLst>
      </pc:sldChg>
      <pc:sldChg chg="del">
        <pc:chgData name="Ravi Sundaram" userId="a7df020c0a403423" providerId="LiveId" clId="{B100C61C-D70C-4292-AE06-39CC4ACEB277}" dt="2020-07-10T02:36:54.870" v="68" actId="2696"/>
        <pc:sldMkLst>
          <pc:docMk/>
          <pc:sldMk cId="335736984" sldId="311"/>
        </pc:sldMkLst>
      </pc:sldChg>
      <pc:sldChg chg="del">
        <pc:chgData name="Ravi Sundaram" userId="a7df020c0a403423" providerId="LiveId" clId="{B100C61C-D70C-4292-AE06-39CC4ACEB277}" dt="2020-07-10T02:36:54.904" v="69" actId="2696"/>
        <pc:sldMkLst>
          <pc:docMk/>
          <pc:sldMk cId="3625756718" sldId="312"/>
        </pc:sldMkLst>
      </pc:sldChg>
    </pc:docChg>
  </pc:docChgLst>
  <pc:docChgLst>
    <pc:chgData name="Ravi Sundaram" userId="a7df020c0a403423" providerId="LiveId" clId="{4F26EF74-59D3-4F4C-B4A2-D5422440D33E}"/>
    <pc:docChg chg="undo custSel addSld delSld modSld">
      <pc:chgData name="Ravi Sundaram" userId="a7df020c0a403423" providerId="LiveId" clId="{4F26EF74-59D3-4F4C-B4A2-D5422440D33E}" dt="2020-08-24T01:08:18.322" v="1968" actId="1076"/>
      <pc:docMkLst>
        <pc:docMk/>
      </pc:docMkLst>
      <pc:sldChg chg="modSp">
        <pc:chgData name="Ravi Sundaram" userId="a7df020c0a403423" providerId="LiveId" clId="{4F26EF74-59D3-4F4C-B4A2-D5422440D33E}" dt="2020-07-31T19:28:49.665" v="1318" actId="20577"/>
        <pc:sldMkLst>
          <pc:docMk/>
          <pc:sldMk cId="3479009568" sldId="258"/>
        </pc:sldMkLst>
        <pc:spChg chg="mod">
          <ac:chgData name="Ravi Sundaram" userId="a7df020c0a403423" providerId="LiveId" clId="{4F26EF74-59D3-4F4C-B4A2-D5422440D33E}" dt="2020-07-31T19:28:49.665" v="1318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del">
        <pc:chgData name="Ravi Sundaram" userId="a7df020c0a403423" providerId="LiveId" clId="{4F26EF74-59D3-4F4C-B4A2-D5422440D33E}" dt="2020-07-31T18:26:28.150" v="370" actId="2696"/>
        <pc:sldMkLst>
          <pc:docMk/>
          <pc:sldMk cId="0" sldId="280"/>
        </pc:sldMkLst>
      </pc:sldChg>
      <pc:sldChg chg="del">
        <pc:chgData name="Ravi Sundaram" userId="a7df020c0a403423" providerId="LiveId" clId="{4F26EF74-59D3-4F4C-B4A2-D5422440D33E}" dt="2020-07-31T18:26:28.287" v="374" actId="2696"/>
        <pc:sldMkLst>
          <pc:docMk/>
          <pc:sldMk cId="0" sldId="281"/>
        </pc:sldMkLst>
      </pc:sldChg>
      <pc:sldChg chg="del">
        <pc:chgData name="Ravi Sundaram" userId="a7df020c0a403423" providerId="LiveId" clId="{4F26EF74-59D3-4F4C-B4A2-D5422440D33E}" dt="2020-07-31T18:26:28.318" v="375" actId="2696"/>
        <pc:sldMkLst>
          <pc:docMk/>
          <pc:sldMk cId="0" sldId="282"/>
        </pc:sldMkLst>
      </pc:sldChg>
      <pc:sldChg chg="del">
        <pc:chgData name="Ravi Sundaram" userId="a7df020c0a403423" providerId="LiveId" clId="{4F26EF74-59D3-4F4C-B4A2-D5422440D33E}" dt="2020-07-31T18:26:28.329" v="376" actId="2696"/>
        <pc:sldMkLst>
          <pc:docMk/>
          <pc:sldMk cId="0" sldId="283"/>
        </pc:sldMkLst>
      </pc:sldChg>
      <pc:sldChg chg="del">
        <pc:chgData name="Ravi Sundaram" userId="a7df020c0a403423" providerId="LiveId" clId="{4F26EF74-59D3-4F4C-B4A2-D5422440D33E}" dt="2020-07-31T18:26:28.077" v="368" actId="2696"/>
        <pc:sldMkLst>
          <pc:docMk/>
          <pc:sldMk cId="0" sldId="313"/>
        </pc:sldMkLst>
      </pc:sldChg>
      <pc:sldChg chg="del">
        <pc:chgData name="Ravi Sundaram" userId="a7df020c0a403423" providerId="LiveId" clId="{4F26EF74-59D3-4F4C-B4A2-D5422440D33E}" dt="2020-07-31T18:26:28.218" v="372" actId="2696"/>
        <pc:sldMkLst>
          <pc:docMk/>
          <pc:sldMk cId="0" sldId="345"/>
        </pc:sldMkLst>
      </pc:sldChg>
      <pc:sldChg chg="modSp modAnim">
        <pc:chgData name="Ravi Sundaram" userId="a7df020c0a403423" providerId="LiveId" clId="{4F26EF74-59D3-4F4C-B4A2-D5422440D33E}" dt="2020-08-23T22:44:25.356" v="1823" actId="20577"/>
        <pc:sldMkLst>
          <pc:docMk/>
          <pc:sldMk cId="4014147109" sldId="346"/>
        </pc:sldMkLst>
        <pc:spChg chg="mod">
          <ac:chgData name="Ravi Sundaram" userId="a7df020c0a403423" providerId="LiveId" clId="{4F26EF74-59D3-4F4C-B4A2-D5422440D33E}" dt="2020-08-23T22:44:25.356" v="1823" actId="20577"/>
          <ac:spMkLst>
            <pc:docMk/>
            <pc:sldMk cId="4014147109" sldId="346"/>
            <ac:spMk id="3" creationId="{03364FEF-F44A-4071-922A-E51980E95FCC}"/>
          </ac:spMkLst>
        </pc:spChg>
      </pc:sldChg>
      <pc:sldChg chg="del">
        <pc:chgData name="Ravi Sundaram" userId="a7df020c0a403423" providerId="LiveId" clId="{4F26EF74-59D3-4F4C-B4A2-D5422440D33E}" dt="2020-07-31T18:26:28.044" v="367" actId="2696"/>
        <pc:sldMkLst>
          <pc:docMk/>
          <pc:sldMk cId="2059021238" sldId="347"/>
        </pc:sldMkLst>
      </pc:sldChg>
      <pc:sldChg chg="del">
        <pc:chgData name="Ravi Sundaram" userId="a7df020c0a403423" providerId="LiveId" clId="{4F26EF74-59D3-4F4C-B4A2-D5422440D33E}" dt="2020-07-31T18:26:28.108" v="369" actId="2696"/>
        <pc:sldMkLst>
          <pc:docMk/>
          <pc:sldMk cId="1640693443" sldId="349"/>
        </pc:sldMkLst>
      </pc:sldChg>
      <pc:sldChg chg="del">
        <pc:chgData name="Ravi Sundaram" userId="a7df020c0a403423" providerId="LiveId" clId="{4F26EF74-59D3-4F4C-B4A2-D5422440D33E}" dt="2020-07-31T18:26:28.177" v="371" actId="2696"/>
        <pc:sldMkLst>
          <pc:docMk/>
          <pc:sldMk cId="2315145716" sldId="350"/>
        </pc:sldMkLst>
      </pc:sldChg>
      <pc:sldChg chg="del">
        <pc:chgData name="Ravi Sundaram" userId="a7df020c0a403423" providerId="LiveId" clId="{4F26EF74-59D3-4F4C-B4A2-D5422440D33E}" dt="2020-07-31T18:26:28.257" v="373" actId="2696"/>
        <pc:sldMkLst>
          <pc:docMk/>
          <pc:sldMk cId="2856967658" sldId="351"/>
        </pc:sldMkLst>
      </pc:sldChg>
      <pc:sldChg chg="addSp delSp modSp add delAnim modAnim">
        <pc:chgData name="Ravi Sundaram" userId="a7df020c0a403423" providerId="LiveId" clId="{4F26EF74-59D3-4F4C-B4A2-D5422440D33E}" dt="2020-08-24T01:04:35.542" v="1946" actId="478"/>
        <pc:sldMkLst>
          <pc:docMk/>
          <pc:sldMk cId="0" sldId="458"/>
        </pc:sldMkLst>
        <pc:spChg chg="add mod topLvl">
          <ac:chgData name="Ravi Sundaram" userId="a7df020c0a403423" providerId="LiveId" clId="{4F26EF74-59D3-4F4C-B4A2-D5422440D33E}" dt="2020-08-23T22:19:09.165" v="1521" actId="164"/>
          <ac:spMkLst>
            <pc:docMk/>
            <pc:sldMk cId="0" sldId="458"/>
            <ac:spMk id="2" creationId="{B063185A-9DF7-42BA-AF64-CE55FF854D0D}"/>
          </ac:spMkLst>
        </pc:spChg>
        <pc:spChg chg="add mod topLvl">
          <ac:chgData name="Ravi Sundaram" userId="a7df020c0a403423" providerId="LiveId" clId="{4F26EF74-59D3-4F4C-B4A2-D5422440D33E}" dt="2020-08-23T22:19:09.165" v="1521" actId="164"/>
          <ac:spMkLst>
            <pc:docMk/>
            <pc:sldMk cId="0" sldId="458"/>
            <ac:spMk id="3" creationId="{E1180442-AB05-458F-A7C5-D47C47644727}"/>
          </ac:spMkLst>
        </pc:spChg>
        <pc:spChg chg="del">
          <ac:chgData name="Ravi Sundaram" userId="a7df020c0a403423" providerId="LiveId" clId="{4F26EF74-59D3-4F4C-B4A2-D5422440D33E}" dt="2020-08-23T22:00:39.606" v="1322" actId="478"/>
          <ac:spMkLst>
            <pc:docMk/>
            <pc:sldMk cId="0" sldId="458"/>
            <ac:spMk id="6" creationId="{9F522580-1BAC-4F3D-ACF5-2726D36971C0}"/>
          </ac:spMkLst>
        </pc:spChg>
        <pc:spChg chg="add mod">
          <ac:chgData name="Ravi Sundaram" userId="a7df020c0a403423" providerId="LiveId" clId="{4F26EF74-59D3-4F4C-B4A2-D5422440D33E}" dt="2020-08-23T22:18:47.027" v="1518" actId="1076"/>
          <ac:spMkLst>
            <pc:docMk/>
            <pc:sldMk cId="0" sldId="458"/>
            <ac:spMk id="7" creationId="{2BF0E412-52E7-4F04-AC0F-69C45A1AAE88}"/>
          </ac:spMkLst>
        </pc:spChg>
        <pc:spChg chg="mod">
          <ac:chgData name="Ravi Sundaram" userId="a7df020c0a403423" providerId="LiveId" clId="{4F26EF74-59D3-4F4C-B4A2-D5422440D33E}" dt="2020-08-23T22:15:24.602" v="1467" actId="692"/>
          <ac:spMkLst>
            <pc:docMk/>
            <pc:sldMk cId="0" sldId="458"/>
            <ac:spMk id="12" creationId="{1169C219-4012-4B87-A073-1BB4B1CB55C2}"/>
          </ac:spMkLst>
        </pc:spChg>
        <pc:spChg chg="mod">
          <ac:chgData name="Ravi Sundaram" userId="a7df020c0a403423" providerId="LiveId" clId="{4F26EF74-59D3-4F4C-B4A2-D5422440D33E}" dt="2020-08-23T22:16:31.684" v="1479" actId="1076"/>
          <ac:spMkLst>
            <pc:docMk/>
            <pc:sldMk cId="0" sldId="458"/>
            <ac:spMk id="13" creationId="{812F5268-CE2F-4C8E-96F4-38DA4C5EA5FC}"/>
          </ac:spMkLst>
        </pc:spChg>
        <pc:spChg chg="mod topLvl">
          <ac:chgData name="Ravi Sundaram" userId="a7df020c0a403423" providerId="LiveId" clId="{4F26EF74-59D3-4F4C-B4A2-D5422440D33E}" dt="2020-08-23T22:19:09.165" v="1521" actId="164"/>
          <ac:spMkLst>
            <pc:docMk/>
            <pc:sldMk cId="0" sldId="458"/>
            <ac:spMk id="15" creationId="{8E59975D-06C3-44C5-97AD-BBAB12515A38}"/>
          </ac:spMkLst>
        </pc:spChg>
        <pc:spChg chg="mod topLvl">
          <ac:chgData name="Ravi Sundaram" userId="a7df020c0a403423" providerId="LiveId" clId="{4F26EF74-59D3-4F4C-B4A2-D5422440D33E}" dt="2020-08-23T22:19:09.165" v="1521" actId="164"/>
          <ac:spMkLst>
            <pc:docMk/>
            <pc:sldMk cId="0" sldId="458"/>
            <ac:spMk id="16" creationId="{0C73C3D4-5543-4B63-846E-3A4895A57A40}"/>
          </ac:spMkLst>
        </pc:spChg>
        <pc:spChg chg="mod topLvl">
          <ac:chgData name="Ravi Sundaram" userId="a7df020c0a403423" providerId="LiveId" clId="{4F26EF74-59D3-4F4C-B4A2-D5422440D33E}" dt="2020-08-23T22:19:09.165" v="1521" actId="164"/>
          <ac:spMkLst>
            <pc:docMk/>
            <pc:sldMk cId="0" sldId="458"/>
            <ac:spMk id="18" creationId="{F48A31EF-8E60-4361-B0DF-1DE88FE78F76}"/>
          </ac:spMkLst>
        </pc:spChg>
        <pc:spChg chg="mod topLvl">
          <ac:chgData name="Ravi Sundaram" userId="a7df020c0a403423" providerId="LiveId" clId="{4F26EF74-59D3-4F4C-B4A2-D5422440D33E}" dt="2020-08-23T22:19:09.165" v="1521" actId="164"/>
          <ac:spMkLst>
            <pc:docMk/>
            <pc:sldMk cId="0" sldId="458"/>
            <ac:spMk id="19" creationId="{E49B34A6-3BCB-4548-8BA0-DE30C34B3B1B}"/>
          </ac:spMkLst>
        </pc:spChg>
        <pc:spChg chg="add mod">
          <ac:chgData name="Ravi Sundaram" userId="a7df020c0a403423" providerId="LiveId" clId="{4F26EF74-59D3-4F4C-B4A2-D5422440D33E}" dt="2020-08-23T22:18:05.086" v="1515" actId="1076"/>
          <ac:spMkLst>
            <pc:docMk/>
            <pc:sldMk cId="0" sldId="458"/>
            <ac:spMk id="37" creationId="{FA8C6F05-B07F-45A7-AF50-C76B1A3640CE}"/>
          </ac:spMkLst>
        </pc:spChg>
        <pc:spChg chg="add del mod">
          <ac:chgData name="Ravi Sundaram" userId="a7df020c0a403423" providerId="LiveId" clId="{4F26EF74-59D3-4F4C-B4A2-D5422440D33E}" dt="2020-08-24T01:04:32.758" v="1945" actId="478"/>
          <ac:spMkLst>
            <pc:docMk/>
            <pc:sldMk cId="0" sldId="458"/>
            <ac:spMk id="53" creationId="{4B06A663-B4B5-42A1-A9D2-AC0CAE286ED6}"/>
          </ac:spMkLst>
        </pc:spChg>
        <pc:spChg chg="mod">
          <ac:chgData name="Ravi Sundaram" userId="a7df020c0a403423" providerId="LiveId" clId="{4F26EF74-59D3-4F4C-B4A2-D5422440D33E}" dt="2020-08-23T22:01:36.082" v="1338" actId="20577"/>
          <ac:spMkLst>
            <pc:docMk/>
            <pc:sldMk cId="0" sldId="458"/>
            <ac:spMk id="684034" creationId="{1FDA40C1-67B7-478B-9029-0D62CF7B1452}"/>
          </ac:spMkLst>
        </pc:spChg>
        <pc:spChg chg="mod">
          <ac:chgData name="Ravi Sundaram" userId="a7df020c0a403423" providerId="LiveId" clId="{4F26EF74-59D3-4F4C-B4A2-D5422440D33E}" dt="2020-08-23T22:18:54.161" v="1520" actId="1076"/>
          <ac:spMkLst>
            <pc:docMk/>
            <pc:sldMk cId="0" sldId="458"/>
            <ac:spMk id="684035" creationId="{F5384F16-6088-43D7-857E-FFF2BC33FEAC}"/>
          </ac:spMkLst>
        </pc:spChg>
        <pc:spChg chg="mod">
          <ac:chgData name="Ravi Sundaram" userId="a7df020c0a403423" providerId="LiveId" clId="{4F26EF74-59D3-4F4C-B4A2-D5422440D33E}" dt="2020-08-23T22:00:54.928" v="1324" actId="1076"/>
          <ac:spMkLst>
            <pc:docMk/>
            <pc:sldMk cId="0" sldId="458"/>
            <ac:spMk id="684080" creationId="{1582F4AF-4211-4FCD-A407-ED2628931147}"/>
          </ac:spMkLst>
        </pc:spChg>
        <pc:grpChg chg="add del mod">
          <ac:chgData name="Ravi Sundaram" userId="a7df020c0a403423" providerId="LiveId" clId="{4F26EF74-59D3-4F4C-B4A2-D5422440D33E}" dt="2020-08-23T22:12:14.704" v="1445" actId="165"/>
          <ac:grpSpMkLst>
            <pc:docMk/>
            <pc:sldMk cId="0" sldId="458"/>
            <ac:grpSpMk id="4" creationId="{4824F4BE-D2F6-422F-8CD4-246D288166A6}"/>
          </ac:grpSpMkLst>
        </pc:grpChg>
        <pc:grpChg chg="add mod">
          <ac:chgData name="Ravi Sundaram" userId="a7df020c0a403423" providerId="LiveId" clId="{4F26EF74-59D3-4F4C-B4A2-D5422440D33E}" dt="2020-08-23T22:19:09.165" v="1521" actId="164"/>
          <ac:grpSpMkLst>
            <pc:docMk/>
            <pc:sldMk cId="0" sldId="458"/>
            <ac:grpSpMk id="11" creationId="{4646B29A-5190-4453-BDA9-5EA78721346B}"/>
          </ac:grpSpMkLst>
        </pc:grpChg>
        <pc:grpChg chg="add del mod">
          <ac:chgData name="Ravi Sundaram" userId="a7df020c0a403423" providerId="LiveId" clId="{4F26EF74-59D3-4F4C-B4A2-D5422440D33E}" dt="2020-08-23T22:14:49.634" v="1461" actId="165"/>
          <ac:grpSpMkLst>
            <pc:docMk/>
            <pc:sldMk cId="0" sldId="458"/>
            <ac:grpSpMk id="14" creationId="{65CB3530-1DDA-4F3C-863A-DEA08ECF07A8}"/>
          </ac:grpSpMkLst>
        </pc:grpChg>
        <pc:grpChg chg="add del mod">
          <ac:chgData name="Ravi Sundaram" userId="a7df020c0a403423" providerId="LiveId" clId="{4F26EF74-59D3-4F4C-B4A2-D5422440D33E}" dt="2020-08-23T22:13:51.985" v="1455" actId="165"/>
          <ac:grpSpMkLst>
            <pc:docMk/>
            <pc:sldMk cId="0" sldId="458"/>
            <ac:grpSpMk id="17" creationId="{96D3D3BB-1CE2-48A8-B5AC-837DB6EB09A6}"/>
          </ac:grpSpMkLst>
        </pc:grpChg>
        <pc:grpChg chg="add mod">
          <ac:chgData name="Ravi Sundaram" userId="a7df020c0a403423" providerId="LiveId" clId="{4F26EF74-59D3-4F4C-B4A2-D5422440D33E}" dt="2020-08-23T22:19:09.165" v="1521" actId="164"/>
          <ac:grpSpMkLst>
            <pc:docMk/>
            <pc:sldMk cId="0" sldId="458"/>
            <ac:grpSpMk id="31" creationId="{8D368FD4-2DE6-44CE-AB54-EEA74F0836EC}"/>
          </ac:grpSpMkLst>
        </pc:grpChg>
        <pc:grpChg chg="add del mod">
          <ac:chgData name="Ravi Sundaram" userId="a7df020c0a403423" providerId="LiveId" clId="{4F26EF74-59D3-4F4C-B4A2-D5422440D33E}" dt="2020-08-24T01:04:35.542" v="1946" actId="478"/>
          <ac:grpSpMkLst>
            <pc:docMk/>
            <pc:sldMk cId="0" sldId="458"/>
            <ac:grpSpMk id="39" creationId="{5C2A5870-7296-4830-A404-EA03FA885B90}"/>
          </ac:grpSpMkLst>
        </pc:grpChg>
        <pc:grpChg chg="mod">
          <ac:chgData name="Ravi Sundaram" userId="a7df020c0a403423" providerId="LiveId" clId="{4F26EF74-59D3-4F4C-B4A2-D5422440D33E}" dt="2020-08-23T22:19:19.272" v="1522" actId="571"/>
          <ac:grpSpMkLst>
            <pc:docMk/>
            <pc:sldMk cId="0" sldId="458"/>
            <ac:grpSpMk id="42" creationId="{71D3111C-4126-49D4-8BEA-6A21C20D8151}"/>
          </ac:grpSpMkLst>
        </pc:grpChg>
        <pc:picChg chg="mod">
          <ac:chgData name="Ravi Sundaram" userId="a7df020c0a403423" providerId="LiveId" clId="{4F26EF74-59D3-4F4C-B4A2-D5422440D33E}" dt="2020-08-23T22:00:19.625" v="1320" actId="1076"/>
          <ac:picMkLst>
            <pc:docMk/>
            <pc:sldMk cId="0" sldId="458"/>
            <ac:picMk id="684079" creationId="{55FEFB26-6E31-4D60-8209-D0E756720718}"/>
          </ac:picMkLst>
        </pc:picChg>
        <pc:cxnChg chg="add mod">
          <ac:chgData name="Ravi Sundaram" userId="a7df020c0a403423" providerId="LiveId" clId="{4F26EF74-59D3-4F4C-B4A2-D5422440D33E}" dt="2020-08-23T22:19:09.165" v="1521" actId="164"/>
          <ac:cxnSpMkLst>
            <pc:docMk/>
            <pc:sldMk cId="0" sldId="458"/>
            <ac:cxnSpMk id="8" creationId="{FF0FCB69-3AD2-4BC2-BD9B-1BF5B01FABD9}"/>
          </ac:cxnSpMkLst>
        </pc:cxnChg>
        <pc:cxnChg chg="add mod">
          <ac:chgData name="Ravi Sundaram" userId="a7df020c0a403423" providerId="LiveId" clId="{4F26EF74-59D3-4F4C-B4A2-D5422440D33E}" dt="2020-08-23T22:19:09.165" v="1521" actId="164"/>
          <ac:cxnSpMkLst>
            <pc:docMk/>
            <pc:sldMk cId="0" sldId="458"/>
            <ac:cxnSpMk id="30" creationId="{AB21BEBD-FE5A-4FAF-BC93-F9EB915E453F}"/>
          </ac:cxnSpMkLst>
        </pc:cxnChg>
        <pc:cxnChg chg="add mod">
          <ac:chgData name="Ravi Sundaram" userId="a7df020c0a403423" providerId="LiveId" clId="{4F26EF74-59D3-4F4C-B4A2-D5422440D33E}" dt="2020-08-23T22:19:09.165" v="1521" actId="164"/>
          <ac:cxnSpMkLst>
            <pc:docMk/>
            <pc:sldMk cId="0" sldId="458"/>
            <ac:cxnSpMk id="33" creationId="{374C2B8B-95EF-459B-9A30-5813F6CD287D}"/>
          </ac:cxnSpMkLst>
        </pc:cxnChg>
        <pc:cxnChg chg="add mod">
          <ac:chgData name="Ravi Sundaram" userId="a7df020c0a403423" providerId="LiveId" clId="{4F26EF74-59D3-4F4C-B4A2-D5422440D33E}" dt="2020-08-23T22:19:09.165" v="1521" actId="164"/>
          <ac:cxnSpMkLst>
            <pc:docMk/>
            <pc:sldMk cId="0" sldId="458"/>
            <ac:cxnSpMk id="34" creationId="{B570E0BB-E398-4D1E-A060-D2477AFDED10}"/>
          </ac:cxnSpMkLst>
        </pc:cxnChg>
        <pc:cxnChg chg="mod">
          <ac:chgData name="Ravi Sundaram" userId="a7df020c0a403423" providerId="LiveId" clId="{4F26EF74-59D3-4F4C-B4A2-D5422440D33E}" dt="2020-08-24T01:04:35.542" v="1946" actId="478"/>
          <ac:cxnSpMkLst>
            <pc:docMk/>
            <pc:sldMk cId="0" sldId="458"/>
            <ac:cxnSpMk id="47" creationId="{8197B35A-6710-4A50-A48A-98239F021915}"/>
          </ac:cxnSpMkLst>
        </pc:cxnChg>
        <pc:cxnChg chg="mod">
          <ac:chgData name="Ravi Sundaram" userId="a7df020c0a403423" providerId="LiveId" clId="{4F26EF74-59D3-4F4C-B4A2-D5422440D33E}" dt="2020-08-24T01:04:35.542" v="1946" actId="478"/>
          <ac:cxnSpMkLst>
            <pc:docMk/>
            <pc:sldMk cId="0" sldId="458"/>
            <ac:cxnSpMk id="48" creationId="{910E02D3-5A30-48E2-9A42-8042FF34FE13}"/>
          </ac:cxnSpMkLst>
        </pc:cxnChg>
      </pc:sldChg>
      <pc:sldChg chg="addSp delSp modSp add">
        <pc:chgData name="Ravi Sundaram" userId="a7df020c0a403423" providerId="LiveId" clId="{4F26EF74-59D3-4F4C-B4A2-D5422440D33E}" dt="2020-08-23T22:21:51.318" v="1532" actId="478"/>
        <pc:sldMkLst>
          <pc:docMk/>
          <pc:sldMk cId="0" sldId="461"/>
        </pc:sldMkLst>
        <pc:spChg chg="del">
          <ac:chgData name="Ravi Sundaram" userId="a7df020c0a403423" providerId="LiveId" clId="{4F26EF74-59D3-4F4C-B4A2-D5422440D33E}" dt="2020-08-23T22:21:51.318" v="1532" actId="478"/>
          <ac:spMkLst>
            <pc:docMk/>
            <pc:sldMk cId="0" sldId="461"/>
            <ac:spMk id="30" creationId="{9A41E44B-1291-4C18-A6D9-B66140E7BA62}"/>
          </ac:spMkLst>
        </pc:spChg>
        <pc:spChg chg="mod">
          <ac:chgData name="Ravi Sundaram" userId="a7df020c0a403423" providerId="LiveId" clId="{4F26EF74-59D3-4F4C-B4A2-D5422440D33E}" dt="2020-07-31T18:15:59.592" v="274" actId="20577"/>
          <ac:spMkLst>
            <pc:docMk/>
            <pc:sldMk cId="0" sldId="461"/>
            <ac:spMk id="690178" creationId="{6819EB81-4261-41B5-85AF-404962948E4A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79" creationId="{F5FADAC6-E38C-4BDA-A2B0-7670860E71AD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0" creationId="{DB762503-BD6B-4865-89EA-81542DC15546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1" creationId="{7ABDC4C8-A113-4199-8CF3-BBED2F83AFEA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2" creationId="{B31D119B-6B7C-44DE-8151-A132FCE32216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3" creationId="{40C842C7-748F-442B-9FD8-F7592EC0D03B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4" creationId="{286EAEA9-289C-46D6-92BF-450B26797B17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5" creationId="{AD6FBC19-250C-48C3-AEFB-4F848B9F575A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6" creationId="{EE415C4D-29E4-4784-ABD5-885623128068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7" creationId="{E862CA6E-82E4-4B1B-9C79-50AB58B8C3C2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8" creationId="{8BE45074-823C-47D7-93BD-318B48E319F2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89" creationId="{4E453C2E-535C-41C0-9757-98F8D9E6AED1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0" creationId="{F0F2E817-A871-4931-886E-3160BF7AF971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1" creationId="{BE15D7CA-0ABC-4FEB-A1FD-A799F20DA20F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2" creationId="{D0477A6D-AC57-4BB8-A2CB-2E14AAA67909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3" creationId="{47F53EC1-C67D-4DF6-AF56-81333D59DCFC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4" creationId="{9345212F-5B08-41A2-BE7E-BB97358A8E08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5" creationId="{E7EE5B0F-291E-4094-A790-4F65BD9E94AA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6" creationId="{E465C260-B1A3-41C9-97A7-D3B82A6B0D12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7" creationId="{B5AAF761-2F96-4D4D-B24A-EB2AA2906F4B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8" creationId="{4F645BB0-2B90-4BA5-A74C-7855066722BB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199" creationId="{B90691C8-7F1C-4E66-94AA-AF58BD50342B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224" creationId="{101C7FB5-C335-49AD-99F9-89DA4366FEB2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225" creationId="{000A62BC-6424-4FE4-9B09-A140D5736586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226" creationId="{9CDA5354-4807-4E68-9D4E-C36FD41B0BD0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227" creationId="{FABF0657-8AC0-4FA8-9D36-87DDCFA09DB6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228" creationId="{25F2E32A-1A01-4E39-8DD5-FACB3DE45605}"/>
          </ac:spMkLst>
        </pc:spChg>
        <pc:spChg chg="mod">
          <ac:chgData name="Ravi Sundaram" userId="a7df020c0a403423" providerId="LiveId" clId="{4F26EF74-59D3-4F4C-B4A2-D5422440D33E}" dt="2020-08-23T22:21:31.711" v="1530" actId="164"/>
          <ac:spMkLst>
            <pc:docMk/>
            <pc:sldMk cId="0" sldId="461"/>
            <ac:spMk id="690229" creationId="{FDD8A3A6-A840-4BE3-9DA6-EBBCD37C637C}"/>
          </ac:spMkLst>
        </pc:spChg>
        <pc:grpChg chg="add mod">
          <ac:chgData name="Ravi Sundaram" userId="a7df020c0a403423" providerId="LiveId" clId="{4F26EF74-59D3-4F4C-B4A2-D5422440D33E}" dt="2020-08-23T22:21:37.387" v="1531" actId="1076"/>
          <ac:grpSpMkLst>
            <pc:docMk/>
            <pc:sldMk cId="0" sldId="461"/>
            <ac:grpSpMk id="2" creationId="{B56F198C-B279-4CDE-BC88-59F28C6F208A}"/>
          </ac:grpSpMkLst>
        </pc:grpChg>
      </pc:sldChg>
      <pc:sldChg chg="add del">
        <pc:chgData name="Ravi Sundaram" userId="a7df020c0a403423" providerId="LiveId" clId="{4F26EF74-59D3-4F4C-B4A2-D5422440D33E}" dt="2020-07-31T18:35:27.908" v="573" actId="2696"/>
        <pc:sldMkLst>
          <pc:docMk/>
          <pc:sldMk cId="0" sldId="462"/>
        </pc:sldMkLst>
      </pc:sldChg>
      <pc:sldChg chg="modSp add del">
        <pc:chgData name="Ravi Sundaram" userId="a7df020c0a403423" providerId="LiveId" clId="{4F26EF74-59D3-4F4C-B4A2-D5422440D33E}" dt="2020-07-31T19:11:01.572" v="981" actId="2696"/>
        <pc:sldMkLst>
          <pc:docMk/>
          <pc:sldMk cId="3808033757" sldId="462"/>
        </pc:sldMkLst>
        <pc:picChg chg="mod">
          <ac:chgData name="Ravi Sundaram" userId="a7df020c0a403423" providerId="LiveId" clId="{4F26EF74-59D3-4F4C-B4A2-D5422440D33E}" dt="2020-07-31T18:59:39.871" v="869" actId="1076"/>
          <ac:picMkLst>
            <pc:docMk/>
            <pc:sldMk cId="3808033757" sldId="462"/>
            <ac:picMk id="692228" creationId="{0681CE5C-1BD2-4403-A153-7158503B91CA}"/>
          </ac:picMkLst>
        </pc:picChg>
      </pc:sldChg>
      <pc:sldChg chg="addSp delSp modSp add modAnim">
        <pc:chgData name="Ravi Sundaram" userId="a7df020c0a403423" providerId="LiveId" clId="{4F26EF74-59D3-4F4C-B4A2-D5422440D33E}" dt="2020-08-23T22:24:19.504" v="1559" actId="1076"/>
        <pc:sldMkLst>
          <pc:docMk/>
          <pc:sldMk cId="0" sldId="464"/>
        </pc:sldMkLst>
        <pc:spChg chg="del">
          <ac:chgData name="Ravi Sundaram" userId="a7df020c0a403423" providerId="LiveId" clId="{4F26EF74-59D3-4F4C-B4A2-D5422440D33E}" dt="2020-08-23T22:22:57.810" v="1552" actId="478"/>
          <ac:spMkLst>
            <pc:docMk/>
            <pc:sldMk cId="0" sldId="464"/>
            <ac:spMk id="5" creationId="{97FE1F14-E2A7-45FD-B0A4-3E0366E08577}"/>
          </ac:spMkLst>
        </pc:spChg>
        <pc:spChg chg="add mod">
          <ac:chgData name="Ravi Sundaram" userId="a7df020c0a403423" providerId="LiveId" clId="{4F26EF74-59D3-4F4C-B4A2-D5422440D33E}" dt="2020-08-23T22:24:19.504" v="1559" actId="1076"/>
          <ac:spMkLst>
            <pc:docMk/>
            <pc:sldMk cId="0" sldId="464"/>
            <ac:spMk id="6" creationId="{04632380-1804-4624-AC73-06748ADA50BF}"/>
          </ac:spMkLst>
        </pc:spChg>
        <pc:spChg chg="add mod">
          <ac:chgData name="Ravi Sundaram" userId="a7df020c0a403423" providerId="LiveId" clId="{4F26EF74-59D3-4F4C-B4A2-D5422440D33E}" dt="2020-08-23T22:24:15.514" v="1558" actId="1076"/>
          <ac:spMkLst>
            <pc:docMk/>
            <pc:sldMk cId="0" sldId="464"/>
            <ac:spMk id="7" creationId="{23FA42BB-DB35-496A-9008-05442EF4ACD4}"/>
          </ac:spMkLst>
        </pc:spChg>
        <pc:spChg chg="mod">
          <ac:chgData name="Ravi Sundaram" userId="a7df020c0a403423" providerId="LiveId" clId="{4F26EF74-59D3-4F4C-B4A2-D5422440D33E}" dt="2020-07-31T18:38:42.069" v="604" actId="20577"/>
          <ac:spMkLst>
            <pc:docMk/>
            <pc:sldMk cId="0" sldId="464"/>
            <ac:spMk id="698370" creationId="{79F9602B-9A20-42E4-A153-BEB70C13968E}"/>
          </ac:spMkLst>
        </pc:spChg>
        <pc:spChg chg="mod">
          <ac:chgData name="Ravi Sundaram" userId="a7df020c0a403423" providerId="LiveId" clId="{4F26EF74-59D3-4F4C-B4A2-D5422440D33E}" dt="2020-07-31T18:43:06.864" v="646" actId="114"/>
          <ac:spMkLst>
            <pc:docMk/>
            <pc:sldMk cId="0" sldId="464"/>
            <ac:spMk id="698371" creationId="{13782B71-0A7F-424E-932D-4537FF666390}"/>
          </ac:spMkLst>
        </pc:spChg>
        <pc:picChg chg="mod">
          <ac:chgData name="Ravi Sundaram" userId="a7df020c0a403423" providerId="LiveId" clId="{4F26EF74-59D3-4F4C-B4A2-D5422440D33E}" dt="2020-07-31T18:23:52.953" v="308" actId="1076"/>
          <ac:picMkLst>
            <pc:docMk/>
            <pc:sldMk cId="0" sldId="464"/>
            <ac:picMk id="698372" creationId="{1DBFEA3C-F104-4986-92C0-D7F95702FD4D}"/>
          </ac:picMkLst>
        </pc:picChg>
      </pc:sldChg>
      <pc:sldChg chg="modSp add del">
        <pc:chgData name="Ravi Sundaram" userId="a7df020c0a403423" providerId="LiveId" clId="{4F26EF74-59D3-4F4C-B4A2-D5422440D33E}" dt="2020-07-31T18:26:13.331" v="366" actId="2696"/>
        <pc:sldMkLst>
          <pc:docMk/>
          <pc:sldMk cId="0" sldId="465"/>
        </pc:sldMkLst>
        <pc:spChg chg="mod">
          <ac:chgData name="Ravi Sundaram" userId="a7df020c0a403423" providerId="LiveId" clId="{4F26EF74-59D3-4F4C-B4A2-D5422440D33E}" dt="2020-07-31T18:25:19.646" v="355" actId="14100"/>
          <ac:spMkLst>
            <pc:docMk/>
            <pc:sldMk cId="0" sldId="465"/>
            <ac:spMk id="699395" creationId="{65919725-FD79-40AB-A726-DE05C90E991F}"/>
          </ac:spMkLst>
        </pc:spChg>
      </pc:sldChg>
      <pc:sldChg chg="addSp delSp modSp add">
        <pc:chgData name="Ravi Sundaram" userId="a7df020c0a403423" providerId="LiveId" clId="{4F26EF74-59D3-4F4C-B4A2-D5422440D33E}" dt="2020-08-23T22:39:58.080" v="1610" actId="1076"/>
        <pc:sldMkLst>
          <pc:docMk/>
          <pc:sldMk cId="3394346326" sldId="488"/>
        </pc:sldMkLst>
        <pc:spChg chg="del">
          <ac:chgData name="Ravi Sundaram" userId="a7df020c0a403423" providerId="LiveId" clId="{4F26EF74-59D3-4F4C-B4A2-D5422440D33E}" dt="2020-08-23T22:38:49.834" v="1604" actId="478"/>
          <ac:spMkLst>
            <pc:docMk/>
            <pc:sldMk cId="3394346326" sldId="488"/>
            <ac:spMk id="97" creationId="{718A3E4D-D7F1-4E12-B774-50A2A1C92CA7}"/>
          </ac:spMkLst>
        </pc:spChg>
        <pc:spChg chg="mod">
          <ac:chgData name="Ravi Sundaram" userId="a7df020c0a403423" providerId="LiveId" clId="{4F26EF74-59D3-4F4C-B4A2-D5422440D33E}" dt="2020-08-23T22:39:21.240" v="1608" actId="14100"/>
          <ac:spMkLst>
            <pc:docMk/>
            <pc:sldMk cId="3394346326" sldId="488"/>
            <ac:spMk id="729091" creationId="{127EA5BD-B3DD-41D7-8D08-8D6288556C80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092" creationId="{6839B13B-7496-4941-B48B-AC103768DDF5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093" creationId="{62FE33D9-60BE-4F12-88A8-FEB90960270F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094" creationId="{829F7078-F8C9-44CD-B767-B5F317E026BE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095" creationId="{9E56CEFD-7090-478C-B62C-5BC547745BA6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04" creationId="{368705D8-2A83-44E6-A091-3434A6372B05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05" creationId="{C2291A9A-B692-4557-845B-CEA2378D4FF1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06" creationId="{0B69747B-8604-45F7-854B-1D1AB4A0A743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08" creationId="{109D6211-6A5D-43AE-95D3-F80077887642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12" creationId="{D1EDDADA-1A4C-4AA5-9F05-FBCF549993C2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16" creationId="{7AC54ABB-28F9-4B29-9B8D-7CE316F4F61B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17" creationId="{933CFCF7-A35B-4E6D-A943-4F6F98E64207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18" creationId="{FD4F256C-EB1D-4D46-B767-BC0761EF46CC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19" creationId="{EC1C9956-0A05-47B6-9F85-35F37BACA7B2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20" creationId="{DCF3BEA8-456D-4674-9705-015BEDE85844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21" creationId="{86AFA879-04B0-49DC-A237-6DAAA68E2ACB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22" creationId="{2D931E0A-75AC-4AB2-B229-A8AE8DB26B04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24" creationId="{7C5644D9-2B4D-4A90-AEBB-50ECF9B6947C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36" creationId="{26015013-15E4-42A8-8066-EA631FBAC3F3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48" creationId="{51616DD5-B4CE-41D8-95F5-0D3F50792CB5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49" creationId="{CED3F09E-1ECC-42CC-9F6C-647691C9B8CD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50" creationId="{D43C8B7A-3874-4D30-B74B-0E7AF8948C2C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51" creationId="{12F8AE1C-0389-4C81-9D6B-FF75DCC81A1A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52" creationId="{0A33965F-03E5-49CB-B1D8-633186FD4E9D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53" creationId="{BB38D72D-638F-4CC1-8444-7817302C8AAB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54" creationId="{A0CF3E1F-C29E-4305-ABA9-C6774D0FB4A6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156" creationId="{B74EAC0B-BC8B-4495-8EC3-086ECBAAA05C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24" creationId="{3785ADFB-7E89-4D41-827A-535A8B1E2E13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25" creationId="{DF0C507F-4B86-43D5-9DE7-DB2860C634B1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26" creationId="{B99174A3-0080-42D8-B067-94E8BEDC8378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27" creationId="{95676C7E-E266-4078-94E2-EE48556B8BDF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28" creationId="{E5619724-688F-40C6-81B7-BCB8C4893B81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29" creationId="{8444E343-0CA3-477C-91E7-2FE04C5816B4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30" creationId="{B8CF9AA5-847F-482F-969B-4A1D2F5C0914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31" creationId="{A530157C-0008-4A03-BB9D-13F788A06E77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32" creationId="{22268FA7-04C3-4880-9808-A0E67AE3B709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35" creationId="{8470933F-C362-4F9F-B9D1-6729F5548FCF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36" creationId="{0C969198-D80E-475C-B019-61505BB14103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37" creationId="{9570448A-629C-44EF-8EC5-58BA371AB314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39" creationId="{A8B9FC81-1F59-4D96-A095-E3A8BCD189F6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0" creationId="{5DFC4E54-AEE3-4660-AACB-81B282B6CE79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1" creationId="{DC6F9535-2D3A-4EE4-B8ED-0F1621EF51FE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2" creationId="{F12AA045-1C8B-4A56-AF35-ECD1A4F9E486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3" creationId="{081382F5-5E49-41E6-8480-EF8AE12FD6F5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4" creationId="{0654A43A-1A12-4CA9-B44B-D75260DF3D98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5" creationId="{E79311D5-9DBE-47FC-A40D-3B4CE131DEEA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6" creationId="{247F601E-8C4C-4105-B9F9-2D2BDBB52E43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47" creationId="{C54934BA-4E44-4F86-A9D9-26F9D2ACA2CE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54" creationId="{813E4FBD-E669-44BC-B72D-EB27075F51BA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55" creationId="{D61D08F5-3B90-4D99-925C-2DFD62F8F18B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56" creationId="{02EE1202-1980-45D2-A652-FD1C180F7C23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58" creationId="{70A5227F-D613-446F-A90E-A0737B2EBCFB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59" creationId="{64E300B1-C79A-4E71-8C07-DD6E310E4FD8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0" creationId="{1C5FB933-7FAA-43D7-81E2-87D3E595A397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1" creationId="{96E9509C-D5F4-417F-A3B8-93BF48621F72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3" creationId="{E99AD6B8-B3AD-4D5C-A019-7FD674A7777D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4" creationId="{C30A8CFB-2664-4123-A9EC-D6E502FF1A81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5" creationId="{5801EA00-3736-4AD3-81C6-6CBB19D84AD6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6" creationId="{2C8756B5-61FC-4023-A25B-A2E039DA500F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7" creationId="{51B49B68-DDC1-466F-AE03-40BA3DBDDC8D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8" creationId="{8A4D5B80-9B92-4F0A-9EF9-3FA67AC8834D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69" creationId="{41E5517C-23AD-4C7D-AB8B-885E0D954D9E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70" creationId="{B25303FB-C46F-4129-87EC-256801BB1D1E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71" creationId="{A622DB6F-CB09-48CB-96EF-7B56907B57D6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74" creationId="{815C5972-FE2C-4C72-875F-8332937B37B8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75" creationId="{0214B6E5-3B87-4566-9255-38319E4FFCF7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76" creationId="{9F2398EA-8624-4176-B0EC-06B94D5DE8E2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78" creationId="{A5687466-1586-4733-A8DE-0A74637919EF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79" creationId="{8AF3B26B-B200-4578-8E2C-9B76B122AA7B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80" creationId="{7BAFAC01-606F-4B7E-B14A-15FEC3735B3F}"/>
          </ac:spMkLst>
        </pc:spChg>
        <pc:spChg chg="mod">
          <ac:chgData name="Ravi Sundaram" userId="a7df020c0a403423" providerId="LiveId" clId="{4F26EF74-59D3-4F4C-B4A2-D5422440D33E}" dt="2020-08-23T22:39:02.769" v="1606" actId="1076"/>
          <ac:spMkLst>
            <pc:docMk/>
            <pc:sldMk cId="3394346326" sldId="488"/>
            <ac:spMk id="729288" creationId="{F3FF06FE-8857-4BC6-958B-72286DFB1650}"/>
          </ac:spMkLst>
        </pc:spChg>
        <pc:spChg chg="mod">
          <ac:chgData name="Ravi Sundaram" userId="a7df020c0a403423" providerId="LiveId" clId="{4F26EF74-59D3-4F4C-B4A2-D5422440D33E}" dt="2020-07-31T18:20:35.490" v="299" actId="1076"/>
          <ac:spMkLst>
            <pc:docMk/>
            <pc:sldMk cId="3394346326" sldId="488"/>
            <ac:spMk id="729289" creationId="{28FF1CC4-B20B-48A0-80C4-D26333A49155}"/>
          </ac:spMkLst>
        </pc:spChg>
        <pc:spChg chg="mod">
          <ac:chgData name="Ravi Sundaram" userId="a7df020c0a403423" providerId="LiveId" clId="{4F26EF74-59D3-4F4C-B4A2-D5422440D33E}" dt="2020-07-31T18:20:31.593" v="298" actId="1076"/>
          <ac:spMkLst>
            <pc:docMk/>
            <pc:sldMk cId="3394346326" sldId="488"/>
            <ac:spMk id="729290" creationId="{84EE210A-CE9D-476A-8CF8-57484E7868AA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91" creationId="{33F0AE1D-85A8-4030-8701-841829BF2E54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92" creationId="{E0D072C3-4EE7-4EC0-8BF4-D48D92E15799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93" creationId="{6B4D488F-1F9A-43CD-8394-EA822ABF51EB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94" creationId="{A9D53CA3-860B-46A1-AEF5-9D263106FB15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95" creationId="{24573133-FF91-43BE-9ACD-1BC9CE0526DA}"/>
          </ac:spMkLst>
        </pc:spChg>
        <pc:spChg chg="mod">
          <ac:chgData name="Ravi Sundaram" userId="a7df020c0a403423" providerId="LiveId" clId="{4F26EF74-59D3-4F4C-B4A2-D5422440D33E}" dt="2020-08-23T22:39:51.783" v="1609" actId="164"/>
          <ac:spMkLst>
            <pc:docMk/>
            <pc:sldMk cId="3394346326" sldId="488"/>
            <ac:spMk id="729296" creationId="{CF156DA0-15A9-4FE8-A458-D0C5D28A8957}"/>
          </ac:spMkLst>
        </pc:spChg>
        <pc:grpChg chg="add mod">
          <ac:chgData name="Ravi Sundaram" userId="a7df020c0a403423" providerId="LiveId" clId="{4F26EF74-59D3-4F4C-B4A2-D5422440D33E}" dt="2020-08-23T22:39:58.080" v="1610" actId="1076"/>
          <ac:grpSpMkLst>
            <pc:docMk/>
            <pc:sldMk cId="3394346326" sldId="488"/>
            <ac:grpSpMk id="2" creationId="{CE99DBCC-DC63-4D2C-B3CF-7436874F5428}"/>
          </ac:grpSpMkLst>
        </pc:grpChg>
        <pc:picChg chg="mod">
          <ac:chgData name="Ravi Sundaram" userId="a7df020c0a403423" providerId="LiveId" clId="{4F26EF74-59D3-4F4C-B4A2-D5422440D33E}" dt="2020-08-23T22:38:56.062" v="1605" actId="1076"/>
          <ac:picMkLst>
            <pc:docMk/>
            <pc:sldMk cId="3394346326" sldId="488"/>
            <ac:picMk id="729223" creationId="{01ED9240-2985-452B-B32F-59EDA802679B}"/>
          </ac:picMkLst>
        </pc:pic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103" creationId="{416EFEC9-EDC7-48BF-A189-B9A4A3CE9276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123" creationId="{4DC52FF1-A267-467A-813B-D37756A769FB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155" creationId="{EC26AF49-FE48-4F3E-8AB8-40F2ECD05440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33" creationId="{D1B4415E-DA29-4C44-B5FD-44741E914D1C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34" creationId="{084496CE-DE94-4A90-A301-9665385A0C78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38" creationId="{0D21EA9F-64E0-49ED-B269-A2A986AC6625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48" creationId="{9E7942DD-A391-4038-8423-AB76392F4C88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49" creationId="{0D723BE3-E4CF-49ED-B03C-9B6063F91619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53" creationId="{D2121310-D68A-4F4D-BA06-256BDE660F43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57" creationId="{1CE62D84-C954-4DF8-B54D-CD4DBB679EB7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72" creationId="{6DA49A2F-6E13-4DC3-8FE7-58386ECC6580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73" creationId="{A6C1D0AF-6377-4FB2-8BB0-98074BE8DA8B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77" creationId="{6CA933AE-32AD-437A-A6EF-CC5F460B3AB5}"/>
          </ac:cxnSpMkLst>
        </pc:cxnChg>
        <pc:cxnChg chg="mod">
          <ac:chgData name="Ravi Sundaram" userId="a7df020c0a403423" providerId="LiveId" clId="{4F26EF74-59D3-4F4C-B4A2-D5422440D33E}" dt="2020-08-23T22:39:51.783" v="1609" actId="164"/>
          <ac:cxnSpMkLst>
            <pc:docMk/>
            <pc:sldMk cId="3394346326" sldId="488"/>
            <ac:cxnSpMk id="729297" creationId="{127B35BB-07DB-4E90-8161-EB6F675D800E}"/>
          </ac:cxnSpMkLst>
        </pc:cxnChg>
      </pc:sldChg>
      <pc:sldChg chg="addSp delSp modSp add del">
        <pc:chgData name="Ravi Sundaram" userId="a7df020c0a403423" providerId="LiveId" clId="{4F26EF74-59D3-4F4C-B4A2-D5422440D33E}" dt="2020-08-23T22:38:39.405" v="1603" actId="1076"/>
        <pc:sldMkLst>
          <pc:docMk/>
          <pc:sldMk cId="476748193" sldId="490"/>
        </pc:sldMkLst>
        <pc:spChg chg="del">
          <ac:chgData name="Ravi Sundaram" userId="a7df020c0a403423" providerId="LiveId" clId="{4F26EF74-59D3-4F4C-B4A2-D5422440D33E}" dt="2020-08-23T22:37:11.902" v="1589" actId="478"/>
          <ac:spMkLst>
            <pc:docMk/>
            <pc:sldMk cId="476748193" sldId="490"/>
            <ac:spMk id="9" creationId="{A5975376-AA3C-4221-A59B-F35F42D24ED5}"/>
          </ac:spMkLst>
        </pc:spChg>
        <pc:spChg chg="mod">
          <ac:chgData name="Ravi Sundaram" userId="a7df020c0a403423" providerId="LiveId" clId="{4F26EF74-59D3-4F4C-B4A2-D5422440D33E}" dt="2020-08-23T22:37:43.317" v="1595" actId="14100"/>
          <ac:spMkLst>
            <pc:docMk/>
            <pc:sldMk cId="476748193" sldId="490"/>
            <ac:spMk id="738307" creationId="{8C8A917D-B021-46F5-86AB-F12E713A45C3}"/>
          </ac:spMkLst>
        </pc:spChg>
        <pc:spChg chg="mod">
          <ac:chgData name="Ravi Sundaram" userId="a7df020c0a403423" providerId="LiveId" clId="{4F26EF74-59D3-4F4C-B4A2-D5422440D33E}" dt="2020-08-23T22:38:35.540" v="1602" actId="164"/>
          <ac:spMkLst>
            <pc:docMk/>
            <pc:sldMk cId="476748193" sldId="490"/>
            <ac:spMk id="738308" creationId="{E8B568F8-CE05-45DA-A923-8CF39B590A57}"/>
          </ac:spMkLst>
        </pc:spChg>
        <pc:spChg chg="mod">
          <ac:chgData name="Ravi Sundaram" userId="a7df020c0a403423" providerId="LiveId" clId="{4F26EF74-59D3-4F4C-B4A2-D5422440D33E}" dt="2020-08-23T22:38:35.540" v="1602" actId="164"/>
          <ac:spMkLst>
            <pc:docMk/>
            <pc:sldMk cId="476748193" sldId="490"/>
            <ac:spMk id="738336" creationId="{DC360423-AAF3-4A08-95B1-6361E8F9A289}"/>
          </ac:spMkLst>
        </pc:spChg>
        <pc:spChg chg="mod">
          <ac:chgData name="Ravi Sundaram" userId="a7df020c0a403423" providerId="LiveId" clId="{4F26EF74-59D3-4F4C-B4A2-D5422440D33E}" dt="2020-08-23T22:38:35.540" v="1602" actId="164"/>
          <ac:spMkLst>
            <pc:docMk/>
            <pc:sldMk cId="476748193" sldId="490"/>
            <ac:spMk id="738337" creationId="{472BA596-CD46-4899-BAE3-3C809662164C}"/>
          </ac:spMkLst>
        </pc:spChg>
        <pc:spChg chg="mod">
          <ac:chgData name="Ravi Sundaram" userId="a7df020c0a403423" providerId="LiveId" clId="{4F26EF74-59D3-4F4C-B4A2-D5422440D33E}" dt="2020-08-23T22:38:08.140" v="1599" actId="1076"/>
          <ac:spMkLst>
            <pc:docMk/>
            <pc:sldMk cId="476748193" sldId="490"/>
            <ac:spMk id="738341" creationId="{54D3D154-9506-423B-8B36-6783FF6CC278}"/>
          </ac:spMkLst>
        </pc:spChg>
        <pc:grpChg chg="add mod">
          <ac:chgData name="Ravi Sundaram" userId="a7df020c0a403423" providerId="LiveId" clId="{4F26EF74-59D3-4F4C-B4A2-D5422440D33E}" dt="2020-08-23T22:38:39.405" v="1603" actId="1076"/>
          <ac:grpSpMkLst>
            <pc:docMk/>
            <pc:sldMk cId="476748193" sldId="490"/>
            <ac:grpSpMk id="2" creationId="{136DF321-CC81-45A5-BB94-43542E883A58}"/>
          </ac:grpSpMkLst>
        </pc:grpChg>
        <pc:picChg chg="mod">
          <ac:chgData name="Ravi Sundaram" userId="a7df020c0a403423" providerId="LiveId" clId="{4F26EF74-59D3-4F4C-B4A2-D5422440D33E}" dt="2020-08-23T22:38:01.481" v="1598" actId="1076"/>
          <ac:picMkLst>
            <pc:docMk/>
            <pc:sldMk cId="476748193" sldId="490"/>
            <ac:picMk id="738340" creationId="{283C0AD2-66E1-4666-8D8D-B246BE648BED}"/>
          </ac:picMkLst>
        </pc:picChg>
      </pc:sldChg>
      <pc:sldChg chg="addSp delSp modSp add modAnim">
        <pc:chgData name="Ravi Sundaram" userId="a7df020c0a403423" providerId="LiveId" clId="{4F26EF74-59D3-4F4C-B4A2-D5422440D33E}" dt="2020-08-24T01:08:18.322" v="1968" actId="1076"/>
        <pc:sldMkLst>
          <pc:docMk/>
          <pc:sldMk cId="0" sldId="498"/>
        </pc:sldMkLst>
        <pc:spChg chg="add mod">
          <ac:chgData name="Ravi Sundaram" userId="a7df020c0a403423" providerId="LiveId" clId="{4F26EF74-59D3-4F4C-B4A2-D5422440D33E}" dt="2020-08-24T01:08:18.322" v="1968" actId="1076"/>
          <ac:spMkLst>
            <pc:docMk/>
            <pc:sldMk cId="0" sldId="498"/>
            <ac:spMk id="2" creationId="{5C24C84E-0EC7-4A97-B69B-08CF0E99FBBD}"/>
          </ac:spMkLst>
        </pc:spChg>
        <pc:spChg chg="del mod">
          <ac:chgData name="Ravi Sundaram" userId="a7df020c0a403423" providerId="LiveId" clId="{4F26EF74-59D3-4F4C-B4A2-D5422440D33E}" dt="2020-08-23T22:35:45.408" v="1577" actId="478"/>
          <ac:spMkLst>
            <pc:docMk/>
            <pc:sldMk cId="0" sldId="498"/>
            <ac:spMk id="5" creationId="{467D9869-B375-4269-863E-447D030E2AB4}"/>
          </ac:spMkLst>
        </pc:spChg>
        <pc:spChg chg="add mod">
          <ac:chgData name="Ravi Sundaram" userId="a7df020c0a403423" providerId="LiveId" clId="{4F26EF74-59D3-4F4C-B4A2-D5422440D33E}" dt="2020-08-24T01:06:23.380" v="1958" actId="27636"/>
          <ac:spMkLst>
            <pc:docMk/>
            <pc:sldMk cId="0" sldId="498"/>
            <ac:spMk id="7" creationId="{C8B82F30-6697-4950-86A2-7352E5ABEF50}"/>
          </ac:spMkLst>
        </pc:spChg>
        <pc:spChg chg="mod topLvl">
          <ac:chgData name="Ravi Sundaram" userId="a7df020c0a403423" providerId="LiveId" clId="{4F26EF74-59D3-4F4C-B4A2-D5422440D33E}" dt="2020-08-24T01:07:25.812" v="1965" actId="164"/>
          <ac:spMkLst>
            <pc:docMk/>
            <pc:sldMk cId="0" sldId="498"/>
            <ac:spMk id="9" creationId="{1928D9A0-C8DF-4F4A-956D-CF84E58B6B6D}"/>
          </ac:spMkLst>
        </pc:spChg>
        <pc:spChg chg="mod topLvl">
          <ac:chgData name="Ravi Sundaram" userId="a7df020c0a403423" providerId="LiveId" clId="{4F26EF74-59D3-4F4C-B4A2-D5422440D33E}" dt="2020-08-24T01:07:25.812" v="1965" actId="164"/>
          <ac:spMkLst>
            <pc:docMk/>
            <pc:sldMk cId="0" sldId="498"/>
            <ac:spMk id="10" creationId="{0FD6B33D-8072-47E3-9271-E3FE268B6505}"/>
          </ac:spMkLst>
        </pc:spChg>
        <pc:spChg chg="mod topLvl">
          <ac:chgData name="Ravi Sundaram" userId="a7df020c0a403423" providerId="LiveId" clId="{4F26EF74-59D3-4F4C-B4A2-D5422440D33E}" dt="2020-08-24T01:07:25.812" v="1965" actId="164"/>
          <ac:spMkLst>
            <pc:docMk/>
            <pc:sldMk cId="0" sldId="498"/>
            <ac:spMk id="12" creationId="{76BA8C4A-BB5E-46F9-B135-B3858B2243D7}"/>
          </ac:spMkLst>
        </pc:spChg>
        <pc:spChg chg="mod topLvl">
          <ac:chgData name="Ravi Sundaram" userId="a7df020c0a403423" providerId="LiveId" clId="{4F26EF74-59D3-4F4C-B4A2-D5422440D33E}" dt="2020-08-24T01:07:25.812" v="1965" actId="164"/>
          <ac:spMkLst>
            <pc:docMk/>
            <pc:sldMk cId="0" sldId="498"/>
            <ac:spMk id="13" creationId="{DEAE9B66-2499-45E0-8E13-BFC6776524FA}"/>
          </ac:spMkLst>
        </pc:spChg>
        <pc:spChg chg="mod topLvl">
          <ac:chgData name="Ravi Sundaram" userId="a7df020c0a403423" providerId="LiveId" clId="{4F26EF74-59D3-4F4C-B4A2-D5422440D33E}" dt="2020-08-24T01:07:25.812" v="1965" actId="164"/>
          <ac:spMkLst>
            <pc:docMk/>
            <pc:sldMk cId="0" sldId="498"/>
            <ac:spMk id="14" creationId="{CB253579-2DBA-4481-A83D-390D6DE6E10F}"/>
          </ac:spMkLst>
        </pc:spChg>
        <pc:spChg chg="mod topLvl">
          <ac:chgData name="Ravi Sundaram" userId="a7df020c0a403423" providerId="LiveId" clId="{4F26EF74-59D3-4F4C-B4A2-D5422440D33E}" dt="2020-08-24T01:07:25.812" v="1965" actId="164"/>
          <ac:spMkLst>
            <pc:docMk/>
            <pc:sldMk cId="0" sldId="498"/>
            <ac:spMk id="15" creationId="{5E2DE34F-C0B7-4758-9797-F86BDABFD930}"/>
          </ac:spMkLst>
        </pc:spChg>
        <pc:spChg chg="mod">
          <ac:chgData name="Ravi Sundaram" userId="a7df020c0a403423" providerId="LiveId" clId="{4F26EF74-59D3-4F4C-B4A2-D5422440D33E}" dt="2020-07-31T18:59:52.029" v="884" actId="20577"/>
          <ac:spMkLst>
            <pc:docMk/>
            <pc:sldMk cId="0" sldId="498"/>
            <ac:spMk id="757762" creationId="{7895931D-87FC-4799-8370-A2120D18A432}"/>
          </ac:spMkLst>
        </pc:spChg>
        <pc:spChg chg="mod">
          <ac:chgData name="Ravi Sundaram" userId="a7df020c0a403423" providerId="LiveId" clId="{4F26EF74-59D3-4F4C-B4A2-D5422440D33E}" dt="2020-08-24T01:06:10.038" v="1953" actId="14100"/>
          <ac:spMkLst>
            <pc:docMk/>
            <pc:sldMk cId="0" sldId="498"/>
            <ac:spMk id="757763" creationId="{77BDD9DE-D828-4B1B-984A-DACC07CB5495}"/>
          </ac:spMkLst>
        </pc:spChg>
        <pc:grpChg chg="add mod">
          <ac:chgData name="Ravi Sundaram" userId="a7df020c0a403423" providerId="LiveId" clId="{4F26EF74-59D3-4F4C-B4A2-D5422440D33E}" dt="2020-08-24T01:07:25.812" v="1965" actId="164"/>
          <ac:grpSpMkLst>
            <pc:docMk/>
            <pc:sldMk cId="0" sldId="498"/>
            <ac:grpSpMk id="5" creationId="{724F1D5E-BDA2-4008-8603-FACC494005C0}"/>
          </ac:grpSpMkLst>
        </pc:grpChg>
        <pc:grpChg chg="add del mod">
          <ac:chgData name="Ravi Sundaram" userId="a7df020c0a403423" providerId="LiveId" clId="{4F26EF74-59D3-4F4C-B4A2-D5422440D33E}" dt="2020-08-24T01:06:46.354" v="1961" actId="165"/>
          <ac:grpSpMkLst>
            <pc:docMk/>
            <pc:sldMk cId="0" sldId="498"/>
            <ac:grpSpMk id="8" creationId="{C9202498-89D5-43CF-96F6-1BE030DFCA0B}"/>
          </ac:grpSpMkLst>
        </pc:grpChg>
        <pc:grpChg chg="mod topLvl">
          <ac:chgData name="Ravi Sundaram" userId="a7df020c0a403423" providerId="LiveId" clId="{4F26EF74-59D3-4F4C-B4A2-D5422440D33E}" dt="2020-08-24T01:07:25.812" v="1965" actId="164"/>
          <ac:grpSpMkLst>
            <pc:docMk/>
            <pc:sldMk cId="0" sldId="498"/>
            <ac:grpSpMk id="11" creationId="{1296D96D-EF6C-4440-87D8-E4A7DDF7EB7A}"/>
          </ac:grpSpMkLst>
        </pc:grpChg>
        <pc:picChg chg="add mod">
          <ac:chgData name="Ravi Sundaram" userId="a7df020c0a403423" providerId="LiveId" clId="{4F26EF74-59D3-4F4C-B4A2-D5422440D33E}" dt="2020-08-24T01:01:07.710" v="1825" actId="14100"/>
          <ac:picMkLst>
            <pc:docMk/>
            <pc:sldMk cId="0" sldId="498"/>
            <ac:picMk id="6" creationId="{5D878DCA-71FE-49CE-9F59-770A974400C0}"/>
          </ac:picMkLst>
        </pc:picChg>
        <pc:picChg chg="del mod">
          <ac:chgData name="Ravi Sundaram" userId="a7df020c0a403423" providerId="LiveId" clId="{4F26EF74-59D3-4F4C-B4A2-D5422440D33E}" dt="2020-07-31T19:09:54.115" v="974" actId="478"/>
          <ac:picMkLst>
            <pc:docMk/>
            <pc:sldMk cId="0" sldId="498"/>
            <ac:picMk id="757764" creationId="{7EF95738-25B2-4E0B-8464-D1A2D431B51F}"/>
          </ac:picMkLst>
        </pc:picChg>
        <pc:cxnChg chg="mod topLvl">
          <ac:chgData name="Ravi Sundaram" userId="a7df020c0a403423" providerId="LiveId" clId="{4F26EF74-59D3-4F4C-B4A2-D5422440D33E}" dt="2020-08-24T01:07:25.812" v="1965" actId="164"/>
          <ac:cxnSpMkLst>
            <pc:docMk/>
            <pc:sldMk cId="0" sldId="498"/>
            <ac:cxnSpMk id="16" creationId="{92A8F870-2391-49C5-BE96-095F9BAC8FBF}"/>
          </ac:cxnSpMkLst>
        </pc:cxnChg>
        <pc:cxnChg chg="mod topLvl">
          <ac:chgData name="Ravi Sundaram" userId="a7df020c0a403423" providerId="LiveId" clId="{4F26EF74-59D3-4F4C-B4A2-D5422440D33E}" dt="2020-08-24T01:07:25.812" v="1965" actId="164"/>
          <ac:cxnSpMkLst>
            <pc:docMk/>
            <pc:sldMk cId="0" sldId="498"/>
            <ac:cxnSpMk id="17" creationId="{9BB1D01C-4B88-4949-ACDC-719E6AD715D3}"/>
          </ac:cxnSpMkLst>
        </pc:cxnChg>
        <pc:cxnChg chg="mod topLvl">
          <ac:chgData name="Ravi Sundaram" userId="a7df020c0a403423" providerId="LiveId" clId="{4F26EF74-59D3-4F4C-B4A2-D5422440D33E}" dt="2020-08-24T01:07:25.812" v="1965" actId="164"/>
          <ac:cxnSpMkLst>
            <pc:docMk/>
            <pc:sldMk cId="0" sldId="498"/>
            <ac:cxnSpMk id="18" creationId="{FA7B62F9-5078-40B3-A9B0-45A0AED9A954}"/>
          </ac:cxnSpMkLst>
        </pc:cxnChg>
        <pc:cxnChg chg="mod topLvl">
          <ac:chgData name="Ravi Sundaram" userId="a7df020c0a403423" providerId="LiveId" clId="{4F26EF74-59D3-4F4C-B4A2-D5422440D33E}" dt="2020-08-24T01:07:25.812" v="1965" actId="164"/>
          <ac:cxnSpMkLst>
            <pc:docMk/>
            <pc:sldMk cId="0" sldId="498"/>
            <ac:cxnSpMk id="19" creationId="{F95F5B8D-3D3C-4DFD-ADE0-2551E1D53D81}"/>
          </ac:cxnSpMkLst>
        </pc:cxnChg>
      </pc:sldChg>
      <pc:sldChg chg="add del">
        <pc:chgData name="Ravi Sundaram" userId="a7df020c0a403423" providerId="LiveId" clId="{4F26EF74-59D3-4F4C-B4A2-D5422440D33E}" dt="2020-07-31T18:28:00.836" v="386" actId="2696"/>
        <pc:sldMkLst>
          <pc:docMk/>
          <pc:sldMk cId="0" sldId="499"/>
        </pc:sldMkLst>
      </pc:sldChg>
      <pc:sldChg chg="add del">
        <pc:chgData name="Ravi Sundaram" userId="a7df020c0a403423" providerId="LiveId" clId="{4F26EF74-59D3-4F4C-B4A2-D5422440D33E}" dt="2020-07-31T18:28:04.516" v="387" actId="2696"/>
        <pc:sldMkLst>
          <pc:docMk/>
          <pc:sldMk cId="0" sldId="500"/>
        </pc:sldMkLst>
      </pc:sldChg>
      <pc:sldChg chg="add del">
        <pc:chgData name="Ravi Sundaram" userId="a7df020c0a403423" providerId="LiveId" clId="{4F26EF74-59D3-4F4C-B4A2-D5422440D33E}" dt="2020-07-31T18:18:16.016" v="284" actId="2696"/>
        <pc:sldMkLst>
          <pc:docMk/>
          <pc:sldMk cId="0" sldId="519"/>
        </pc:sldMkLst>
      </pc:sldChg>
      <pc:sldChg chg="delSp modSp add">
        <pc:chgData name="Ravi Sundaram" userId="a7df020c0a403423" providerId="LiveId" clId="{4F26EF74-59D3-4F4C-B4A2-D5422440D33E}" dt="2020-08-23T22:22:46.801" v="1551" actId="478"/>
        <pc:sldMkLst>
          <pc:docMk/>
          <pc:sldMk cId="0" sldId="524"/>
        </pc:sldMkLst>
        <pc:spChg chg="del">
          <ac:chgData name="Ravi Sundaram" userId="a7df020c0a403423" providerId="LiveId" clId="{4F26EF74-59D3-4F4C-B4A2-D5422440D33E}" dt="2020-08-23T22:22:46.801" v="1551" actId="478"/>
          <ac:spMkLst>
            <pc:docMk/>
            <pc:sldMk cId="0" sldId="524"/>
            <ac:spMk id="6" creationId="{4C255EEE-9A4E-4ECE-9729-26656AF7442C}"/>
          </ac:spMkLst>
        </pc:spChg>
        <pc:spChg chg="mod">
          <ac:chgData name="Ravi Sundaram" userId="a7df020c0a403423" providerId="LiveId" clId="{4F26EF74-59D3-4F4C-B4A2-D5422440D33E}" dt="2020-08-23T22:22:43.081" v="1550" actId="20577"/>
          <ac:spMkLst>
            <pc:docMk/>
            <pc:sldMk cId="0" sldId="524"/>
            <ac:spMk id="824323" creationId="{1014E9BC-3251-441C-A193-14EE28841075}"/>
          </ac:spMkLst>
        </pc:spChg>
        <pc:spChg chg="del">
          <ac:chgData name="Ravi Sundaram" userId="a7df020c0a403423" providerId="LiveId" clId="{4F26EF74-59D3-4F4C-B4A2-D5422440D33E}" dt="2020-08-23T22:22:23.385" v="1535" actId="478"/>
          <ac:spMkLst>
            <pc:docMk/>
            <pc:sldMk cId="0" sldId="524"/>
            <ac:spMk id="824338" creationId="{0D16D897-6EC2-4865-AE3B-084F84E9F83D}"/>
          </ac:spMkLst>
        </pc:spChg>
        <pc:picChg chg="mod">
          <ac:chgData name="Ravi Sundaram" userId="a7df020c0a403423" providerId="LiveId" clId="{4F26EF74-59D3-4F4C-B4A2-D5422440D33E}" dt="2020-08-23T22:22:29.721" v="1536" actId="14100"/>
          <ac:picMkLst>
            <pc:docMk/>
            <pc:sldMk cId="0" sldId="524"/>
            <ac:picMk id="824337" creationId="{7B2E5664-F97C-4E7C-8BDB-D6518ABAAC10}"/>
          </ac:picMkLst>
        </pc:picChg>
      </pc:sldChg>
      <pc:sldChg chg="modSp add del">
        <pc:chgData name="Ravi Sundaram" userId="a7df020c0a403423" providerId="LiveId" clId="{4F26EF74-59D3-4F4C-B4A2-D5422440D33E}" dt="2020-07-31T18:34:41.551" v="570" actId="2696"/>
        <pc:sldMkLst>
          <pc:docMk/>
          <pc:sldMk cId="0" sldId="525"/>
        </pc:sldMkLst>
        <pc:spChg chg="mod">
          <ac:chgData name="Ravi Sundaram" userId="a7df020c0a403423" providerId="LiveId" clId="{4F26EF74-59D3-4F4C-B4A2-D5422440D33E}" dt="2020-07-31T18:18:27.196" v="289" actId="20577"/>
          <ac:spMkLst>
            <pc:docMk/>
            <pc:sldMk cId="0" sldId="525"/>
            <ac:spMk id="825347" creationId="{2076F3C8-EF02-4959-82F0-8E4B657F058A}"/>
          </ac:spMkLst>
        </pc:spChg>
        <pc:spChg chg="mod">
          <ac:chgData name="Ravi Sundaram" userId="a7df020c0a403423" providerId="LiveId" clId="{4F26EF74-59D3-4F4C-B4A2-D5422440D33E}" dt="2020-07-31T18:29:32.233" v="395" actId="1076"/>
          <ac:spMkLst>
            <pc:docMk/>
            <pc:sldMk cId="0" sldId="525"/>
            <ac:spMk id="825349" creationId="{4E154CA0-0F5D-47F1-8348-FA626ECB117E}"/>
          </ac:spMkLst>
        </pc:spChg>
        <pc:picChg chg="mod">
          <ac:chgData name="Ravi Sundaram" userId="a7df020c0a403423" providerId="LiveId" clId="{4F26EF74-59D3-4F4C-B4A2-D5422440D33E}" dt="2020-07-31T18:29:23.908" v="394" actId="1076"/>
          <ac:picMkLst>
            <pc:docMk/>
            <pc:sldMk cId="0" sldId="525"/>
            <ac:picMk id="825348" creationId="{307D9FA5-3232-4207-B6A3-7E66E9F6684A}"/>
          </ac:picMkLst>
        </pc:picChg>
      </pc:sldChg>
      <pc:sldChg chg="modSp add modAnim">
        <pc:chgData name="Ravi Sundaram" userId="a7df020c0a403423" providerId="LiveId" clId="{4F26EF74-59D3-4F4C-B4A2-D5422440D33E}" dt="2020-08-23T22:21:11.272" v="1529" actId="27636"/>
        <pc:sldMkLst>
          <pc:docMk/>
          <pc:sldMk cId="1939566013" sldId="526"/>
        </pc:sldMkLst>
        <pc:spChg chg="mod">
          <ac:chgData name="Ravi Sundaram" userId="a7df020c0a403423" providerId="LiveId" clId="{4F26EF74-59D3-4F4C-B4A2-D5422440D33E}" dt="2020-08-23T22:00:04.202" v="1319" actId="20577"/>
          <ac:spMkLst>
            <pc:docMk/>
            <pc:sldMk cId="1939566013" sldId="526"/>
            <ac:spMk id="2" creationId="{5FA1FA58-59B8-4EFD-BF2B-069C457129B2}"/>
          </ac:spMkLst>
        </pc:spChg>
        <pc:spChg chg="mod">
          <ac:chgData name="Ravi Sundaram" userId="a7df020c0a403423" providerId="LiveId" clId="{4F26EF74-59D3-4F4C-B4A2-D5422440D33E}" dt="2020-08-23T22:21:11.272" v="1529" actId="27636"/>
          <ac:spMkLst>
            <pc:docMk/>
            <pc:sldMk cId="1939566013" sldId="526"/>
            <ac:spMk id="3" creationId="{03364FEF-F44A-4071-922A-E51980E95FCC}"/>
          </ac:spMkLst>
        </pc:spChg>
      </pc:sldChg>
      <pc:sldChg chg="delSp modSp add modAnim">
        <pc:chgData name="Ravi Sundaram" userId="a7df020c0a403423" providerId="LiveId" clId="{4F26EF74-59D3-4F4C-B4A2-D5422440D33E}" dt="2020-08-23T22:20:57.540" v="1527" actId="1076"/>
        <pc:sldMkLst>
          <pc:docMk/>
          <pc:sldMk cId="2473731435" sldId="527"/>
        </pc:sldMkLst>
        <pc:spChg chg="del">
          <ac:chgData name="Ravi Sundaram" userId="a7df020c0a403423" providerId="LiveId" clId="{4F26EF74-59D3-4F4C-B4A2-D5422440D33E}" dt="2020-08-23T22:20:47.417" v="1526" actId="478"/>
          <ac:spMkLst>
            <pc:docMk/>
            <pc:sldMk cId="2473731435" sldId="527"/>
            <ac:spMk id="6" creationId="{9F522580-1BAC-4F3D-ACF5-2726D36971C0}"/>
          </ac:spMkLst>
        </pc:spChg>
        <pc:spChg chg="mod">
          <ac:chgData name="Ravi Sundaram" userId="a7df020c0a403423" providerId="LiveId" clId="{4F26EF74-59D3-4F4C-B4A2-D5422440D33E}" dt="2020-07-31T18:30:46.490" v="407" actId="20577"/>
          <ac:spMkLst>
            <pc:docMk/>
            <pc:sldMk cId="2473731435" sldId="527"/>
            <ac:spMk id="684034" creationId="{1FDA40C1-67B7-478B-9029-0D62CF7B1452}"/>
          </ac:spMkLst>
        </pc:spChg>
        <pc:spChg chg="mod">
          <ac:chgData name="Ravi Sundaram" userId="a7df020c0a403423" providerId="LiveId" clId="{4F26EF74-59D3-4F4C-B4A2-D5422440D33E}" dt="2020-08-23T22:20:57.540" v="1527" actId="1076"/>
          <ac:spMkLst>
            <pc:docMk/>
            <pc:sldMk cId="2473731435" sldId="527"/>
            <ac:spMk id="684035" creationId="{F5384F16-6088-43D7-857E-FFF2BC33FEAC}"/>
          </ac:spMkLst>
        </pc:spChg>
        <pc:spChg chg="del mod">
          <ac:chgData name="Ravi Sundaram" userId="a7df020c0a403423" providerId="LiveId" clId="{4F26EF74-59D3-4F4C-B4A2-D5422440D33E}" dt="2020-07-31T18:31:17.455" v="411" actId="478"/>
          <ac:spMkLst>
            <pc:docMk/>
            <pc:sldMk cId="2473731435" sldId="527"/>
            <ac:spMk id="684080" creationId="{1582F4AF-4211-4FCD-A407-ED2628931147}"/>
          </ac:spMkLst>
        </pc:spChg>
        <pc:picChg chg="del">
          <ac:chgData name="Ravi Sundaram" userId="a7df020c0a403423" providerId="LiveId" clId="{4F26EF74-59D3-4F4C-B4A2-D5422440D33E}" dt="2020-07-31T18:31:11.185" v="409" actId="478"/>
          <ac:picMkLst>
            <pc:docMk/>
            <pc:sldMk cId="2473731435" sldId="527"/>
            <ac:picMk id="684079" creationId="{55FEFB26-6E31-4D60-8209-D0E756720718}"/>
          </ac:picMkLst>
        </pc:picChg>
      </pc:sldChg>
      <pc:sldChg chg="addSp delSp modSp add modAnim">
        <pc:chgData name="Ravi Sundaram" userId="a7df020c0a403423" providerId="LiveId" clId="{4F26EF74-59D3-4F4C-B4A2-D5422440D33E}" dt="2020-08-23T22:36:07.743" v="1579" actId="478"/>
        <pc:sldMkLst>
          <pc:docMk/>
          <pc:sldMk cId="2792934702" sldId="528"/>
        </pc:sldMkLst>
        <pc:spChg chg="add mod">
          <ac:chgData name="Ravi Sundaram" userId="a7df020c0a403423" providerId="LiveId" clId="{4F26EF74-59D3-4F4C-B4A2-D5422440D33E}" dt="2020-08-23T22:34:49.012" v="1568" actId="1076"/>
          <ac:spMkLst>
            <pc:docMk/>
            <pc:sldMk cId="2792934702" sldId="528"/>
            <ac:spMk id="2" creationId="{450399E4-907A-4842-A4DC-24C7ED09CA90}"/>
          </ac:spMkLst>
        </pc:spChg>
        <pc:spChg chg="add del">
          <ac:chgData name="Ravi Sundaram" userId="a7df020c0a403423" providerId="LiveId" clId="{4F26EF74-59D3-4F4C-B4A2-D5422440D33E}" dt="2020-07-31T18:58:28.395" v="866" actId="478"/>
          <ac:spMkLst>
            <pc:docMk/>
            <pc:sldMk cId="2792934702" sldId="528"/>
            <ac:spMk id="3" creationId="{799AFA71-91B5-4B8C-A73C-EAC50918E738}"/>
          </ac:spMkLst>
        </pc:spChg>
        <pc:spChg chg="add mod">
          <ac:chgData name="Ravi Sundaram" userId="a7df020c0a403423" providerId="LiveId" clId="{4F26EF74-59D3-4F4C-B4A2-D5422440D33E}" dt="2020-07-31T19:20:26.443" v="1129" actId="164"/>
          <ac:spMkLst>
            <pc:docMk/>
            <pc:sldMk cId="2792934702" sldId="528"/>
            <ac:spMk id="4" creationId="{423D5C8F-C919-4CD8-B10D-5DA59517A83C}"/>
          </ac:spMkLst>
        </pc:spChg>
        <pc:spChg chg="del">
          <ac:chgData name="Ravi Sundaram" userId="a7df020c0a403423" providerId="LiveId" clId="{4F26EF74-59D3-4F4C-B4A2-D5422440D33E}" dt="2020-08-23T22:36:07.743" v="1579" actId="478"/>
          <ac:spMkLst>
            <pc:docMk/>
            <pc:sldMk cId="2792934702" sldId="528"/>
            <ac:spMk id="5" creationId="{97FE1F14-E2A7-45FD-B0A4-3E0366E08577}"/>
          </ac:spMkLst>
        </pc:spChg>
        <pc:spChg chg="del">
          <ac:chgData name="Ravi Sundaram" userId="a7df020c0a403423" providerId="LiveId" clId="{4F26EF74-59D3-4F4C-B4A2-D5422440D33E}" dt="2020-07-31T18:45:49.463" v="696" actId="478"/>
          <ac:spMkLst>
            <pc:docMk/>
            <pc:sldMk cId="2792934702" sldId="528"/>
            <ac:spMk id="6" creationId="{04632380-1804-4624-AC73-06748ADA50BF}"/>
          </ac:spMkLst>
        </pc:spChg>
        <pc:spChg chg="del mod">
          <ac:chgData name="Ravi Sundaram" userId="a7df020c0a403423" providerId="LiveId" clId="{4F26EF74-59D3-4F4C-B4A2-D5422440D33E}" dt="2020-07-31T18:45:57.445" v="699" actId="478"/>
          <ac:spMkLst>
            <pc:docMk/>
            <pc:sldMk cId="2792934702" sldId="528"/>
            <ac:spMk id="7" creationId="{23FA42BB-DB35-496A-9008-05442EF4ACD4}"/>
          </ac:spMkLst>
        </pc:spChg>
        <pc:spChg chg="add mod">
          <ac:chgData name="Ravi Sundaram" userId="a7df020c0a403423" providerId="LiveId" clId="{4F26EF74-59D3-4F4C-B4A2-D5422440D33E}" dt="2020-07-31T18:53:53.836" v="806" actId="20577"/>
          <ac:spMkLst>
            <pc:docMk/>
            <pc:sldMk cId="2792934702" sldId="528"/>
            <ac:spMk id="8" creationId="{1E64D5F7-BB56-42CD-9ECC-885591DADA01}"/>
          </ac:spMkLst>
        </pc:spChg>
        <pc:spChg chg="add mod">
          <ac:chgData name="Ravi Sundaram" userId="a7df020c0a403423" providerId="LiveId" clId="{4F26EF74-59D3-4F4C-B4A2-D5422440D33E}" dt="2020-07-31T18:54:34.606" v="810" actId="14100"/>
          <ac:spMkLst>
            <pc:docMk/>
            <pc:sldMk cId="2792934702" sldId="528"/>
            <ac:spMk id="9" creationId="{0883B34C-7459-4881-B5AB-B13A02D94627}"/>
          </ac:spMkLst>
        </pc:spChg>
        <pc:spChg chg="add del mod">
          <ac:chgData name="Ravi Sundaram" userId="a7df020c0a403423" providerId="LiveId" clId="{4F26EF74-59D3-4F4C-B4A2-D5422440D33E}" dt="2020-07-31T18:55:55.309" v="817" actId="478"/>
          <ac:spMkLst>
            <pc:docMk/>
            <pc:sldMk cId="2792934702" sldId="528"/>
            <ac:spMk id="10" creationId="{B499D5F9-52A4-40B8-B27F-C70F7FC66F5F}"/>
          </ac:spMkLst>
        </pc:spChg>
        <pc:spChg chg="add mod">
          <ac:chgData name="Ravi Sundaram" userId="a7df020c0a403423" providerId="LiveId" clId="{4F26EF74-59D3-4F4C-B4A2-D5422440D33E}" dt="2020-07-31T19:20:26.443" v="1129" actId="164"/>
          <ac:spMkLst>
            <pc:docMk/>
            <pc:sldMk cId="2792934702" sldId="528"/>
            <ac:spMk id="11" creationId="{D8651DE0-ACD0-41F4-A020-B66826DC0BB2}"/>
          </ac:spMkLst>
        </pc:spChg>
        <pc:spChg chg="mod">
          <ac:chgData name="Ravi Sundaram" userId="a7df020c0a403423" providerId="LiveId" clId="{4F26EF74-59D3-4F4C-B4A2-D5422440D33E}" dt="2020-07-31T19:20:50.013" v="1137" actId="20577"/>
          <ac:spMkLst>
            <pc:docMk/>
            <pc:sldMk cId="2792934702" sldId="528"/>
            <ac:spMk id="18" creationId="{F02FCC79-BD79-4BD4-8D84-BD25FA766F8C}"/>
          </ac:spMkLst>
        </pc:spChg>
        <pc:spChg chg="mod">
          <ac:chgData name="Ravi Sundaram" userId="a7df020c0a403423" providerId="LiveId" clId="{4F26EF74-59D3-4F4C-B4A2-D5422440D33E}" dt="2020-07-31T19:20:44.653" v="1135" actId="20577"/>
          <ac:spMkLst>
            <pc:docMk/>
            <pc:sldMk cId="2792934702" sldId="528"/>
            <ac:spMk id="21" creationId="{E7E2968E-40F4-4CCE-B243-44133AC29E08}"/>
          </ac:spMkLst>
        </pc:spChg>
        <pc:spChg chg="add mod topLvl">
          <ac:chgData name="Ravi Sundaram" userId="a7df020c0a403423" providerId="LiveId" clId="{4F26EF74-59D3-4F4C-B4A2-D5422440D33E}" dt="2020-07-31T19:23:56.179" v="1190" actId="165"/>
          <ac:spMkLst>
            <pc:docMk/>
            <pc:sldMk cId="2792934702" sldId="528"/>
            <ac:spMk id="23" creationId="{9105A3EA-3C54-41E5-BE99-4C8E7DCCA9FB}"/>
          </ac:spMkLst>
        </pc:spChg>
        <pc:spChg chg="mod topLvl">
          <ac:chgData name="Ravi Sundaram" userId="a7df020c0a403423" providerId="LiveId" clId="{4F26EF74-59D3-4F4C-B4A2-D5422440D33E}" dt="2020-07-31T19:22:54.329" v="1181" actId="165"/>
          <ac:spMkLst>
            <pc:docMk/>
            <pc:sldMk cId="2792934702" sldId="528"/>
            <ac:spMk id="37" creationId="{61F7E845-67DC-4228-95DD-F7D67550D2C5}"/>
          </ac:spMkLst>
        </pc:spChg>
        <pc:spChg chg="add mod">
          <ac:chgData name="Ravi Sundaram" userId="a7df020c0a403423" providerId="LiveId" clId="{4F26EF74-59D3-4F4C-B4A2-D5422440D33E}" dt="2020-08-23T22:25:13.727" v="1562" actId="164"/>
          <ac:spMkLst>
            <pc:docMk/>
            <pc:sldMk cId="2792934702" sldId="528"/>
            <ac:spMk id="48" creationId="{0DA79737-A4A5-49EC-8FD3-2CC3D89610B6}"/>
          </ac:spMkLst>
        </pc:spChg>
        <pc:spChg chg="mod">
          <ac:chgData name="Ravi Sundaram" userId="a7df020c0a403423" providerId="LiveId" clId="{4F26EF74-59D3-4F4C-B4A2-D5422440D33E}" dt="2020-07-31T19:24:58.411" v="1227" actId="20577"/>
          <ac:spMkLst>
            <pc:docMk/>
            <pc:sldMk cId="2792934702" sldId="528"/>
            <ac:spMk id="54" creationId="{12673B7B-B441-4AAD-8991-07F0B3D2F4A0}"/>
          </ac:spMkLst>
        </pc:spChg>
        <pc:spChg chg="add mod topLvl">
          <ac:chgData name="Ravi Sundaram" userId="a7df020c0a403423" providerId="LiveId" clId="{4F26EF74-59D3-4F4C-B4A2-D5422440D33E}" dt="2020-08-23T22:34:29.913" v="1565" actId="1076"/>
          <ac:spMkLst>
            <pc:docMk/>
            <pc:sldMk cId="2792934702" sldId="528"/>
            <ac:spMk id="57" creationId="{B38C4C60-9D44-4E86-B1A8-423F8A8DEB4B}"/>
          </ac:spMkLst>
        </pc:spChg>
        <pc:spChg chg="mod topLvl">
          <ac:chgData name="Ravi Sundaram" userId="a7df020c0a403423" providerId="LiveId" clId="{4F26EF74-59D3-4F4C-B4A2-D5422440D33E}" dt="2020-08-23T22:34:34.839" v="1566" actId="1076"/>
          <ac:spMkLst>
            <pc:docMk/>
            <pc:sldMk cId="2792934702" sldId="528"/>
            <ac:spMk id="63" creationId="{AFBAC950-8A56-4785-897F-4355467309C6}"/>
          </ac:spMkLst>
        </pc:spChg>
        <pc:spChg chg="mod">
          <ac:chgData name="Ravi Sundaram" userId="a7df020c0a403423" providerId="LiveId" clId="{4F26EF74-59D3-4F4C-B4A2-D5422440D33E}" dt="2020-07-31T19:23:01.819" v="1182" actId="1076"/>
          <ac:spMkLst>
            <pc:docMk/>
            <pc:sldMk cId="2792934702" sldId="528"/>
            <ac:spMk id="698370" creationId="{79F9602B-9A20-42E4-A153-BEB70C13968E}"/>
          </ac:spMkLst>
        </pc:spChg>
        <pc:spChg chg="mod ord">
          <ac:chgData name="Ravi Sundaram" userId="a7df020c0a403423" providerId="LiveId" clId="{4F26EF74-59D3-4F4C-B4A2-D5422440D33E}" dt="2020-08-23T22:36:00.980" v="1578" actId="167"/>
          <ac:spMkLst>
            <pc:docMk/>
            <pc:sldMk cId="2792934702" sldId="528"/>
            <ac:spMk id="698371" creationId="{13782B71-0A7F-424E-932D-4537FF666390}"/>
          </ac:spMkLst>
        </pc:spChg>
        <pc:grpChg chg="add mod">
          <ac:chgData name="Ravi Sundaram" userId="a7df020c0a403423" providerId="LiveId" clId="{4F26EF74-59D3-4F4C-B4A2-D5422440D33E}" dt="2020-08-23T22:34:39.900" v="1567" actId="1076"/>
          <ac:grpSpMkLst>
            <pc:docMk/>
            <pc:sldMk cId="2792934702" sldId="528"/>
            <ac:grpSpMk id="3" creationId="{E785C75A-E4CC-4A40-A02B-C4C30DCC3BDB}"/>
          </ac:grpSpMkLst>
        </pc:grpChg>
        <pc:grpChg chg="add mod topLvl">
          <ac:chgData name="Ravi Sundaram" userId="a7df020c0a403423" providerId="LiveId" clId="{4F26EF74-59D3-4F4C-B4A2-D5422440D33E}" dt="2020-07-31T19:23:56.179" v="1190" actId="165"/>
          <ac:grpSpMkLst>
            <pc:docMk/>
            <pc:sldMk cId="2792934702" sldId="528"/>
            <ac:grpSpMk id="12" creationId="{4D75CBAB-A28F-4798-8FF9-10AB6D206ADA}"/>
          </ac:grpSpMkLst>
        </pc:grpChg>
        <pc:grpChg chg="add mod topLvl">
          <ac:chgData name="Ravi Sundaram" userId="a7df020c0a403423" providerId="LiveId" clId="{4F26EF74-59D3-4F4C-B4A2-D5422440D33E}" dt="2020-07-31T19:23:56.179" v="1190" actId="165"/>
          <ac:grpSpMkLst>
            <pc:docMk/>
            <pc:sldMk cId="2792934702" sldId="528"/>
            <ac:grpSpMk id="16" creationId="{43004057-643A-45AB-A8F6-2D9B2118722B}"/>
          </ac:grpSpMkLst>
        </pc:grpChg>
        <pc:grpChg chg="add mod topLvl">
          <ac:chgData name="Ravi Sundaram" userId="a7df020c0a403423" providerId="LiveId" clId="{4F26EF74-59D3-4F4C-B4A2-D5422440D33E}" dt="2020-07-31T19:23:56.179" v="1190" actId="165"/>
          <ac:grpSpMkLst>
            <pc:docMk/>
            <pc:sldMk cId="2792934702" sldId="528"/>
            <ac:grpSpMk id="19" creationId="{1786D601-EFAC-4CDF-B08C-5E2C1E5D9C28}"/>
          </ac:grpSpMkLst>
        </pc:grpChg>
        <pc:grpChg chg="add del mod">
          <ac:chgData name="Ravi Sundaram" userId="a7df020c0a403423" providerId="LiveId" clId="{4F26EF74-59D3-4F4C-B4A2-D5422440D33E}" dt="2020-07-31T19:23:56.179" v="1190" actId="165"/>
          <ac:grpSpMkLst>
            <pc:docMk/>
            <pc:sldMk cId="2792934702" sldId="528"/>
            <ac:grpSpMk id="25" creationId="{4C6088CB-2FA5-409F-B9A0-24087319DFCD}"/>
          </ac:grpSpMkLst>
        </pc:grpChg>
        <pc:grpChg chg="add del mod">
          <ac:chgData name="Ravi Sundaram" userId="a7df020c0a403423" providerId="LiveId" clId="{4F26EF74-59D3-4F4C-B4A2-D5422440D33E}" dt="2020-07-31T19:22:54.329" v="1181" actId="165"/>
          <ac:grpSpMkLst>
            <pc:docMk/>
            <pc:sldMk cId="2792934702" sldId="528"/>
            <ac:grpSpMk id="30" creationId="{7151203F-BCAC-4FCB-B416-A13E5D37FC2C}"/>
          </ac:grpSpMkLst>
        </pc:grpChg>
        <pc:grpChg chg="mod topLvl">
          <ac:chgData name="Ravi Sundaram" userId="a7df020c0a403423" providerId="LiveId" clId="{4F26EF74-59D3-4F4C-B4A2-D5422440D33E}" dt="2020-07-31T19:22:54.329" v="1181" actId="165"/>
          <ac:grpSpMkLst>
            <pc:docMk/>
            <pc:sldMk cId="2792934702" sldId="528"/>
            <ac:grpSpMk id="31" creationId="{DCDDC241-7B8C-4CF0-894A-54615796DEA2}"/>
          </ac:grpSpMkLst>
        </pc:grpChg>
        <pc:grpChg chg="mod topLvl">
          <ac:chgData name="Ravi Sundaram" userId="a7df020c0a403423" providerId="LiveId" clId="{4F26EF74-59D3-4F4C-B4A2-D5422440D33E}" dt="2020-07-31T19:22:54.329" v="1181" actId="165"/>
          <ac:grpSpMkLst>
            <pc:docMk/>
            <pc:sldMk cId="2792934702" sldId="528"/>
            <ac:grpSpMk id="32" creationId="{F43490C0-6BCB-4710-9F97-97681CEEFCD5}"/>
          </ac:grpSpMkLst>
        </pc:grpChg>
        <pc:grpChg chg="mod topLvl">
          <ac:chgData name="Ravi Sundaram" userId="a7df020c0a403423" providerId="LiveId" clId="{4F26EF74-59D3-4F4C-B4A2-D5422440D33E}" dt="2020-07-31T19:22:54.329" v="1181" actId="165"/>
          <ac:grpSpMkLst>
            <pc:docMk/>
            <pc:sldMk cId="2792934702" sldId="528"/>
            <ac:grpSpMk id="33" creationId="{4F6FDB72-C9BA-44E7-8B33-26A42BBCDA95}"/>
          </ac:grpSpMkLst>
        </pc:grpChg>
        <pc:grpChg chg="add del mod">
          <ac:chgData name="Ravi Sundaram" userId="a7df020c0a403423" providerId="LiveId" clId="{4F26EF74-59D3-4F4C-B4A2-D5422440D33E}" dt="2020-07-31T19:26:02.861" v="1239" actId="165"/>
          <ac:grpSpMkLst>
            <pc:docMk/>
            <pc:sldMk cId="2792934702" sldId="528"/>
            <ac:grpSpMk id="47" creationId="{063EF8C4-4289-45E4-8053-42473F5EF8BA}"/>
          </ac:grpSpMkLst>
        </pc:grpChg>
        <pc:grpChg chg="add mod topLvl">
          <ac:chgData name="Ravi Sundaram" userId="a7df020c0a403423" providerId="LiveId" clId="{4F26EF74-59D3-4F4C-B4A2-D5422440D33E}" dt="2020-08-23T22:25:13.727" v="1562" actId="164"/>
          <ac:grpSpMkLst>
            <pc:docMk/>
            <pc:sldMk cId="2792934702" sldId="528"/>
            <ac:grpSpMk id="49" creationId="{657B8173-E877-406B-90A9-4968EB0669F9}"/>
          </ac:grpSpMkLst>
        </pc:grpChg>
        <pc:grpChg chg="add mod topLvl">
          <ac:chgData name="Ravi Sundaram" userId="a7df020c0a403423" providerId="LiveId" clId="{4F26EF74-59D3-4F4C-B4A2-D5422440D33E}" dt="2020-08-23T22:25:13.727" v="1562" actId="164"/>
          <ac:grpSpMkLst>
            <pc:docMk/>
            <pc:sldMk cId="2792934702" sldId="528"/>
            <ac:grpSpMk id="52" creationId="{F01E68FC-F444-4905-8CD3-4C8CAC466FDE}"/>
          </ac:grpSpMkLst>
        </pc:grpChg>
        <pc:grpChg chg="add del mod">
          <ac:chgData name="Ravi Sundaram" userId="a7df020c0a403423" providerId="LiveId" clId="{4F26EF74-59D3-4F4C-B4A2-D5422440D33E}" dt="2020-07-31T19:26:09.299" v="1241" actId="165"/>
          <ac:grpSpMkLst>
            <pc:docMk/>
            <pc:sldMk cId="2792934702" sldId="528"/>
            <ac:grpSpMk id="59" creationId="{6C91DA08-C6E2-44BA-8223-2C20080C9418}"/>
          </ac:grpSpMkLst>
        </pc:grpChg>
        <pc:grpChg chg="mod topLvl">
          <ac:chgData name="Ravi Sundaram" userId="a7df020c0a403423" providerId="LiveId" clId="{4F26EF74-59D3-4F4C-B4A2-D5422440D33E}" dt="2020-08-23T22:25:13.727" v="1562" actId="164"/>
          <ac:grpSpMkLst>
            <pc:docMk/>
            <pc:sldMk cId="2792934702" sldId="528"/>
            <ac:grpSpMk id="60" creationId="{65F190F3-AA23-4C17-88F6-56979FF3CB5F}"/>
          </ac:grpSpMkLst>
        </pc:grpChg>
        <pc:grpChg chg="mod topLvl">
          <ac:chgData name="Ravi Sundaram" userId="a7df020c0a403423" providerId="LiveId" clId="{4F26EF74-59D3-4F4C-B4A2-D5422440D33E}" dt="2020-08-23T22:25:13.727" v="1562" actId="164"/>
          <ac:grpSpMkLst>
            <pc:docMk/>
            <pc:sldMk cId="2792934702" sldId="528"/>
            <ac:grpSpMk id="61" creationId="{E0E4EA03-871D-4A56-93BF-3EBAEEF330EF}"/>
          </ac:grpSpMkLst>
        </pc:grpChg>
        <pc:picChg chg="del">
          <ac:chgData name="Ravi Sundaram" userId="a7df020c0a403423" providerId="LiveId" clId="{4F26EF74-59D3-4F4C-B4A2-D5422440D33E}" dt="2020-07-31T18:45:54.334" v="697" actId="478"/>
          <ac:picMkLst>
            <pc:docMk/>
            <pc:sldMk cId="2792934702" sldId="528"/>
            <ac:picMk id="698372" creationId="{1DBFEA3C-F104-4986-92C0-D7F95702FD4D}"/>
          </ac:picMkLst>
        </pc:picChg>
        <pc:cxnChg chg="add mod topLvl">
          <ac:chgData name="Ravi Sundaram" userId="a7df020c0a403423" providerId="LiveId" clId="{4F26EF74-59D3-4F4C-B4A2-D5422440D33E}" dt="2020-07-31T19:23:56.179" v="1190" actId="165"/>
          <ac:cxnSpMkLst>
            <pc:docMk/>
            <pc:sldMk cId="2792934702" sldId="528"/>
            <ac:cxnSpMk id="14" creationId="{F80C4AB9-C5F3-414E-8D4B-40F832C4EF9D}"/>
          </ac:cxnSpMkLst>
        </pc:cxnChg>
        <pc:cxnChg chg="add mod topLvl">
          <ac:chgData name="Ravi Sundaram" userId="a7df020c0a403423" providerId="LiveId" clId="{4F26EF74-59D3-4F4C-B4A2-D5422440D33E}" dt="2020-07-31T19:23:56.179" v="1190" actId="165"/>
          <ac:cxnSpMkLst>
            <pc:docMk/>
            <pc:sldMk cId="2792934702" sldId="528"/>
            <ac:cxnSpMk id="24" creationId="{FF201602-4693-479B-8674-A193421B45C1}"/>
          </ac:cxnSpMkLst>
        </pc:cxnChg>
        <pc:cxnChg chg="add mod topLvl">
          <ac:chgData name="Ravi Sundaram" userId="a7df020c0a403423" providerId="LiveId" clId="{4F26EF74-59D3-4F4C-B4A2-D5422440D33E}" dt="2020-07-31T19:23:56.179" v="1190" actId="165"/>
          <ac:cxnSpMkLst>
            <pc:docMk/>
            <pc:sldMk cId="2792934702" sldId="528"/>
            <ac:cxnSpMk id="26" creationId="{C00A1D60-5D2C-4168-852B-B56D766EA08C}"/>
          </ac:cxnSpMkLst>
        </pc:cxnChg>
        <pc:cxnChg chg="mod topLvl">
          <ac:chgData name="Ravi Sundaram" userId="a7df020c0a403423" providerId="LiveId" clId="{4F26EF74-59D3-4F4C-B4A2-D5422440D33E}" dt="2020-07-31T19:22:54.329" v="1181" actId="165"/>
          <ac:cxnSpMkLst>
            <pc:docMk/>
            <pc:sldMk cId="2792934702" sldId="528"/>
            <ac:cxnSpMk id="34" creationId="{FA3A1CF9-C783-4EF8-BA91-8E628A6A71A5}"/>
          </ac:cxnSpMkLst>
        </pc:cxnChg>
        <pc:cxnChg chg="mod topLvl">
          <ac:chgData name="Ravi Sundaram" userId="a7df020c0a403423" providerId="LiveId" clId="{4F26EF74-59D3-4F4C-B4A2-D5422440D33E}" dt="2020-07-31T19:23:31.638" v="1188" actId="14100"/>
          <ac:cxnSpMkLst>
            <pc:docMk/>
            <pc:sldMk cId="2792934702" sldId="528"/>
            <ac:cxnSpMk id="35" creationId="{9782920D-BBC1-45C5-AC93-A86C31667721}"/>
          </ac:cxnSpMkLst>
        </pc:cxnChg>
        <pc:cxnChg chg="mod topLvl">
          <ac:chgData name="Ravi Sundaram" userId="a7df020c0a403423" providerId="LiveId" clId="{4F26EF74-59D3-4F4C-B4A2-D5422440D33E}" dt="2020-07-31T19:22:54.329" v="1181" actId="165"/>
          <ac:cxnSpMkLst>
            <pc:docMk/>
            <pc:sldMk cId="2792934702" sldId="528"/>
            <ac:cxnSpMk id="36" creationId="{C25E569A-6C9E-494C-B23A-1FC39D427F6C}"/>
          </ac:cxnSpMkLst>
        </pc:cxnChg>
        <pc:cxnChg chg="add del mod topLvl">
          <ac:chgData name="Ravi Sundaram" userId="a7df020c0a403423" providerId="LiveId" clId="{4F26EF74-59D3-4F4C-B4A2-D5422440D33E}" dt="2020-07-31T19:26:12.955" v="1242" actId="478"/>
          <ac:cxnSpMkLst>
            <pc:docMk/>
            <pc:sldMk cId="2792934702" sldId="528"/>
            <ac:cxnSpMk id="55" creationId="{C74497E3-254A-4AE2-875D-8EE6EB96A9D9}"/>
          </ac:cxnSpMkLst>
        </pc:cxnChg>
        <pc:cxnChg chg="add mod">
          <ac:chgData name="Ravi Sundaram" userId="a7df020c0a403423" providerId="LiveId" clId="{4F26EF74-59D3-4F4C-B4A2-D5422440D33E}" dt="2020-08-23T22:25:13.727" v="1562" actId="164"/>
          <ac:cxnSpMkLst>
            <pc:docMk/>
            <pc:sldMk cId="2792934702" sldId="528"/>
            <ac:cxnSpMk id="58" creationId="{684659A0-3560-4C70-A7DE-B85AD5FA5780}"/>
          </ac:cxnSpMkLst>
        </pc:cxnChg>
        <pc:cxnChg chg="del mod topLvl">
          <ac:chgData name="Ravi Sundaram" userId="a7df020c0a403423" providerId="LiveId" clId="{4F26EF74-59D3-4F4C-B4A2-D5422440D33E}" dt="2020-07-31T19:26:17.075" v="1243" actId="478"/>
          <ac:cxnSpMkLst>
            <pc:docMk/>
            <pc:sldMk cId="2792934702" sldId="528"/>
            <ac:cxnSpMk id="62" creationId="{12EC49E3-7BFB-4188-ADB2-A59CFD127A83}"/>
          </ac:cxnSpMkLst>
        </pc:cxnChg>
        <pc:cxnChg chg="add mod">
          <ac:chgData name="Ravi Sundaram" userId="a7df020c0a403423" providerId="LiveId" clId="{4F26EF74-59D3-4F4C-B4A2-D5422440D33E}" dt="2020-08-23T22:25:13.727" v="1562" actId="164"/>
          <ac:cxnSpMkLst>
            <pc:docMk/>
            <pc:sldMk cId="2792934702" sldId="528"/>
            <ac:cxnSpMk id="71" creationId="{B392FBD9-F968-4980-844E-10A094C995E3}"/>
          </ac:cxnSpMkLst>
        </pc:cxnChg>
      </pc:sldChg>
      <pc:sldMasterChg chg="delSldLayout">
        <pc:chgData name="Ravi Sundaram" userId="a7df020c0a403423" providerId="LiveId" clId="{4F26EF74-59D3-4F4C-B4A2-D5422440D33E}" dt="2020-07-31T18:26:28.331" v="377" actId="2696"/>
        <pc:sldMasterMkLst>
          <pc:docMk/>
          <pc:sldMasterMk cId="2006853913" sldId="2147483648"/>
        </pc:sldMasterMkLst>
        <pc:sldLayoutChg chg="del">
          <pc:chgData name="Ravi Sundaram" userId="a7df020c0a403423" providerId="LiveId" clId="{4F26EF74-59D3-4F4C-B4A2-D5422440D33E}" dt="2020-07-31T18:26:28.331" v="377" actId="2696"/>
          <pc:sldLayoutMkLst>
            <pc:docMk/>
            <pc:sldMasterMk cId="2006853913" sldId="2147483648"/>
            <pc:sldLayoutMk cId="3908071040" sldId="2147483662"/>
          </pc:sldLayoutMkLst>
        </pc:sldLayoutChg>
      </pc:sldMasterChg>
    </pc:docChg>
  </pc:docChgLst>
  <pc:docChgLst>
    <pc:chgData name="Ravi Sundaram" userId="a7df020c0a403423" providerId="LiveId" clId="{A3205A6B-5B88-44CF-B0E8-9B2C4FA1C9B1}"/>
    <pc:docChg chg="undo custSel addSld delSld modSld sldOrd">
      <pc:chgData name="Ravi Sundaram" userId="a7df020c0a403423" providerId="LiveId" clId="{A3205A6B-5B88-44CF-B0E8-9B2C4FA1C9B1}" dt="2020-07-13T06:25:55.834" v="864"/>
      <pc:docMkLst>
        <pc:docMk/>
      </pc:docMkLst>
      <pc:sldChg chg="modSp">
        <pc:chgData name="Ravi Sundaram" userId="a7df020c0a403423" providerId="LiveId" clId="{A3205A6B-5B88-44CF-B0E8-9B2C4FA1C9B1}" dt="2020-07-10T02:39:15.916" v="26" actId="20577"/>
        <pc:sldMkLst>
          <pc:docMk/>
          <pc:sldMk cId="4099122483" sldId="257"/>
        </pc:sldMkLst>
        <pc:spChg chg="mod">
          <ac:chgData name="Ravi Sundaram" userId="a7df020c0a403423" providerId="LiveId" clId="{A3205A6B-5B88-44CF-B0E8-9B2C4FA1C9B1}" dt="2020-07-10T02:39:15.916" v="26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A3205A6B-5B88-44CF-B0E8-9B2C4FA1C9B1}" dt="2020-07-12T06:11:25.918" v="859" actId="20577"/>
        <pc:sldMkLst>
          <pc:docMk/>
          <pc:sldMk cId="3479009568" sldId="258"/>
        </pc:sldMkLst>
        <pc:spChg chg="mod">
          <ac:chgData name="Ravi Sundaram" userId="a7df020c0a403423" providerId="LiveId" clId="{A3205A6B-5B88-44CF-B0E8-9B2C4FA1C9B1}" dt="2020-07-12T06:11:25.918" v="85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 del">
        <pc:chgData name="Ravi Sundaram" userId="a7df020c0a403423" providerId="LiveId" clId="{A3205A6B-5B88-44CF-B0E8-9B2C4FA1C9B1}" dt="2020-07-10T04:25:38.548" v="525" actId="2696"/>
        <pc:sldMkLst>
          <pc:docMk/>
          <pc:sldMk cId="0" sldId="279"/>
        </pc:sldMkLst>
        <pc:spChg chg="mod">
          <ac:chgData name="Ravi Sundaram" userId="a7df020c0a403423" providerId="LiveId" clId="{A3205A6B-5B88-44CF-B0E8-9B2C4FA1C9B1}" dt="2020-07-10T03:57:40.368" v="224" actId="20577"/>
          <ac:spMkLst>
            <pc:docMk/>
            <pc:sldMk cId="0" sldId="279"/>
            <ac:spMk id="84994" creationId="{F38F767E-A31D-4484-8FD3-B8483F9037CD}"/>
          </ac:spMkLst>
        </pc:spChg>
        <pc:spChg chg="mod">
          <ac:chgData name="Ravi Sundaram" userId="a7df020c0a403423" providerId="LiveId" clId="{A3205A6B-5B88-44CF-B0E8-9B2C4FA1C9B1}" dt="2020-07-10T03:57:55.275" v="225" actId="255"/>
          <ac:spMkLst>
            <pc:docMk/>
            <pc:sldMk cId="0" sldId="279"/>
            <ac:spMk id="84995" creationId="{B6436439-292D-4E21-B532-1398341180C8}"/>
          </ac:spMkLst>
        </pc:spChg>
      </pc:sldChg>
      <pc:sldChg chg="modSp add modAnim">
        <pc:chgData name="Ravi Sundaram" userId="a7df020c0a403423" providerId="LiveId" clId="{A3205A6B-5B88-44CF-B0E8-9B2C4FA1C9B1}" dt="2020-07-12T06:09:32.289" v="842"/>
        <pc:sldMkLst>
          <pc:docMk/>
          <pc:sldMk cId="0" sldId="280"/>
        </pc:sldMkLst>
        <pc:spChg chg="mod">
          <ac:chgData name="Ravi Sundaram" userId="a7df020c0a403423" providerId="LiveId" clId="{A3205A6B-5B88-44CF-B0E8-9B2C4FA1C9B1}" dt="2020-07-10T04:09:59.777" v="343" actId="255"/>
          <ac:spMkLst>
            <pc:docMk/>
            <pc:sldMk cId="0" sldId="280"/>
            <ac:spMk id="86019" creationId="{71519342-BB7C-4673-85FC-F667DBB4A7A9}"/>
          </ac:spMkLst>
        </pc:spChg>
      </pc:sldChg>
      <pc:sldChg chg="modSp add">
        <pc:chgData name="Ravi Sundaram" userId="a7df020c0a403423" providerId="LiveId" clId="{A3205A6B-5B88-44CF-B0E8-9B2C4FA1C9B1}" dt="2020-07-10T04:32:36.660" v="558" actId="255"/>
        <pc:sldMkLst>
          <pc:docMk/>
          <pc:sldMk cId="0" sldId="281"/>
        </pc:sldMkLst>
        <pc:spChg chg="mod">
          <ac:chgData name="Ravi Sundaram" userId="a7df020c0a403423" providerId="LiveId" clId="{A3205A6B-5B88-44CF-B0E8-9B2C4FA1C9B1}" dt="2020-07-10T04:32:36.660" v="558" actId="255"/>
          <ac:spMkLst>
            <pc:docMk/>
            <pc:sldMk cId="0" sldId="281"/>
            <ac:spMk id="87043" creationId="{0DF0CBB8-57EA-4CDE-B910-0D4DAB2A9C4B}"/>
          </ac:spMkLst>
        </pc:spChg>
      </pc:sldChg>
      <pc:sldChg chg="modSp add">
        <pc:chgData name="Ravi Sundaram" userId="a7df020c0a403423" providerId="LiveId" clId="{A3205A6B-5B88-44CF-B0E8-9B2C4FA1C9B1}" dt="2020-07-12T06:10:27.651" v="846" actId="207"/>
        <pc:sldMkLst>
          <pc:docMk/>
          <pc:sldMk cId="0" sldId="282"/>
        </pc:sldMkLst>
        <pc:spChg chg="mod">
          <ac:chgData name="Ravi Sundaram" userId="a7df020c0a403423" providerId="LiveId" clId="{A3205A6B-5B88-44CF-B0E8-9B2C4FA1C9B1}" dt="2020-07-12T06:10:19.694" v="845" actId="207"/>
          <ac:spMkLst>
            <pc:docMk/>
            <pc:sldMk cId="0" sldId="282"/>
            <ac:spMk id="88068" creationId="{5C8F5BA4-1CBA-4A01-BB6D-AB46BBEA66CD}"/>
          </ac:spMkLst>
        </pc:spChg>
        <pc:spChg chg="mod">
          <ac:chgData name="Ravi Sundaram" userId="a7df020c0a403423" providerId="LiveId" clId="{A3205A6B-5B88-44CF-B0E8-9B2C4FA1C9B1}" dt="2020-07-12T06:10:27.651" v="846" actId="207"/>
          <ac:spMkLst>
            <pc:docMk/>
            <pc:sldMk cId="0" sldId="282"/>
            <ac:spMk id="88069" creationId="{4514AE18-137D-4C76-9E81-A28708A11ABE}"/>
          </ac:spMkLst>
        </pc:spChg>
      </pc:sldChg>
      <pc:sldChg chg="modSp add">
        <pc:chgData name="Ravi Sundaram" userId="a7df020c0a403423" providerId="LiveId" clId="{A3205A6B-5B88-44CF-B0E8-9B2C4FA1C9B1}" dt="2020-07-12T06:11:16.281" v="850" actId="207"/>
        <pc:sldMkLst>
          <pc:docMk/>
          <pc:sldMk cId="0" sldId="283"/>
        </pc:sldMkLst>
        <pc:spChg chg="mod">
          <ac:chgData name="Ravi Sundaram" userId="a7df020c0a403423" providerId="LiveId" clId="{A3205A6B-5B88-44CF-B0E8-9B2C4FA1C9B1}" dt="2020-07-12T06:11:11.963" v="849" actId="207"/>
          <ac:spMkLst>
            <pc:docMk/>
            <pc:sldMk cId="0" sldId="283"/>
            <ac:spMk id="89092" creationId="{3DE058D1-2E8F-4116-8354-5FCEB77A8179}"/>
          </ac:spMkLst>
        </pc:spChg>
        <pc:spChg chg="mod">
          <ac:chgData name="Ravi Sundaram" userId="a7df020c0a403423" providerId="LiveId" clId="{A3205A6B-5B88-44CF-B0E8-9B2C4FA1C9B1}" dt="2020-07-12T06:11:16.281" v="850" actId="207"/>
          <ac:spMkLst>
            <pc:docMk/>
            <pc:sldMk cId="0" sldId="283"/>
            <ac:spMk id="89093" creationId="{A804AB8C-A02B-4DB0-86E1-31A78FD212D7}"/>
          </ac:spMkLst>
        </pc:spChg>
      </pc:sldChg>
      <pc:sldChg chg="modSp add del">
        <pc:chgData name="Ravi Sundaram" userId="a7df020c0a403423" providerId="LiveId" clId="{A3205A6B-5B88-44CF-B0E8-9B2C4FA1C9B1}" dt="2020-07-10T04:27:54.933" v="538" actId="2696"/>
        <pc:sldMkLst>
          <pc:docMk/>
          <pc:sldMk cId="0" sldId="286"/>
        </pc:sldMkLst>
        <pc:spChg chg="mod">
          <ac:chgData name="Ravi Sundaram" userId="a7df020c0a403423" providerId="LiveId" clId="{A3205A6B-5B88-44CF-B0E8-9B2C4FA1C9B1}" dt="2020-07-10T04:26:38.322" v="530" actId="692"/>
          <ac:spMkLst>
            <pc:docMk/>
            <pc:sldMk cId="0" sldId="286"/>
            <ac:spMk id="92202" creationId="{47691944-1993-4FB6-8738-9F79015B280A}"/>
          </ac:spMkLst>
        </pc:spChg>
      </pc:sldChg>
      <pc:sldChg chg="add del">
        <pc:chgData name="Ravi Sundaram" userId="a7df020c0a403423" providerId="LiveId" clId="{A3205A6B-5B88-44CF-B0E8-9B2C4FA1C9B1}" dt="2020-07-12T06:09:51.135" v="844" actId="2696"/>
        <pc:sldMkLst>
          <pc:docMk/>
          <pc:sldMk cId="0" sldId="287"/>
        </pc:sldMkLst>
      </pc:sldChg>
      <pc:sldChg chg="add del">
        <pc:chgData name="Ravi Sundaram" userId="a7df020c0a403423" providerId="LiveId" clId="{A3205A6B-5B88-44CF-B0E8-9B2C4FA1C9B1}" dt="2020-07-10T04:32:50.217" v="559" actId="2696"/>
        <pc:sldMkLst>
          <pc:docMk/>
          <pc:sldMk cId="0" sldId="288"/>
        </pc:sldMkLst>
      </pc:sldChg>
      <pc:sldChg chg="del">
        <pc:chgData name="Ravi Sundaram" userId="a7df020c0a403423" providerId="LiveId" clId="{A3205A6B-5B88-44CF-B0E8-9B2C4FA1C9B1}" dt="2020-07-10T04:36:44.311" v="653" actId="2696"/>
        <pc:sldMkLst>
          <pc:docMk/>
          <pc:sldMk cId="3455594306" sldId="305"/>
        </pc:sldMkLst>
      </pc:sldChg>
      <pc:sldChg chg="addSp delSp modSp add modAnim">
        <pc:chgData name="Ravi Sundaram" userId="a7df020c0a403423" providerId="LiveId" clId="{A3205A6B-5B88-44CF-B0E8-9B2C4FA1C9B1}" dt="2020-07-12T06:09:26.032" v="841"/>
        <pc:sldMkLst>
          <pc:docMk/>
          <pc:sldMk cId="0" sldId="313"/>
        </pc:sldMkLst>
        <pc:spChg chg="del mod">
          <ac:chgData name="Ravi Sundaram" userId="a7df020c0a403423" providerId="LiveId" clId="{A3205A6B-5B88-44CF-B0E8-9B2C4FA1C9B1}" dt="2020-07-10T04:03:05.972" v="307" actId="478"/>
          <ac:spMkLst>
            <pc:docMk/>
            <pc:sldMk cId="0" sldId="313"/>
            <ac:spMk id="41" creationId="{7E3D0BEF-C97C-4775-B823-356D1ACF0F74}"/>
          </ac:spMkLst>
        </pc:spChg>
        <pc:spChg chg="mod">
          <ac:chgData name="Ravi Sundaram" userId="a7df020c0a403423" providerId="LiveId" clId="{A3205A6B-5B88-44CF-B0E8-9B2C4FA1C9B1}" dt="2020-07-10T04:05:21.482" v="328" actId="20577"/>
          <ac:spMkLst>
            <pc:docMk/>
            <pc:sldMk cId="0" sldId="313"/>
            <ac:spMk id="91140" creationId="{D1CCDA7D-6610-4F94-AEA6-ADB64460B00C}"/>
          </ac:spMkLst>
        </pc:spChg>
        <pc:spChg chg="mod">
          <ac:chgData name="Ravi Sundaram" userId="a7df020c0a403423" providerId="LiveId" clId="{A3205A6B-5B88-44CF-B0E8-9B2C4FA1C9B1}" dt="2020-07-10T04:06:36.678" v="336" actId="255"/>
          <ac:spMkLst>
            <pc:docMk/>
            <pc:sldMk cId="0" sldId="313"/>
            <ac:spMk id="91150" creationId="{85475890-650D-4274-8BA9-2E348603952A}"/>
          </ac:spMkLst>
        </pc:spChg>
        <pc:spChg chg="mod">
          <ac:chgData name="Ravi Sundaram" userId="a7df020c0a403423" providerId="LiveId" clId="{A3205A6B-5B88-44CF-B0E8-9B2C4FA1C9B1}" dt="2020-07-10T04:06:51" v="338" actId="255"/>
          <ac:spMkLst>
            <pc:docMk/>
            <pc:sldMk cId="0" sldId="313"/>
            <ac:spMk id="91151" creationId="{69262BD0-6F5D-41F7-806D-5D4BEEADF968}"/>
          </ac:spMkLst>
        </pc:spChg>
        <pc:spChg chg="mod">
          <ac:chgData name="Ravi Sundaram" userId="a7df020c0a403423" providerId="LiveId" clId="{A3205A6B-5B88-44CF-B0E8-9B2C4FA1C9B1}" dt="2020-07-10T04:06:17.267" v="333" actId="255"/>
          <ac:spMkLst>
            <pc:docMk/>
            <pc:sldMk cId="0" sldId="313"/>
            <ac:spMk id="91152" creationId="{3F548C38-CB87-474A-B6F5-35D142E5C0C2}"/>
          </ac:spMkLst>
        </pc:spChg>
        <pc:spChg chg="mod">
          <ac:chgData name="Ravi Sundaram" userId="a7df020c0a403423" providerId="LiveId" clId="{A3205A6B-5B88-44CF-B0E8-9B2C4FA1C9B1}" dt="2020-07-12T06:07:46.837" v="837" actId="255"/>
          <ac:spMkLst>
            <pc:docMk/>
            <pc:sldMk cId="0" sldId="313"/>
            <ac:spMk id="91154" creationId="{8AC52872-8CD1-4DD1-B678-39F79E2EC9BE}"/>
          </ac:spMkLst>
        </pc:spChg>
        <pc:spChg chg="mod">
          <ac:chgData name="Ravi Sundaram" userId="a7df020c0a403423" providerId="LiveId" clId="{A3205A6B-5B88-44CF-B0E8-9B2C4FA1C9B1}" dt="2020-07-10T04:06:43.583" v="337" actId="255"/>
          <ac:spMkLst>
            <pc:docMk/>
            <pc:sldMk cId="0" sldId="313"/>
            <ac:spMk id="91156" creationId="{3E6CB492-E565-4723-B9FA-23A1E914418A}"/>
          </ac:spMkLst>
        </pc:spChg>
        <pc:spChg chg="mod">
          <ac:chgData name="Ravi Sundaram" userId="a7df020c0a403423" providerId="LiveId" clId="{A3205A6B-5B88-44CF-B0E8-9B2C4FA1C9B1}" dt="2020-07-10T04:07:14.471" v="340" actId="255"/>
          <ac:spMkLst>
            <pc:docMk/>
            <pc:sldMk cId="0" sldId="313"/>
            <ac:spMk id="91161" creationId="{B12C242C-DDB3-44A4-BC9B-35991BD2344E}"/>
          </ac:spMkLst>
        </pc:spChg>
        <pc:spChg chg="mod">
          <ac:chgData name="Ravi Sundaram" userId="a7df020c0a403423" providerId="LiveId" clId="{A3205A6B-5B88-44CF-B0E8-9B2C4FA1C9B1}" dt="2020-07-10T04:06:29.882" v="335" actId="255"/>
          <ac:spMkLst>
            <pc:docMk/>
            <pc:sldMk cId="0" sldId="313"/>
            <ac:spMk id="91162" creationId="{C4122225-42E0-4316-8387-692EFDAE2E06}"/>
          </ac:spMkLst>
        </pc:spChg>
        <pc:spChg chg="mod">
          <ac:chgData name="Ravi Sundaram" userId="a7df020c0a403423" providerId="LiveId" clId="{A3205A6B-5B88-44CF-B0E8-9B2C4FA1C9B1}" dt="2020-07-10T04:06:23.805" v="334" actId="255"/>
          <ac:spMkLst>
            <pc:docMk/>
            <pc:sldMk cId="0" sldId="313"/>
            <ac:spMk id="91163" creationId="{3DBE8A13-08C8-4F8F-86D0-221A1F7A3219}"/>
          </ac:spMkLst>
        </pc:spChg>
        <pc:spChg chg="mod">
          <ac:chgData name="Ravi Sundaram" userId="a7df020c0a403423" providerId="LiveId" clId="{A3205A6B-5B88-44CF-B0E8-9B2C4FA1C9B1}" dt="2020-07-10T04:06:57.103" v="339" actId="255"/>
          <ac:spMkLst>
            <pc:docMk/>
            <pc:sldMk cId="0" sldId="313"/>
            <ac:spMk id="91164" creationId="{F5B3E610-06D1-495D-88B2-6FE6992ACB77}"/>
          </ac:spMkLst>
        </pc:spChg>
        <pc:spChg chg="mod">
          <ac:chgData name="Ravi Sundaram" userId="a7df020c0a403423" providerId="LiveId" clId="{A3205A6B-5B88-44CF-B0E8-9B2C4FA1C9B1}" dt="2020-07-10T04:07:23.909" v="341" actId="255"/>
          <ac:spMkLst>
            <pc:docMk/>
            <pc:sldMk cId="0" sldId="313"/>
            <ac:spMk id="91168" creationId="{B3C91DB1-D5B5-4530-8F30-0EDA80888827}"/>
          </ac:spMkLst>
        </pc:spChg>
        <pc:spChg chg="mod topLvl">
          <ac:chgData name="Ravi Sundaram" userId="a7df020c0a403423" providerId="LiveId" clId="{A3205A6B-5B88-44CF-B0E8-9B2C4FA1C9B1}" dt="2020-07-10T04:03:29.492" v="310" actId="165"/>
          <ac:spMkLst>
            <pc:docMk/>
            <pc:sldMk cId="0" sldId="313"/>
            <ac:spMk id="91171" creationId="{AC77DC59-F127-4267-8613-866348745F38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3" creationId="{38316DA9-E67E-40AE-95D8-DE5B7AF682DD}"/>
          </ac:spMkLst>
        </pc:spChg>
        <pc:spChg chg="mod topLvl">
          <ac:chgData name="Ravi Sundaram" userId="a7df020c0a403423" providerId="LiveId" clId="{A3205A6B-5B88-44CF-B0E8-9B2C4FA1C9B1}" dt="2020-07-10T04:05:43.066" v="329" actId="255"/>
          <ac:spMkLst>
            <pc:docMk/>
            <pc:sldMk cId="0" sldId="313"/>
            <ac:spMk id="91174" creationId="{470FF807-BB45-4703-A935-D036CB96CE3E}"/>
          </ac:spMkLst>
        </pc:spChg>
        <pc:spChg chg="mod topLvl">
          <ac:chgData name="Ravi Sundaram" userId="a7df020c0a403423" providerId="LiveId" clId="{A3205A6B-5B88-44CF-B0E8-9B2C4FA1C9B1}" dt="2020-07-10T04:05:54.559" v="330" actId="255"/>
          <ac:spMkLst>
            <pc:docMk/>
            <pc:sldMk cId="0" sldId="313"/>
            <ac:spMk id="91175" creationId="{256F9B19-B16C-4757-A931-33C86C669341}"/>
          </ac:spMkLst>
        </pc:spChg>
        <pc:spChg chg="mod topLvl">
          <ac:chgData name="Ravi Sundaram" userId="a7df020c0a403423" providerId="LiveId" clId="{A3205A6B-5B88-44CF-B0E8-9B2C4FA1C9B1}" dt="2020-07-10T04:06:01.226" v="331" actId="255"/>
          <ac:spMkLst>
            <pc:docMk/>
            <pc:sldMk cId="0" sldId="313"/>
            <ac:spMk id="91176" creationId="{6FB11260-61D6-4DD3-98EA-5E4EF5AF49A2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7" creationId="{65E02D0A-22C5-4AB8-91EB-F898C7536E2A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8" creationId="{D390F98E-AC18-4C9D-9264-E997ED0F3D65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9" creationId="{499A07C9-E487-4205-BE56-094980FA9056}"/>
          </ac:spMkLst>
        </pc:spChg>
        <pc:spChg chg="mod topLvl">
          <ac:chgData name="Ravi Sundaram" userId="a7df020c0a403423" providerId="LiveId" clId="{A3205A6B-5B88-44CF-B0E8-9B2C4FA1C9B1}" dt="2020-07-10T04:06:08.779" v="332" actId="255"/>
          <ac:spMkLst>
            <pc:docMk/>
            <pc:sldMk cId="0" sldId="313"/>
            <ac:spMk id="91180" creationId="{E3C06BDD-3BA9-4308-B082-FAC90557F640}"/>
          </ac:spMkLst>
        </pc:spChg>
        <pc:spChg chg="mod topLvl">
          <ac:chgData name="Ravi Sundaram" userId="a7df020c0a403423" providerId="LiveId" clId="{A3205A6B-5B88-44CF-B0E8-9B2C4FA1C9B1}" dt="2020-07-10T04:03:52.575" v="314" actId="692"/>
          <ac:spMkLst>
            <pc:docMk/>
            <pc:sldMk cId="0" sldId="313"/>
            <ac:spMk id="91184" creationId="{D0922068-ACF5-4275-826B-AFAA4BE786BF}"/>
          </ac:spMkLst>
        </pc:spChg>
        <pc:grpChg chg="del">
          <ac:chgData name="Ravi Sundaram" userId="a7df020c0a403423" providerId="LiveId" clId="{A3205A6B-5B88-44CF-B0E8-9B2C4FA1C9B1}" dt="2020-07-10T04:05:06.726" v="315" actId="165"/>
          <ac:grpSpMkLst>
            <pc:docMk/>
            <pc:sldMk cId="0" sldId="313"/>
            <ac:grpSpMk id="91182" creationId="{B577FB4A-5608-461A-85B0-E684794D379C}"/>
          </ac:grpSpMkLst>
        </pc:grpChg>
        <pc:grpChg chg="add del mod">
          <ac:chgData name="Ravi Sundaram" userId="a7df020c0a403423" providerId="LiveId" clId="{A3205A6B-5B88-44CF-B0E8-9B2C4FA1C9B1}" dt="2020-07-10T04:03:29.492" v="310" actId="165"/>
          <ac:grpSpMkLst>
            <pc:docMk/>
            <pc:sldMk cId="0" sldId="313"/>
            <ac:grpSpMk id="91185" creationId="{DC868EC7-1005-44E2-B383-FDF3716820AF}"/>
          </ac:grpSpMkLst>
        </pc:grpChg>
      </pc:sldChg>
      <pc:sldChg chg="modSp add ord modAnim">
        <pc:chgData name="Ravi Sundaram" userId="a7df020c0a403423" providerId="LiveId" clId="{A3205A6B-5B88-44CF-B0E8-9B2C4FA1C9B1}" dt="2020-07-13T05:59:47.233" v="862"/>
        <pc:sldMkLst>
          <pc:docMk/>
          <pc:sldMk cId="0" sldId="345"/>
        </pc:sldMkLst>
        <pc:spChg chg="mod">
          <ac:chgData name="Ravi Sundaram" userId="a7df020c0a403423" providerId="LiveId" clId="{A3205A6B-5B88-44CF-B0E8-9B2C4FA1C9B1}" dt="2020-07-10T04:32:27.153" v="557" actId="255"/>
          <ac:spMkLst>
            <pc:docMk/>
            <pc:sldMk cId="0" sldId="345"/>
            <ac:spMk id="154627" creationId="{0DDBE1BD-F48C-4371-A503-EF0495395976}"/>
          </ac:spMkLst>
        </pc:spChg>
      </pc:sldChg>
      <pc:sldChg chg="modSp add modAnim">
        <pc:chgData name="Ravi Sundaram" userId="a7df020c0a403423" providerId="LiveId" clId="{A3205A6B-5B88-44CF-B0E8-9B2C4FA1C9B1}" dt="2020-07-12T06:10:56.216" v="848"/>
        <pc:sldMkLst>
          <pc:docMk/>
          <pc:sldMk cId="4014147109" sldId="346"/>
        </pc:sldMkLst>
        <pc:spChg chg="mod">
          <ac:chgData name="Ravi Sundaram" userId="a7df020c0a403423" providerId="LiveId" clId="{A3205A6B-5B88-44CF-B0E8-9B2C4FA1C9B1}" dt="2020-07-10T04:38:58.882" v="834" actId="20577"/>
          <ac:spMkLst>
            <pc:docMk/>
            <pc:sldMk cId="4014147109" sldId="346"/>
            <ac:spMk id="3" creationId="{03364FEF-F44A-4071-922A-E51980E95FCC}"/>
          </ac:spMkLst>
        </pc:spChg>
      </pc:sldChg>
      <pc:sldChg chg="modSp add">
        <pc:chgData name="Ravi Sundaram" userId="a7df020c0a403423" providerId="LiveId" clId="{A3205A6B-5B88-44CF-B0E8-9B2C4FA1C9B1}" dt="2020-07-12T06:06:22.592" v="836" actId="113"/>
        <pc:sldMkLst>
          <pc:docMk/>
          <pc:sldMk cId="2059021238" sldId="347"/>
        </pc:sldMkLst>
        <pc:spChg chg="mod">
          <ac:chgData name="Ravi Sundaram" userId="a7df020c0a403423" providerId="LiveId" clId="{A3205A6B-5B88-44CF-B0E8-9B2C4FA1C9B1}" dt="2020-07-10T03:59:51.390" v="247" actId="20577"/>
          <ac:spMkLst>
            <pc:docMk/>
            <pc:sldMk cId="2059021238" sldId="347"/>
            <ac:spMk id="2" creationId="{5FA1FA58-59B8-4EFD-BF2B-069C457129B2}"/>
          </ac:spMkLst>
        </pc:spChg>
        <pc:spChg chg="mod">
          <ac:chgData name="Ravi Sundaram" userId="a7df020c0a403423" providerId="LiveId" clId="{A3205A6B-5B88-44CF-B0E8-9B2C4FA1C9B1}" dt="2020-07-12T06:06:22.592" v="836" actId="113"/>
          <ac:spMkLst>
            <pc:docMk/>
            <pc:sldMk cId="2059021238" sldId="347"/>
            <ac:spMk id="3" creationId="{03364FEF-F44A-4071-922A-E51980E95FCC}"/>
          </ac:spMkLst>
        </pc:spChg>
      </pc:sldChg>
      <pc:sldChg chg="addSp delSp modSp add del">
        <pc:chgData name="Ravi Sundaram" userId="a7df020c0a403423" providerId="LiveId" clId="{A3205A6B-5B88-44CF-B0E8-9B2C4FA1C9B1}" dt="2020-07-10T04:29:21.297" v="539" actId="2696"/>
        <pc:sldMkLst>
          <pc:docMk/>
          <pc:sldMk cId="615710415" sldId="348"/>
        </pc:sldMkLst>
        <pc:spChg chg="add">
          <ac:chgData name="Ravi Sundaram" userId="a7df020c0a403423" providerId="LiveId" clId="{A3205A6B-5B88-44CF-B0E8-9B2C4FA1C9B1}" dt="2020-07-10T04:26:57.366" v="533"/>
          <ac:spMkLst>
            <pc:docMk/>
            <pc:sldMk cId="615710415" sldId="348"/>
            <ac:spMk id="39" creationId="{1F128065-3ACD-42ED-9129-E5D138A29940}"/>
          </ac:spMkLst>
        </pc:spChg>
        <pc:spChg chg="add">
          <ac:chgData name="Ravi Sundaram" userId="a7df020c0a403423" providerId="LiveId" clId="{A3205A6B-5B88-44CF-B0E8-9B2C4FA1C9B1}" dt="2020-07-10T04:27:21.731" v="534"/>
          <ac:spMkLst>
            <pc:docMk/>
            <pc:sldMk cId="615710415" sldId="348"/>
            <ac:spMk id="40" creationId="{DEB2F705-FD79-4B1F-8431-0C262A42A79A}"/>
          </ac:spMkLst>
        </pc:spChg>
        <pc:spChg chg="add mod">
          <ac:chgData name="Ravi Sundaram" userId="a7df020c0a403423" providerId="LiveId" clId="{A3205A6B-5B88-44CF-B0E8-9B2C4FA1C9B1}" dt="2020-07-10T04:27:37.581" v="536" actId="255"/>
          <ac:spMkLst>
            <pc:docMk/>
            <pc:sldMk cId="615710415" sldId="348"/>
            <ac:spMk id="41" creationId="{D6CE3726-E660-47B1-97B4-4E35DADDEC40}"/>
          </ac:spMkLst>
        </pc:spChg>
        <pc:spChg chg="del">
          <ac:chgData name="Ravi Sundaram" userId="a7df020c0a403423" providerId="LiveId" clId="{A3205A6B-5B88-44CF-B0E8-9B2C4FA1C9B1}" dt="2020-07-10T04:26:56.010" v="532" actId="478"/>
          <ac:spMkLst>
            <pc:docMk/>
            <pc:sldMk cId="615710415" sldId="348"/>
            <ac:spMk id="91171" creationId="{AC77DC59-F127-4267-8613-866348745F38}"/>
          </ac:spMkLst>
        </pc:spChg>
        <pc:spChg chg="del">
          <ac:chgData name="Ravi Sundaram" userId="a7df020c0a403423" providerId="LiveId" clId="{A3205A6B-5B88-44CF-B0E8-9B2C4FA1C9B1}" dt="2020-07-10T04:26:52.192" v="531" actId="478"/>
          <ac:spMkLst>
            <pc:docMk/>
            <pc:sldMk cId="615710415" sldId="348"/>
            <ac:spMk id="91184" creationId="{D0922068-ACF5-4275-826B-AFAA4BE786BF}"/>
          </ac:spMkLst>
        </pc:spChg>
      </pc:sldChg>
      <pc:sldChg chg="modSp add ord modAnim">
        <pc:chgData name="Ravi Sundaram" userId="a7df020c0a403423" providerId="LiveId" clId="{A3205A6B-5B88-44CF-B0E8-9B2C4FA1C9B1}" dt="2020-07-13T05:59:22.389" v="861"/>
        <pc:sldMkLst>
          <pc:docMk/>
          <pc:sldMk cId="1640693443" sldId="349"/>
        </pc:sldMkLst>
        <pc:spChg chg="mod">
          <ac:chgData name="Ravi Sundaram" userId="a7df020c0a403423" providerId="LiveId" clId="{A3205A6B-5B88-44CF-B0E8-9B2C4FA1C9B1}" dt="2020-07-12T06:08:13.622" v="838" actId="255"/>
          <ac:spMkLst>
            <pc:docMk/>
            <pc:sldMk cId="1640693443" sldId="349"/>
            <ac:spMk id="91154" creationId="{8AC52872-8CD1-4DD1-B678-39F79E2EC9BE}"/>
          </ac:spMkLst>
        </pc:spChg>
      </pc:sldChg>
      <pc:sldChg chg="addSp delSp modSp add modAnim">
        <pc:chgData name="Ravi Sundaram" userId="a7df020c0a403423" providerId="LiveId" clId="{A3205A6B-5B88-44CF-B0E8-9B2C4FA1C9B1}" dt="2020-07-12T06:09:06.565" v="839"/>
        <pc:sldMkLst>
          <pc:docMk/>
          <pc:sldMk cId="2315145716" sldId="350"/>
        </pc:sldMkLst>
        <pc:spChg chg="add del mod">
          <ac:chgData name="Ravi Sundaram" userId="a7df020c0a403423" providerId="LiveId" clId="{A3205A6B-5B88-44CF-B0E8-9B2C4FA1C9B1}" dt="2020-07-10T04:30:52.193" v="545" actId="478"/>
          <ac:spMkLst>
            <pc:docMk/>
            <pc:sldMk cId="2315145716" sldId="350"/>
            <ac:spMk id="39" creationId="{1F128065-3ACD-42ED-9129-E5D138A29940}"/>
          </ac:spMkLst>
        </pc:spChg>
        <pc:spChg chg="mod">
          <ac:chgData name="Ravi Sundaram" userId="a7df020c0a403423" providerId="LiveId" clId="{A3205A6B-5B88-44CF-B0E8-9B2C4FA1C9B1}" dt="2020-07-10T04:31:56.572" v="556" actId="20577"/>
          <ac:spMkLst>
            <pc:docMk/>
            <pc:sldMk cId="2315145716" sldId="350"/>
            <ac:spMk id="41" creationId="{D6CE3726-E660-47B1-97B4-4E35DADDEC40}"/>
          </ac:spMkLst>
        </pc:spChg>
        <pc:spChg chg="add mod">
          <ac:chgData name="Ravi Sundaram" userId="a7df020c0a403423" providerId="LiveId" clId="{A3205A6B-5B88-44CF-B0E8-9B2C4FA1C9B1}" dt="2020-07-10T04:31:03.490" v="549" actId="692"/>
          <ac:spMkLst>
            <pc:docMk/>
            <pc:sldMk cId="2315145716" sldId="350"/>
            <ac:spMk id="42" creationId="{903DE41D-D360-484A-8CFF-97CCEB1CBECF}"/>
          </ac:spMkLst>
        </pc:spChg>
      </pc:sldChg>
      <pc:sldChg chg="modSp add ord modAnim">
        <pc:chgData name="Ravi Sundaram" userId="a7df020c0a403423" providerId="LiveId" clId="{A3205A6B-5B88-44CF-B0E8-9B2C4FA1C9B1}" dt="2020-07-13T06:25:55.834" v="864"/>
        <pc:sldMkLst>
          <pc:docMk/>
          <pc:sldMk cId="2856967658" sldId="351"/>
        </pc:sldMkLst>
        <pc:spChg chg="mod">
          <ac:chgData name="Ravi Sundaram" userId="a7df020c0a403423" providerId="LiveId" clId="{A3205A6B-5B88-44CF-B0E8-9B2C4FA1C9B1}" dt="2020-07-10T04:33:50.137" v="576" actId="20577"/>
          <ac:spMkLst>
            <pc:docMk/>
            <pc:sldMk cId="2856967658" sldId="351"/>
            <ac:spMk id="41" creationId="{D6CE3726-E660-47B1-97B4-4E35DADDEC40}"/>
          </ac:spMkLst>
        </pc:spChg>
        <pc:spChg chg="mod">
          <ac:chgData name="Ravi Sundaram" userId="a7df020c0a403423" providerId="LiveId" clId="{A3205A6B-5B88-44CF-B0E8-9B2C4FA1C9B1}" dt="2020-07-10T04:33:21.891" v="561"/>
          <ac:spMkLst>
            <pc:docMk/>
            <pc:sldMk cId="2856967658" sldId="351"/>
            <ac:spMk id="42" creationId="{903DE41D-D360-484A-8CFF-97CCEB1CBECF}"/>
          </ac:spMkLst>
        </pc:spChg>
      </pc:sldChg>
    </pc:docChg>
  </pc:docChgLst>
  <pc:docChgLst>
    <pc:chgData name="Ravi Sundaram" userId="a7df020c0a403423" providerId="LiveId" clId="{080751A1-5FB8-48F9-AC91-3A4745451AF4}"/>
    <pc:docChg chg="custSel addSld delSld modSld">
      <pc:chgData name="Ravi Sundaram" userId="a7df020c0a403423" providerId="LiveId" clId="{080751A1-5FB8-48F9-AC91-3A4745451AF4}" dt="2020-07-10T02:17:48.113" v="1423" actId="20577"/>
      <pc:docMkLst>
        <pc:docMk/>
      </pc:docMkLst>
      <pc:sldChg chg="modSp">
        <pc:chgData name="Ravi Sundaram" userId="a7df020c0a403423" providerId="LiveId" clId="{080751A1-5FB8-48F9-AC91-3A4745451AF4}" dt="2020-07-09T22:33:02.526" v="75" actId="20577"/>
        <pc:sldMkLst>
          <pc:docMk/>
          <pc:sldMk cId="4099122483" sldId="257"/>
        </pc:sldMkLst>
        <pc:spChg chg="mod">
          <ac:chgData name="Ravi Sundaram" userId="a7df020c0a403423" providerId="LiveId" clId="{080751A1-5FB8-48F9-AC91-3A4745451AF4}" dt="2020-07-09T22:33:02.526" v="75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080751A1-5FB8-48F9-AC91-3A4745451AF4}" dt="2020-07-10T00:31:01.275" v="97" actId="20577"/>
        <pc:sldMkLst>
          <pc:docMk/>
          <pc:sldMk cId="3479009568" sldId="258"/>
        </pc:sldMkLst>
        <pc:spChg chg="mod">
          <ac:chgData name="Ravi Sundaram" userId="a7df020c0a403423" providerId="LiveId" clId="{080751A1-5FB8-48F9-AC91-3A4745451AF4}" dt="2020-07-10T00:31:01.275" v="97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">
        <pc:chgData name="Ravi Sundaram" userId="a7df020c0a403423" providerId="LiveId" clId="{080751A1-5FB8-48F9-AC91-3A4745451AF4}" dt="2020-07-10T00:32:24.356" v="111" actId="20577"/>
        <pc:sldMkLst>
          <pc:docMk/>
          <pc:sldMk cId="2070658356" sldId="259"/>
        </pc:sldMkLst>
        <pc:spChg chg="mod">
          <ac:chgData name="Ravi Sundaram" userId="a7df020c0a403423" providerId="LiveId" clId="{080751A1-5FB8-48F9-AC91-3A4745451AF4}" dt="2020-07-10T00:32:24.356" v="111" actId="20577"/>
          <ac:spMkLst>
            <pc:docMk/>
            <pc:sldMk cId="2070658356" sldId="259"/>
            <ac:spMk id="3" creationId="{1C4EFA41-EDF3-4D89-812E-85BCE7B8A73E}"/>
          </ac:spMkLst>
        </pc:spChg>
      </pc:sldChg>
      <pc:sldChg chg="del">
        <pc:chgData name="Ravi Sundaram" userId="a7df020c0a403423" providerId="LiveId" clId="{080751A1-5FB8-48F9-AC91-3A4745451AF4}" dt="2020-07-10T00:26:22.715" v="81" actId="2696"/>
        <pc:sldMkLst>
          <pc:docMk/>
          <pc:sldMk cId="2522838261" sldId="292"/>
        </pc:sldMkLst>
      </pc:sldChg>
      <pc:sldChg chg="del">
        <pc:chgData name="Ravi Sundaram" userId="a7df020c0a403423" providerId="LiveId" clId="{080751A1-5FB8-48F9-AC91-3A4745451AF4}" dt="2020-07-10T00:26:22.728" v="82" actId="2696"/>
        <pc:sldMkLst>
          <pc:docMk/>
          <pc:sldMk cId="2602221767" sldId="293"/>
        </pc:sldMkLst>
      </pc:sldChg>
      <pc:sldChg chg="del">
        <pc:chgData name="Ravi Sundaram" userId="a7df020c0a403423" providerId="LiveId" clId="{080751A1-5FB8-48F9-AC91-3A4745451AF4}" dt="2020-07-10T00:26:22.668" v="77" actId="2696"/>
        <pc:sldMkLst>
          <pc:docMk/>
          <pc:sldMk cId="4249748749" sldId="294"/>
        </pc:sldMkLst>
      </pc:sldChg>
      <pc:sldChg chg="del">
        <pc:chgData name="Ravi Sundaram" userId="a7df020c0a403423" providerId="LiveId" clId="{080751A1-5FB8-48F9-AC91-3A4745451AF4}" dt="2020-07-10T00:26:22.683" v="78" actId="2696"/>
        <pc:sldMkLst>
          <pc:docMk/>
          <pc:sldMk cId="3777554877" sldId="295"/>
        </pc:sldMkLst>
      </pc:sldChg>
      <pc:sldChg chg="del">
        <pc:chgData name="Ravi Sundaram" userId="a7df020c0a403423" providerId="LiveId" clId="{080751A1-5FB8-48F9-AC91-3A4745451AF4}" dt="2020-07-10T00:26:22.694" v="79" actId="2696"/>
        <pc:sldMkLst>
          <pc:docMk/>
          <pc:sldMk cId="3801658020" sldId="296"/>
        </pc:sldMkLst>
      </pc:sldChg>
      <pc:sldChg chg="del">
        <pc:chgData name="Ravi Sundaram" userId="a7df020c0a403423" providerId="LiveId" clId="{080751A1-5FB8-48F9-AC91-3A4745451AF4}" dt="2020-07-10T00:26:22.705" v="80" actId="2696"/>
        <pc:sldMkLst>
          <pc:docMk/>
          <pc:sldMk cId="2780867210" sldId="297"/>
        </pc:sldMkLst>
      </pc:sldChg>
      <pc:sldChg chg="del">
        <pc:chgData name="Ravi Sundaram" userId="a7df020c0a403423" providerId="LiveId" clId="{080751A1-5FB8-48F9-AC91-3A4745451AF4}" dt="2020-07-10T00:26:22.739" v="83" actId="2696"/>
        <pc:sldMkLst>
          <pc:docMk/>
          <pc:sldMk cId="2876685785" sldId="298"/>
        </pc:sldMkLst>
      </pc:sldChg>
      <pc:sldChg chg="del">
        <pc:chgData name="Ravi Sundaram" userId="a7df020c0a403423" providerId="LiveId" clId="{080751A1-5FB8-48F9-AC91-3A4745451AF4}" dt="2020-07-10T00:26:22.757" v="84" actId="2696"/>
        <pc:sldMkLst>
          <pc:docMk/>
          <pc:sldMk cId="3039323288" sldId="300"/>
        </pc:sldMkLst>
      </pc:sldChg>
      <pc:sldChg chg="del">
        <pc:chgData name="Ravi Sundaram" userId="a7df020c0a403423" providerId="LiveId" clId="{080751A1-5FB8-48F9-AC91-3A4745451AF4}" dt="2020-07-10T00:26:22.770" v="85" actId="2696"/>
        <pc:sldMkLst>
          <pc:docMk/>
          <pc:sldMk cId="2572948063" sldId="301"/>
        </pc:sldMkLst>
      </pc:sldChg>
      <pc:sldChg chg="del">
        <pc:chgData name="Ravi Sundaram" userId="a7df020c0a403423" providerId="LiveId" clId="{080751A1-5FB8-48F9-AC91-3A4745451AF4}" dt="2020-07-10T00:26:22.781" v="86" actId="2696"/>
        <pc:sldMkLst>
          <pc:docMk/>
          <pc:sldMk cId="1309514103" sldId="302"/>
        </pc:sldMkLst>
      </pc:sldChg>
      <pc:sldChg chg="del">
        <pc:chgData name="Ravi Sundaram" userId="a7df020c0a403423" providerId="LiveId" clId="{080751A1-5FB8-48F9-AC91-3A4745451AF4}" dt="2020-07-10T00:26:22.795" v="87" actId="2696"/>
        <pc:sldMkLst>
          <pc:docMk/>
          <pc:sldMk cId="1768516238" sldId="304"/>
        </pc:sldMkLst>
      </pc:sldChg>
      <pc:sldChg chg="modSp add">
        <pc:chgData name="Ravi Sundaram" userId="a7df020c0a403423" providerId="LiveId" clId="{080751A1-5FB8-48F9-AC91-3A4745451AF4}" dt="2020-07-10T01:27:57.173" v="130" actId="20577"/>
        <pc:sldMkLst>
          <pc:docMk/>
          <pc:sldMk cId="3455594306" sldId="305"/>
        </pc:sldMkLst>
        <pc:spChg chg="mod">
          <ac:chgData name="Ravi Sundaram" userId="a7df020c0a403423" providerId="LiveId" clId="{080751A1-5FB8-48F9-AC91-3A4745451AF4}" dt="2020-07-10T01:27:57.173" v="130" actId="20577"/>
          <ac:spMkLst>
            <pc:docMk/>
            <pc:sldMk cId="3455594306" sldId="305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33:19.811" v="283" actId="20577"/>
        <pc:sldMkLst>
          <pc:docMk/>
          <pc:sldMk cId="202630305" sldId="306"/>
        </pc:sldMkLst>
        <pc:spChg chg="mod">
          <ac:chgData name="Ravi Sundaram" userId="a7df020c0a403423" providerId="LiveId" clId="{080751A1-5FB8-48F9-AC91-3A4745451AF4}" dt="2020-07-10T01:28:50.439" v="174" actId="20577"/>
          <ac:spMkLst>
            <pc:docMk/>
            <pc:sldMk cId="202630305" sldId="306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33:19.811" v="283" actId="20577"/>
          <ac:spMkLst>
            <pc:docMk/>
            <pc:sldMk cId="202630305" sldId="306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42:41.342" v="651" actId="947"/>
        <pc:sldMkLst>
          <pc:docMk/>
          <pc:sldMk cId="2506444983" sldId="307"/>
        </pc:sldMkLst>
        <pc:spChg chg="mod">
          <ac:chgData name="Ravi Sundaram" userId="a7df020c0a403423" providerId="LiveId" clId="{080751A1-5FB8-48F9-AC91-3A4745451AF4}" dt="2020-07-10T01:34:39.549" v="293" actId="20577"/>
          <ac:spMkLst>
            <pc:docMk/>
            <pc:sldMk cId="2506444983" sldId="307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42:41.342" v="651" actId="947"/>
          <ac:spMkLst>
            <pc:docMk/>
            <pc:sldMk cId="2506444983" sldId="307"/>
            <ac:spMk id="3" creationId="{1C4EFA41-EDF3-4D89-812E-85BCE7B8A73E}"/>
          </ac:spMkLst>
        </pc:spChg>
      </pc:sldChg>
      <pc:sldChg chg="addSp delSp modSp add">
        <pc:chgData name="Ravi Sundaram" userId="a7df020c0a403423" providerId="LiveId" clId="{080751A1-5FB8-48F9-AC91-3A4745451AF4}" dt="2020-07-10T01:57:25.952" v="910" actId="207"/>
        <pc:sldMkLst>
          <pc:docMk/>
          <pc:sldMk cId="2965344762" sldId="308"/>
        </pc:sldMkLst>
        <pc:spChg chg="mod">
          <ac:chgData name="Ravi Sundaram" userId="a7df020c0a403423" providerId="LiveId" clId="{080751A1-5FB8-48F9-AC91-3A4745451AF4}" dt="2020-07-10T01:44:24.868" v="678" actId="20577"/>
          <ac:spMkLst>
            <pc:docMk/>
            <pc:sldMk cId="2965344762" sldId="308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50:32.570" v="824" actId="14100"/>
          <ac:spMkLst>
            <pc:docMk/>
            <pc:sldMk cId="2965344762" sldId="308"/>
            <ac:spMk id="3" creationId="{1C4EFA41-EDF3-4D89-812E-85BCE7B8A73E}"/>
          </ac:spMkLst>
        </pc:spChg>
        <pc:spChg chg="add mod">
          <ac:chgData name="Ravi Sundaram" userId="a7df020c0a403423" providerId="LiveId" clId="{080751A1-5FB8-48F9-AC91-3A4745451AF4}" dt="2020-07-10T01:52:31.317" v="853" actId="1076"/>
          <ac:spMkLst>
            <pc:docMk/>
            <pc:sldMk cId="2965344762" sldId="308"/>
            <ac:spMk id="11" creationId="{C417491F-09B5-49C5-9CD7-6D0A7A92FB16}"/>
          </ac:spMkLst>
        </pc:spChg>
        <pc:spChg chg="add mod">
          <ac:chgData name="Ravi Sundaram" userId="a7df020c0a403423" providerId="LiveId" clId="{080751A1-5FB8-48F9-AC91-3A4745451AF4}" dt="2020-07-10T01:52:41.867" v="860" actId="20577"/>
          <ac:spMkLst>
            <pc:docMk/>
            <pc:sldMk cId="2965344762" sldId="308"/>
            <ac:spMk id="12" creationId="{4114CE50-24C8-4310-9911-3ECE23DD922C}"/>
          </ac:spMkLst>
        </pc:spChg>
        <pc:spChg chg="add mod">
          <ac:chgData name="Ravi Sundaram" userId="a7df020c0a403423" providerId="LiveId" clId="{080751A1-5FB8-48F9-AC91-3A4745451AF4}" dt="2020-07-10T01:54:55.034" v="888" actId="207"/>
          <ac:spMkLst>
            <pc:docMk/>
            <pc:sldMk cId="2965344762" sldId="308"/>
            <ac:spMk id="19" creationId="{8531D519-CD89-4045-98F1-02F7315AC5DD}"/>
          </ac:spMkLst>
        </pc:spChg>
        <pc:spChg chg="add mod">
          <ac:chgData name="Ravi Sundaram" userId="a7df020c0a403423" providerId="LiveId" clId="{080751A1-5FB8-48F9-AC91-3A4745451AF4}" dt="2020-07-10T01:57:25.952" v="910" actId="207"/>
          <ac:spMkLst>
            <pc:docMk/>
            <pc:sldMk cId="2965344762" sldId="308"/>
            <ac:spMk id="33" creationId="{96492979-318C-471B-B380-05549DB7EB3E}"/>
          </ac:spMkLst>
        </pc:spChg>
        <pc:cxnChg chg="add del mod">
          <ac:chgData name="Ravi Sundaram" userId="a7df020c0a403423" providerId="LiveId" clId="{080751A1-5FB8-48F9-AC91-3A4745451AF4}" dt="2020-07-10T01:53:41.819" v="864" actId="478"/>
          <ac:cxnSpMkLst>
            <pc:docMk/>
            <pc:sldMk cId="2965344762" sldId="308"/>
            <ac:cxnSpMk id="5" creationId="{0BFD1F8E-2263-4E5A-A295-9886D4F52E18}"/>
          </ac:cxnSpMkLst>
        </pc:cxnChg>
        <pc:cxnChg chg="add mod">
          <ac:chgData name="Ravi Sundaram" userId="a7df020c0a403423" providerId="LiveId" clId="{080751A1-5FB8-48F9-AC91-3A4745451AF4}" dt="2020-07-10T01:51:23.542" v="829" actId="692"/>
          <ac:cxnSpMkLst>
            <pc:docMk/>
            <pc:sldMk cId="2965344762" sldId="308"/>
            <ac:cxnSpMk id="7" creationId="{12AED8AD-5C1D-4CF7-B491-390E8D07A10B}"/>
          </ac:cxnSpMkLst>
        </pc:cxnChg>
        <pc:cxnChg chg="add del mod">
          <ac:chgData name="Ravi Sundaram" userId="a7df020c0a403423" providerId="LiveId" clId="{080751A1-5FB8-48F9-AC91-3A4745451AF4}" dt="2020-07-10T01:53:29.769" v="862" actId="478"/>
          <ac:cxnSpMkLst>
            <pc:docMk/>
            <pc:sldMk cId="2965344762" sldId="308"/>
            <ac:cxnSpMk id="8" creationId="{5932A7FC-57E3-4307-8AF4-ED89A1CF9B12}"/>
          </ac:cxnSpMkLst>
        </pc:cxnChg>
        <pc:cxnChg chg="add mod">
          <ac:chgData name="Ravi Sundaram" userId="a7df020c0a403423" providerId="LiveId" clId="{080751A1-5FB8-48F9-AC91-3A4745451AF4}" dt="2020-07-10T01:54:11.175" v="870" actId="692"/>
          <ac:cxnSpMkLst>
            <pc:docMk/>
            <pc:sldMk cId="2965344762" sldId="308"/>
            <ac:cxnSpMk id="14" creationId="{3982F9A8-E514-4834-8FDB-28D55DA760DF}"/>
          </ac:cxnSpMkLst>
        </pc:cxnChg>
        <pc:cxnChg chg="add mod">
          <ac:chgData name="Ravi Sundaram" userId="a7df020c0a403423" providerId="LiveId" clId="{080751A1-5FB8-48F9-AC91-3A4745451AF4}" dt="2020-07-10T01:53:57.434" v="867" actId="14100"/>
          <ac:cxnSpMkLst>
            <pc:docMk/>
            <pc:sldMk cId="2965344762" sldId="308"/>
            <ac:cxnSpMk id="15" creationId="{3476262C-D58B-4E6B-982B-4EAC1FE3EB8F}"/>
          </ac:cxnSpMkLst>
        </pc:cxnChg>
        <pc:cxnChg chg="add del">
          <ac:chgData name="Ravi Sundaram" userId="a7df020c0a403423" providerId="LiveId" clId="{080751A1-5FB8-48F9-AC91-3A4745451AF4}" dt="2020-07-10T01:54:23.458" v="872"/>
          <ac:cxnSpMkLst>
            <pc:docMk/>
            <pc:sldMk cId="2965344762" sldId="308"/>
            <ac:cxnSpMk id="18" creationId="{70C28DF8-6103-45D2-9F37-B49A6F23D200}"/>
          </ac:cxnSpMkLst>
        </pc:cxnChg>
        <pc:cxnChg chg="add mod">
          <ac:chgData name="Ravi Sundaram" userId="a7df020c0a403423" providerId="LiveId" clId="{080751A1-5FB8-48F9-AC91-3A4745451AF4}" dt="2020-07-10T01:55:54.161" v="892" actId="692"/>
          <ac:cxnSpMkLst>
            <pc:docMk/>
            <pc:sldMk cId="2965344762" sldId="308"/>
            <ac:cxnSpMk id="21" creationId="{841375BF-A7E1-4A7D-95BB-D4945A3CDA31}"/>
          </ac:cxnSpMkLst>
        </pc:cxnChg>
        <pc:cxnChg chg="add mod">
          <ac:chgData name="Ravi Sundaram" userId="a7df020c0a403423" providerId="LiveId" clId="{080751A1-5FB8-48F9-AC91-3A4745451AF4}" dt="2020-07-10T01:56:24.112" v="896" actId="14100"/>
          <ac:cxnSpMkLst>
            <pc:docMk/>
            <pc:sldMk cId="2965344762" sldId="308"/>
            <ac:cxnSpMk id="22" creationId="{D22E35DE-8273-4AAE-9B80-948145B11870}"/>
          </ac:cxnSpMkLst>
        </pc:cxnChg>
        <pc:cxnChg chg="add mod">
          <ac:chgData name="Ravi Sundaram" userId="a7df020c0a403423" providerId="LiveId" clId="{080751A1-5FB8-48F9-AC91-3A4745451AF4}" dt="2020-07-10T01:56:38.527" v="899" actId="14100"/>
          <ac:cxnSpMkLst>
            <pc:docMk/>
            <pc:sldMk cId="2965344762" sldId="308"/>
            <ac:cxnSpMk id="26" creationId="{D67E2CB7-97AF-4A79-ACAE-1F9D8BF98F40}"/>
          </ac:cxnSpMkLst>
        </pc:cxnChg>
        <pc:cxnChg chg="add mod">
          <ac:chgData name="Ravi Sundaram" userId="a7df020c0a403423" providerId="LiveId" clId="{080751A1-5FB8-48F9-AC91-3A4745451AF4}" dt="2020-07-10T01:57:02.920" v="905" actId="14100"/>
          <ac:cxnSpMkLst>
            <pc:docMk/>
            <pc:sldMk cId="2965344762" sldId="308"/>
            <ac:cxnSpMk id="28" creationId="{570512CB-5015-42E2-8357-05DBB471F8A4}"/>
          </ac:cxnSpMkLst>
        </pc:cxnChg>
      </pc:sldChg>
      <pc:sldChg chg="modSp add">
        <pc:chgData name="Ravi Sundaram" userId="a7df020c0a403423" providerId="LiveId" clId="{080751A1-5FB8-48F9-AC91-3A4745451AF4}" dt="2020-07-10T02:06:53.457" v="1213" actId="20577"/>
        <pc:sldMkLst>
          <pc:docMk/>
          <pc:sldMk cId="380021759" sldId="309"/>
        </pc:sldMkLst>
        <pc:spChg chg="mod">
          <ac:chgData name="Ravi Sundaram" userId="a7df020c0a403423" providerId="LiveId" clId="{080751A1-5FB8-48F9-AC91-3A4745451AF4}" dt="2020-07-10T01:59:51.186" v="973" actId="20577"/>
          <ac:spMkLst>
            <pc:docMk/>
            <pc:sldMk cId="380021759" sldId="309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06:53.457" v="1213" actId="20577"/>
          <ac:spMkLst>
            <pc:docMk/>
            <pc:sldMk cId="380021759" sldId="309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1:04.160" v="1261" actId="20577"/>
        <pc:sldMkLst>
          <pc:docMk/>
          <pc:sldMk cId="2211901668" sldId="310"/>
        </pc:sldMkLst>
        <pc:spChg chg="mod">
          <ac:chgData name="Ravi Sundaram" userId="a7df020c0a403423" providerId="LiveId" clId="{080751A1-5FB8-48F9-AC91-3A4745451AF4}" dt="2020-07-10T02:05:14.123" v="1164" actId="20577"/>
          <ac:spMkLst>
            <pc:docMk/>
            <pc:sldMk cId="2211901668" sldId="310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1:04.160" v="1261" actId="20577"/>
          <ac:spMkLst>
            <pc:docMk/>
            <pc:sldMk cId="2211901668" sldId="310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4:09.254" v="1380" actId="20577"/>
        <pc:sldMkLst>
          <pc:docMk/>
          <pc:sldMk cId="335736984" sldId="311"/>
        </pc:sldMkLst>
        <pc:spChg chg="mod">
          <ac:chgData name="Ravi Sundaram" userId="a7df020c0a403423" providerId="LiveId" clId="{080751A1-5FB8-48F9-AC91-3A4745451AF4}" dt="2020-07-10T02:12:02.354" v="1299" actId="20577"/>
          <ac:spMkLst>
            <pc:docMk/>
            <pc:sldMk cId="335736984" sldId="311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4:09.254" v="1380" actId="20577"/>
          <ac:spMkLst>
            <pc:docMk/>
            <pc:sldMk cId="335736984" sldId="311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7:48.113" v="1423" actId="20577"/>
        <pc:sldMkLst>
          <pc:docMk/>
          <pc:sldMk cId="3625756718" sldId="312"/>
        </pc:sldMkLst>
        <pc:spChg chg="mod">
          <ac:chgData name="Ravi Sundaram" userId="a7df020c0a403423" providerId="LiveId" clId="{080751A1-5FB8-48F9-AC91-3A4745451AF4}" dt="2020-07-10T02:15:18.774" v="1390" actId="20577"/>
          <ac:spMkLst>
            <pc:docMk/>
            <pc:sldMk cId="3625756718" sldId="312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7:48.113" v="1423" actId="20577"/>
          <ac:spMkLst>
            <pc:docMk/>
            <pc:sldMk cId="3625756718" sldId="312"/>
            <ac:spMk id="3" creationId="{1C4EFA41-EDF3-4D89-812E-85BCE7B8A7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73B14-E03D-4C36-A9A9-DDF34C9C76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575FB-1220-46CE-B9EB-2DF038F4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57669F7F-C6EC-43DE-91CF-CD4C30B100D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7D80FB54-4530-4E2D-BFC5-A47B8BB75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57669F7F-C6EC-43DE-91CF-CD4C30B100D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7D80FB54-4530-4E2D-BFC5-A47B8BB75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35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9564B2CF-A74C-4BDC-80E5-550772A5CC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5525" y="527050"/>
            <a:ext cx="46783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8E8F0111-AE7A-4B57-A885-857E3EF7F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0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>
            <a:extLst>
              <a:ext uri="{FF2B5EF4-FFF2-40B4-BE49-F238E27FC236}">
                <a16:creationId xmlns:a16="http://schemas.microsoft.com/office/drawing/2014/main" id="{72DB3154-0826-40ED-AB4F-6FF1D2A1331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8F75DCD7-CE98-4958-8EF2-771D1F795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>
            <a:extLst>
              <a:ext uri="{FF2B5EF4-FFF2-40B4-BE49-F238E27FC236}">
                <a16:creationId xmlns:a16="http://schemas.microsoft.com/office/drawing/2014/main" id="{C25D7916-C882-473E-9923-7E324DF3377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A5761F6B-E6D7-488A-96A9-6AD426F83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>
            <a:extLst>
              <a:ext uri="{FF2B5EF4-FFF2-40B4-BE49-F238E27FC236}">
                <a16:creationId xmlns:a16="http://schemas.microsoft.com/office/drawing/2014/main" id="{C25D7916-C882-473E-9923-7E324DF3377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A5761F6B-E6D7-488A-96A9-6AD426F83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17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8AF0245E-70BB-448D-9833-481DE36ADA2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66C629FE-3B99-4EE2-811D-E89FA4D66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>
            <a:extLst>
              <a:ext uri="{FF2B5EF4-FFF2-40B4-BE49-F238E27FC236}">
                <a16:creationId xmlns:a16="http://schemas.microsoft.com/office/drawing/2014/main" id="{B9FFEEA1-EDD9-4F2D-ACF3-BDB40FBBB40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8700" y="527050"/>
            <a:ext cx="4675188" cy="2630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A3BD5657-225D-4CEE-8B79-70F6D4C34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17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0BB41865-B080-48E9-8E60-78B949AA382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98700" y="527050"/>
            <a:ext cx="4675188" cy="2630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115B8BCA-72D2-4030-B400-C78300D9C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4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66A-B261-4E9B-B884-0E08F399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6F6A9-CB80-4838-9194-C1D48065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C919-F7DB-4D92-8230-BE2600AD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2EAE-90CF-42E4-9D14-B51C620F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2B40-2763-4320-95FD-79EAF493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15A7-2E0C-4D10-A18E-6D4C8C5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F29E-B286-4821-873A-4EEBDDA9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C13E-20DD-4FA1-84FA-0DC0C26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46F0-D564-4E7F-94CB-C728ED71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77A7-30EC-4454-BE13-EDADC1B5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38BB8-1524-4263-8145-DD7BF0F6D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6161-598E-41A1-94D4-0CB9C5F3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BBA5-CB02-4CF4-834F-78CD0EE3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5DEC-DA76-449C-95DA-3737867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EDC1-4F32-4D8B-9B85-B93C062C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F615-C80C-4577-B8C0-60EF203E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CD97-97A8-4B3D-BCFA-4F23FDA8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63E9-8815-42F1-8F7E-8D0C3C0A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9C8-F031-4208-B5FA-65A96CC7B6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AB7F-DC4A-450A-8EC8-53CB35CF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FE77-9520-40B4-AF8F-7D8D9CC0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5F9D-EB46-464A-9C1F-36F52A03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2D95-61E5-4BA6-A5CA-989CDDC2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0BF0-DEA8-4F87-8199-C968285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2B86-28A3-44DB-9CFB-1A1C0FF4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C2B3-6C04-46A0-8FA7-0063446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2C2D-7AD7-4039-949A-2027C8F8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C05-C3D5-426B-A838-A7F0C526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9E0A-1F89-4190-BC9C-B9E9F099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166D-848F-4CB8-8A44-D60A37F5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63A5-CC65-4162-9521-BA95ECD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BD8-C0A3-43A7-9732-BA4FD6F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813D-6C9D-4545-AA01-E0C57C909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35D6-133C-4A12-BD8B-3A15F48D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587C-1331-44D1-83D3-0B8854C2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FC86-6C1E-499F-AB30-D19B24A0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2A89-22C3-45AD-BCD2-6FF037FC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8E2-82E8-4BD5-A304-4EF1718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1953-3B7F-4B14-9B3B-0BA693B2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E5DE-211A-4124-9442-641AEE50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4F4D-9B29-47E3-8C8A-D2DF81EC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C0E2-E01E-4DBE-A2D7-E8BD34192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3BCC3-372E-4D85-A683-9274F59C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154E9-9F74-429E-86F9-69DD81D5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C6BB3-2072-4777-B179-8FB5A8F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4A6-5DF6-47C6-B60B-99F61A5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1011E-25AB-4FB9-A747-F1E58849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F2190-B682-4144-983C-080CBD31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E53F1-0E9A-4302-B4D8-60A31EE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136C-067E-49CF-BEFB-07DCD05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2C96-B1E3-42ED-8203-CA1BD42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3A53-F566-47F1-8F54-EB975B36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B4A-0671-47E5-83D9-49994E71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3781-23BB-4681-AA1A-3F931A42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8D9E8-D8B4-462F-9876-EE4339BB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83D1-9453-43F1-8018-1094AF33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543E-4DA3-46F9-B662-BC517F2B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6846-A283-4D1C-B6E2-BA550C20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D4D-C3DE-4F73-A1E1-0879EC66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51224-56BF-4517-B358-05EEB2CC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9471-0385-4433-8AFE-F7A59EC0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818A-4939-449E-A64E-08F4AE8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8150-FC02-4AE2-ADA5-62EEC42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9674-8609-4504-A853-B14F9D0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83CAB-A5A6-4427-9403-D15078A2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3D35-FFB0-41EC-B656-BBA19813B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F149-9FF9-44EA-A48F-86A3F23EE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C2BA-BD82-4009-A526-3CB63542CE0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34C8-0AC4-4373-84B9-4926B670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6F41-206B-4D3D-BD01-1955F6F6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244C0-42D6-467E-A100-0E78E12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7938-D6DE-4603-956D-AFF345DF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DE1D-8F0D-48D6-B74C-332A21BE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D9C8-F031-4208-B5FA-65A96CC7B6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DDC5-B42E-4025-9BA1-A73D4D3EF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47E8-581C-41DA-849A-F588F082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7C44-BBD0-4A67-A16E-1796651C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19" y="1204598"/>
            <a:ext cx="9144000" cy="3843765"/>
          </a:xfrm>
        </p:spPr>
        <p:txBody>
          <a:bodyPr>
            <a:noAutofit/>
          </a:bodyPr>
          <a:lstStyle/>
          <a:p>
            <a:r>
              <a:rPr lang="en-US" sz="4000" u="sng" dirty="0"/>
              <a:t>CS5800 – ALGORITHMS</a:t>
            </a:r>
            <a:br>
              <a:rPr lang="en-US" sz="4000" dirty="0"/>
            </a:br>
            <a:br>
              <a:rPr lang="en-US" sz="4000" dirty="0"/>
            </a:br>
            <a:r>
              <a:rPr lang="en-US" sz="4000"/>
              <a:t>MODULE 5. </a:t>
            </a:r>
            <a:r>
              <a:rPr lang="en-US" sz="4000" dirty="0"/>
              <a:t>DATA STRUCTURES &amp; GRAPHS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Lesson 1: Adjacency Matrices &amp;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199E-2156-4542-B134-D3536A98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9" y="5688991"/>
            <a:ext cx="9144000" cy="477733"/>
          </a:xfrm>
        </p:spPr>
        <p:txBody>
          <a:bodyPr/>
          <a:lstStyle/>
          <a:p>
            <a:r>
              <a:rPr lang="en-US" u="sng" dirty="0"/>
              <a:t>Ravi Sundaram</a:t>
            </a:r>
          </a:p>
        </p:txBody>
      </p:sp>
    </p:spTree>
    <p:extLst>
      <p:ext uri="{BB962C8B-B14F-4D97-AF65-F5344CB8AC3E}">
        <p14:creationId xmlns:p14="http://schemas.microsoft.com/office/powerpoint/2010/main" val="40991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>
            <a:extLst>
              <a:ext uri="{FF2B5EF4-FFF2-40B4-BE49-F238E27FC236}">
                <a16:creationId xmlns:a16="http://schemas.microsoft.com/office/drawing/2014/main" id="{7895931D-87FC-4799-8370-A2120D18A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 &amp; Rooted Trees</a:t>
            </a:r>
          </a:p>
        </p:txBody>
      </p:sp>
      <p:sp>
        <p:nvSpPr>
          <p:cNvPr id="757763" name="Rectangle 3">
            <a:extLst>
              <a:ext uri="{FF2B5EF4-FFF2-40B4-BE49-F238E27FC236}">
                <a16:creationId xmlns:a16="http://schemas.microsoft.com/office/drawing/2014/main" id="{77BDD9DE-D828-4B1B-984A-DACC07CB5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156" y="1580357"/>
            <a:ext cx="6315088" cy="498449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A tree is an undirected connected 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chemeClr val="tx1"/>
                </a:solidFill>
              </a:rPr>
              <a:t>graph that does not contain a cycle.</a:t>
            </a:r>
          </a:p>
          <a:p>
            <a:r>
              <a:rPr lang="en-US" altLang="en-US" dirty="0"/>
              <a:t>Models hierarchical structure.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Let G be an undirected graph on n nodes. Any two of the following statements imply the third.</a:t>
            </a:r>
          </a:p>
          <a:p>
            <a:pPr lvl="1"/>
            <a:r>
              <a:rPr lang="en-US" altLang="en-US" dirty="0"/>
              <a:t>G is connected.</a:t>
            </a:r>
          </a:p>
          <a:p>
            <a:pPr lvl="1"/>
            <a:r>
              <a:rPr lang="en-US" altLang="en-US" dirty="0"/>
              <a:t>G does not contain a cycle.</a:t>
            </a:r>
          </a:p>
          <a:p>
            <a:pPr lvl="1"/>
            <a:r>
              <a:rPr lang="en-US" altLang="en-US" dirty="0"/>
              <a:t>G has n-1 edges.</a:t>
            </a:r>
          </a:p>
          <a:p>
            <a:r>
              <a:rPr lang="en-US" altLang="en-US" dirty="0"/>
              <a:t>Rooted tree: choose a root node r and orient each edge away from r. Each edge goes from a parent to a child, directed paths from ancestors to descendants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D878DCA-71FE-49CE-9F59-770A974400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r="-2109" b="12871"/>
          <a:stretch>
            <a:fillRect/>
          </a:stretch>
        </p:blipFill>
        <p:spPr bwMode="auto">
          <a:xfrm>
            <a:off x="6206837" y="293146"/>
            <a:ext cx="6146584" cy="1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24C84E-0EC7-4A97-B69B-08CF0E99FBBD}"/>
              </a:ext>
            </a:extLst>
          </p:cNvPr>
          <p:cNvSpPr txBox="1"/>
          <p:nvPr/>
        </p:nvSpPr>
        <p:spPr>
          <a:xfrm>
            <a:off x="9455716" y="124677"/>
            <a:ext cx="23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tree rooted at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B82F30-6697-4950-86A2-7352E5ABEF50}"/>
              </a:ext>
            </a:extLst>
          </p:cNvPr>
          <p:cNvSpPr txBox="1">
            <a:spLocks noChangeArrowheads="1"/>
          </p:cNvSpPr>
          <p:nvPr/>
        </p:nvSpPr>
        <p:spPr>
          <a:xfrm>
            <a:off x="6351591" y="2421841"/>
            <a:ext cx="5771053" cy="12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DAG (directed acyclic graph) is the directed analog of a tree, a directed graph that does not contain a directed cycle.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4F1D5E-BDA2-4008-8603-FACC494005C0}"/>
              </a:ext>
            </a:extLst>
          </p:cNvPr>
          <p:cNvGrpSpPr/>
          <p:nvPr/>
        </p:nvGrpSpPr>
        <p:grpSpPr>
          <a:xfrm>
            <a:off x="6542772" y="3546983"/>
            <a:ext cx="1968040" cy="1353166"/>
            <a:chOff x="6542772" y="3546983"/>
            <a:chExt cx="1968040" cy="13531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28D9A0-C8DF-4F4A-956D-CF84E58B6B6D}"/>
                </a:ext>
              </a:extLst>
            </p:cNvPr>
            <p:cNvSpPr/>
            <p:nvPr/>
          </p:nvSpPr>
          <p:spPr>
            <a:xfrm>
              <a:off x="6542772" y="4147101"/>
              <a:ext cx="337153" cy="349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D6B33D-8072-47E3-9271-E3FE268B6505}"/>
                </a:ext>
              </a:extLst>
            </p:cNvPr>
            <p:cNvSpPr txBox="1"/>
            <p:nvPr/>
          </p:nvSpPr>
          <p:spPr>
            <a:xfrm>
              <a:off x="6556517" y="4109726"/>
              <a:ext cx="33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96D96D-EF6C-4440-87D8-E4A7DDF7EB7A}"/>
                </a:ext>
              </a:extLst>
            </p:cNvPr>
            <p:cNvGrpSpPr/>
            <p:nvPr/>
          </p:nvGrpSpPr>
          <p:grpSpPr>
            <a:xfrm>
              <a:off x="8157328" y="4053165"/>
              <a:ext cx="353484" cy="375376"/>
              <a:chOff x="8347363" y="3676625"/>
              <a:chExt cx="353484" cy="3753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C8AD5C0-29C8-4AAA-ACF2-D1078E148D2C}"/>
                  </a:ext>
                </a:extLst>
              </p:cNvPr>
              <p:cNvSpPr/>
              <p:nvPr/>
            </p:nvSpPr>
            <p:spPr>
              <a:xfrm>
                <a:off x="8347363" y="3676625"/>
                <a:ext cx="337153" cy="3451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67A8A0-020A-4302-8F1F-4C7BAA8A021F}"/>
                  </a:ext>
                </a:extLst>
              </p:cNvPr>
              <p:cNvSpPr txBox="1"/>
              <p:nvPr/>
            </p:nvSpPr>
            <p:spPr>
              <a:xfrm>
                <a:off x="8363694" y="3682669"/>
                <a:ext cx="33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BA8C4A-BB5E-46F9-B135-B3858B2243D7}"/>
                </a:ext>
              </a:extLst>
            </p:cNvPr>
            <p:cNvSpPr/>
            <p:nvPr/>
          </p:nvSpPr>
          <p:spPr>
            <a:xfrm>
              <a:off x="7300730" y="4542915"/>
              <a:ext cx="337153" cy="345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AE9B66-2499-45E0-8E13-BFC6776524FA}"/>
                </a:ext>
              </a:extLst>
            </p:cNvPr>
            <p:cNvSpPr txBox="1"/>
            <p:nvPr/>
          </p:nvSpPr>
          <p:spPr>
            <a:xfrm>
              <a:off x="7300730" y="4530817"/>
              <a:ext cx="33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253579-2DBA-4481-A83D-390D6DE6E10F}"/>
                </a:ext>
              </a:extLst>
            </p:cNvPr>
            <p:cNvSpPr/>
            <p:nvPr/>
          </p:nvSpPr>
          <p:spPr>
            <a:xfrm>
              <a:off x="7300730" y="3588977"/>
              <a:ext cx="337153" cy="345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2DE34F-C0B7-4758-9797-F86BDABFD930}"/>
                </a:ext>
              </a:extLst>
            </p:cNvPr>
            <p:cNvSpPr txBox="1"/>
            <p:nvPr/>
          </p:nvSpPr>
          <p:spPr>
            <a:xfrm>
              <a:off x="7300731" y="3546983"/>
              <a:ext cx="33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2A8F870-2391-49C5-BE96-095F9BAC8FBF}"/>
                </a:ext>
              </a:extLst>
            </p:cNvPr>
            <p:cNvCxnSpPr>
              <a:cxnSpLocks/>
              <a:stCxn id="10" idx="3"/>
              <a:endCxn id="21" idx="1"/>
            </p:cNvCxnSpPr>
            <p:nvPr/>
          </p:nvCxnSpPr>
          <p:spPr>
            <a:xfrm flipV="1">
              <a:off x="6893670" y="4243875"/>
              <a:ext cx="1279989" cy="50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B1D01C-4B88-4949-ACDC-719E6AD715D3}"/>
                </a:ext>
              </a:extLst>
            </p:cNvPr>
            <p:cNvCxnSpPr>
              <a:cxnSpLocks/>
              <a:stCxn id="15" idx="2"/>
              <a:endCxn id="10" idx="3"/>
            </p:cNvCxnSpPr>
            <p:nvPr/>
          </p:nvCxnSpPr>
          <p:spPr>
            <a:xfrm flipH="1">
              <a:off x="6893670" y="3916315"/>
              <a:ext cx="575638" cy="37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7B62F9-5078-40B3-A9B0-45A0AED9A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1384" y="4294392"/>
              <a:ext cx="575638" cy="37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5F5B8D-3D3C-4DFD-ADE0-2551E1D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7607639" y="3886662"/>
              <a:ext cx="589383" cy="218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:a16="http://schemas.microsoft.com/office/drawing/2014/main" id="{36512FC8-2AAA-49BB-A9BE-D6E11F548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Representation:  Adjacency Matrix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8C8A917D-B021-46F5-86AB-F12E713A4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6285" y="1497808"/>
            <a:ext cx="9682430" cy="2151853"/>
          </a:xfrm>
        </p:spPr>
        <p:txBody>
          <a:bodyPr/>
          <a:lstStyle/>
          <a:p>
            <a:r>
              <a:rPr lang="en-US" altLang="en-US" dirty="0"/>
              <a:t>Adjacency matrix.  </a:t>
            </a:r>
            <a:r>
              <a:rPr lang="en-US" altLang="en-US" dirty="0">
                <a:solidFill>
                  <a:schemeClr val="tx1"/>
                </a:solidFill>
              </a:rPr>
              <a:t>n-by-n matrix with </a:t>
            </a:r>
            <a:r>
              <a:rPr lang="en-US" altLang="en-US" dirty="0" err="1">
                <a:solidFill>
                  <a:schemeClr val="tx1"/>
                </a:solidFill>
              </a:rPr>
              <a:t>A</a:t>
            </a:r>
            <a:r>
              <a:rPr lang="en-US" altLang="en-US" baseline="-25000" dirty="0" err="1">
                <a:solidFill>
                  <a:schemeClr val="tx1"/>
                </a:solidFill>
              </a:rPr>
              <a:t>uv</a:t>
            </a:r>
            <a:r>
              <a:rPr lang="en-US" altLang="en-US" dirty="0">
                <a:solidFill>
                  <a:schemeClr val="tx1"/>
                </a:solidFill>
              </a:rPr>
              <a:t> = 1 if (u, v) is an edge.</a:t>
            </a:r>
            <a:endParaRPr lang="en-US" altLang="en-US" dirty="0"/>
          </a:p>
          <a:p>
            <a:pPr lvl="1"/>
            <a:r>
              <a:rPr lang="en-US" altLang="en-US" dirty="0"/>
              <a:t>Two representations of each edge.</a:t>
            </a:r>
          </a:p>
          <a:p>
            <a:pPr lvl="1"/>
            <a:r>
              <a:rPr lang="en-US" altLang="en-US" dirty="0"/>
              <a:t>Space proportional to n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Checking if (u, v) is an edge takes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(1) time. </a:t>
            </a:r>
          </a:p>
          <a:p>
            <a:pPr lvl="1"/>
            <a:r>
              <a:rPr lang="en-US" altLang="en-US" dirty="0"/>
              <a:t>Identifying all edges takes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(n</a:t>
            </a:r>
            <a:r>
              <a:rPr lang="en-US" altLang="en-US" baseline="30000" dirty="0"/>
              <a:t>2</a:t>
            </a:r>
            <a:r>
              <a:rPr lang="en-US" altLang="en-US" dirty="0"/>
              <a:t>) time.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6DF321-CC81-45A5-BB94-43542E883A58}"/>
              </a:ext>
            </a:extLst>
          </p:cNvPr>
          <p:cNvGrpSpPr/>
          <p:nvPr/>
        </p:nvGrpSpPr>
        <p:grpSpPr>
          <a:xfrm>
            <a:off x="4117543" y="3847307"/>
            <a:ext cx="2282825" cy="2362199"/>
            <a:chOff x="6161088" y="3822701"/>
            <a:chExt cx="2282825" cy="2362199"/>
          </a:xfrm>
        </p:grpSpPr>
        <p:sp>
          <p:nvSpPr>
            <p:cNvPr id="738308" name="Rectangle 4">
              <a:extLst>
                <a:ext uri="{FF2B5EF4-FFF2-40B4-BE49-F238E27FC236}">
                  <a16:creationId xmlns:a16="http://schemas.microsoft.com/office/drawing/2014/main" id="{E8B568F8-CE05-45DA-A923-8CF39B590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088" y="3822701"/>
              <a:ext cx="2273300" cy="235426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en-US" sz="1600" b="1" dirty="0">
                  <a:solidFill>
                    <a:srgbClr val="003399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1 2 3 4 5 6 7 8</a:t>
              </a:r>
              <a:endParaRPr lang="en-US" altLang="en-US" sz="1600" b="1" dirty="0">
                <a:latin typeface="Courier New" panose="02070309020205020404" pitchFamily="49" charset="0"/>
              </a:endParaRP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0 1 1 0 0 0 0 0</a:t>
              </a: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1 0 1 </a:t>
              </a:r>
              <a:r>
                <a:rPr lang="en-US" altLang="en-US" sz="1600" b="1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1 0 0 0</a:t>
              </a: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3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1 1 0 0 1 0 1 1</a:t>
              </a: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4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0 </a:t>
              </a:r>
              <a:r>
                <a:rPr lang="en-US" altLang="en-US" sz="1600" b="1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0 1 1 0 0 0</a:t>
              </a: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5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0 1 1 1 0 1 0 0</a:t>
              </a: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6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0 0 0 0 1 0 0 0</a:t>
              </a: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7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0 0 1 0 0 0 0 1</a:t>
              </a:r>
            </a:p>
            <a:p>
              <a:r>
                <a:rPr lang="en-US" altLang="en-US" sz="16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8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 0 0 1 0 0 0 1 0</a:t>
              </a:r>
            </a:p>
          </p:txBody>
        </p:sp>
        <p:sp>
          <p:nvSpPr>
            <p:cNvPr id="738336" name="Line 32">
              <a:extLst>
                <a:ext uri="{FF2B5EF4-FFF2-40B4-BE49-F238E27FC236}">
                  <a16:creationId xmlns:a16="http://schemas.microsoft.com/office/drawing/2014/main" id="{DC360423-AAF3-4A08-95B1-6361E8F9A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2675" y="4102100"/>
              <a:ext cx="228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38337" name="Line 33">
              <a:extLst>
                <a:ext uri="{FF2B5EF4-FFF2-40B4-BE49-F238E27FC236}">
                  <a16:creationId xmlns:a16="http://schemas.microsoft.com/office/drawing/2014/main" id="{472BA596-CD46-4899-BAE3-3C80966216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62563" y="5005388"/>
              <a:ext cx="2359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pic>
        <p:nvPicPr>
          <p:cNvPr id="738340" name="Picture 36">
            <a:extLst>
              <a:ext uri="{FF2B5EF4-FFF2-40B4-BE49-F238E27FC236}">
                <a16:creationId xmlns:a16="http://schemas.microsoft.com/office/drawing/2014/main" id="{283C0AD2-66E1-4666-8D8D-B246BE648BED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660040" y="3733007"/>
            <a:ext cx="2438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8341" name="Line 37">
            <a:extLst>
              <a:ext uri="{FF2B5EF4-FFF2-40B4-BE49-F238E27FC236}">
                <a16:creationId xmlns:a16="http://schemas.microsoft.com/office/drawing/2014/main" id="{54D3D154-9506-423B-8B36-6783FF6CC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8351" y="4931209"/>
            <a:ext cx="252412" cy="319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1431756F-CA8B-4894-8E68-6FF3B4A07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 Representation:  Adjacency List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127EA5BD-B3DD-41D7-8D08-8D6288556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302" y="1642748"/>
            <a:ext cx="9479839" cy="2108516"/>
          </a:xfrm>
        </p:spPr>
        <p:txBody>
          <a:bodyPr/>
          <a:lstStyle/>
          <a:p>
            <a:r>
              <a:rPr lang="en-US" altLang="en-US" dirty="0"/>
              <a:t>Adjacency list.  </a:t>
            </a:r>
            <a:r>
              <a:rPr lang="en-US" altLang="en-US" dirty="0">
                <a:solidFill>
                  <a:schemeClr val="tx1"/>
                </a:solidFill>
              </a:rPr>
              <a:t>Node indexed array of lists.</a:t>
            </a:r>
          </a:p>
          <a:p>
            <a:pPr lvl="1"/>
            <a:r>
              <a:rPr lang="en-US" altLang="en-US" dirty="0"/>
              <a:t>Two representations of each edge.</a:t>
            </a:r>
          </a:p>
          <a:p>
            <a:pPr lvl="1"/>
            <a:r>
              <a:rPr lang="en-US" altLang="en-US" dirty="0"/>
              <a:t>Space proportional to m + n.</a:t>
            </a:r>
          </a:p>
          <a:p>
            <a:pPr lvl="1"/>
            <a:r>
              <a:rPr lang="en-US" altLang="en-US" dirty="0"/>
              <a:t>Checking if (u, v) is an edge takes O(deg(u)) time.</a:t>
            </a:r>
          </a:p>
          <a:p>
            <a:pPr lvl="1"/>
            <a:r>
              <a:rPr lang="en-US" altLang="en-US" dirty="0"/>
              <a:t>Identifying all edges takes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(m + n) time.</a:t>
            </a:r>
          </a:p>
          <a:p>
            <a:pPr lvl="1"/>
            <a:endParaRPr lang="en-US" altLang="en-US" dirty="0"/>
          </a:p>
        </p:txBody>
      </p:sp>
      <p:pic>
        <p:nvPicPr>
          <p:cNvPr id="729223" name="Picture 135">
            <a:extLst>
              <a:ext uri="{FF2B5EF4-FFF2-40B4-BE49-F238E27FC236}">
                <a16:creationId xmlns:a16="http://schemas.microsoft.com/office/drawing/2014/main" id="{01ED9240-2985-452B-B32F-59EDA802679B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560743" y="3817938"/>
            <a:ext cx="2438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9288" name="Line 200">
            <a:extLst>
              <a:ext uri="{FF2B5EF4-FFF2-40B4-BE49-F238E27FC236}">
                <a16:creationId xmlns:a16="http://schemas.microsoft.com/office/drawing/2014/main" id="{F3FF06FE-8857-4BC6-958B-72286DFB1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798" y="5028407"/>
            <a:ext cx="252412" cy="319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89" name="Line 201">
            <a:extLst>
              <a:ext uri="{FF2B5EF4-FFF2-40B4-BE49-F238E27FC236}">
                <a16:creationId xmlns:a16="http://schemas.microsoft.com/office/drawing/2014/main" id="{28FF1CC4-B20B-48A0-80C4-D26333A49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8594" y="2707973"/>
            <a:ext cx="152400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90" name="Rectangle 202">
            <a:extLst>
              <a:ext uri="{FF2B5EF4-FFF2-40B4-BE49-F238E27FC236}">
                <a16:creationId xmlns:a16="http://schemas.microsoft.com/office/drawing/2014/main" id="{84EE210A-CE9D-476A-8CF8-57484E78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932" y="2393328"/>
            <a:ext cx="235654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degree = number of neighbors of 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9DBCC-DC63-4D2C-B3CF-7436874F5428}"/>
              </a:ext>
            </a:extLst>
          </p:cNvPr>
          <p:cNvGrpSpPr/>
          <p:nvPr/>
        </p:nvGrpSpPr>
        <p:grpSpPr>
          <a:xfrm>
            <a:off x="4337773" y="3864769"/>
            <a:ext cx="4019549" cy="2497138"/>
            <a:chOff x="6138864" y="3657600"/>
            <a:chExt cx="4019549" cy="2497138"/>
          </a:xfrm>
        </p:grpSpPr>
        <p:sp>
          <p:nvSpPr>
            <p:cNvPr id="729092" name="Rectangle 4">
              <a:extLst>
                <a:ext uri="{FF2B5EF4-FFF2-40B4-BE49-F238E27FC236}">
                  <a16:creationId xmlns:a16="http://schemas.microsoft.com/office/drawing/2014/main" id="{6839B13B-7496-4941-B48B-AC103768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3657600"/>
              <a:ext cx="255587" cy="2555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729093" name="Rectangle 5">
              <a:extLst>
                <a:ext uri="{FF2B5EF4-FFF2-40B4-BE49-F238E27FC236}">
                  <a16:creationId xmlns:a16="http://schemas.microsoft.com/office/drawing/2014/main" id="{62FE33D9-60BE-4F12-88A8-FEB909602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657600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2</a:t>
              </a:r>
            </a:p>
          </p:txBody>
        </p:sp>
        <p:sp>
          <p:nvSpPr>
            <p:cNvPr id="729094" name="Rectangle 6">
              <a:extLst>
                <a:ext uri="{FF2B5EF4-FFF2-40B4-BE49-F238E27FC236}">
                  <a16:creationId xmlns:a16="http://schemas.microsoft.com/office/drawing/2014/main" id="{829F7078-F8C9-44CD-B767-B5F317E02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789" y="3657600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095" name="Oval 7">
              <a:extLst>
                <a:ext uri="{FF2B5EF4-FFF2-40B4-BE49-F238E27FC236}">
                  <a16:creationId xmlns:a16="http://schemas.microsoft.com/office/drawing/2014/main" id="{9E56CEFD-7090-478C-B62C-5BC547745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3752850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103" name="AutoShape 15">
              <a:extLst>
                <a:ext uri="{FF2B5EF4-FFF2-40B4-BE49-F238E27FC236}">
                  <a16:creationId xmlns:a16="http://schemas.microsoft.com/office/drawing/2014/main" id="{416EFEC9-EDC7-48BF-A189-B9A4A3CE9276}"/>
                </a:ext>
              </a:extLst>
            </p:cNvPr>
            <p:cNvCxnSpPr>
              <a:cxnSpLocks noChangeShapeType="1"/>
              <a:stCxn id="729095" idx="6"/>
            </p:cNvCxnSpPr>
            <p:nvPr/>
          </p:nvCxnSpPr>
          <p:spPr bwMode="auto">
            <a:xfrm>
              <a:off x="6967539" y="3786188"/>
              <a:ext cx="4794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104" name="Rectangle 16">
              <a:extLst>
                <a:ext uri="{FF2B5EF4-FFF2-40B4-BE49-F238E27FC236}">
                  <a16:creationId xmlns:a16="http://schemas.microsoft.com/office/drawing/2014/main" id="{368705D8-2A83-44E6-A091-3434A637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075" y="3657600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729105" name="Rectangle 17">
              <a:extLst>
                <a:ext uri="{FF2B5EF4-FFF2-40B4-BE49-F238E27FC236}">
                  <a16:creationId xmlns:a16="http://schemas.microsoft.com/office/drawing/2014/main" id="{C2291A9A-B692-4557-845B-CEA2378D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664" y="3657600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106" name="Oval 18">
              <a:extLst>
                <a:ext uri="{FF2B5EF4-FFF2-40B4-BE49-F238E27FC236}">
                  <a16:creationId xmlns:a16="http://schemas.microsoft.com/office/drawing/2014/main" id="{0B69747B-8604-45F7-854B-1D1AB4A0A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1914" y="3752850"/>
              <a:ext cx="65087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108" name="Rectangle 20">
              <a:extLst>
                <a:ext uri="{FF2B5EF4-FFF2-40B4-BE49-F238E27FC236}">
                  <a16:creationId xmlns:a16="http://schemas.microsoft.com/office/drawing/2014/main" id="{109D6211-6A5D-43AE-95D3-F8007788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3976689"/>
              <a:ext cx="255587" cy="2555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729112" name="Rectangle 24">
              <a:extLst>
                <a:ext uri="{FF2B5EF4-FFF2-40B4-BE49-F238E27FC236}">
                  <a16:creationId xmlns:a16="http://schemas.microsoft.com/office/drawing/2014/main" id="{D1EDDADA-1A4C-4AA5-9F05-FBCF5499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4295775"/>
              <a:ext cx="255587" cy="2555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729116" name="Rectangle 28">
              <a:extLst>
                <a:ext uri="{FF2B5EF4-FFF2-40B4-BE49-F238E27FC236}">
                  <a16:creationId xmlns:a16="http://schemas.microsoft.com/office/drawing/2014/main" id="{7AC54ABB-28F9-4B29-9B8D-7CE316F4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4614864"/>
              <a:ext cx="255587" cy="2555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729117" name="Rectangle 29">
              <a:extLst>
                <a:ext uri="{FF2B5EF4-FFF2-40B4-BE49-F238E27FC236}">
                  <a16:creationId xmlns:a16="http://schemas.microsoft.com/office/drawing/2014/main" id="{933CFCF7-A35B-4E6D-A943-4F6F98E64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9" y="4614864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29118" name="Rectangle 30">
              <a:extLst>
                <a:ext uri="{FF2B5EF4-FFF2-40B4-BE49-F238E27FC236}">
                  <a16:creationId xmlns:a16="http://schemas.microsoft.com/office/drawing/2014/main" id="{FD4F256C-EB1D-4D46-B767-BC0761EF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725" y="4614864"/>
              <a:ext cx="255588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119" name="Oval 31">
              <a:extLst>
                <a:ext uri="{FF2B5EF4-FFF2-40B4-BE49-F238E27FC236}">
                  <a16:creationId xmlns:a16="http://schemas.microsoft.com/office/drawing/2014/main" id="{EC1C9956-0A05-47B6-9F85-35F37BAC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975" y="4710114"/>
              <a:ext cx="63500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120" name="Rectangle 32">
              <a:extLst>
                <a:ext uri="{FF2B5EF4-FFF2-40B4-BE49-F238E27FC236}">
                  <a16:creationId xmlns:a16="http://schemas.microsoft.com/office/drawing/2014/main" id="{DCF3BEA8-456D-4674-9705-015BEDE85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4614864"/>
              <a:ext cx="255588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5</a:t>
              </a:r>
            </a:p>
          </p:txBody>
        </p:sp>
        <p:sp>
          <p:nvSpPr>
            <p:cNvPr id="729121" name="Rectangle 33">
              <a:extLst>
                <a:ext uri="{FF2B5EF4-FFF2-40B4-BE49-F238E27FC236}">
                  <a16:creationId xmlns:a16="http://schemas.microsoft.com/office/drawing/2014/main" id="{86AFA879-04B0-49DC-A237-6DAAA68E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9" y="4614864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122" name="Oval 34">
              <a:extLst>
                <a:ext uri="{FF2B5EF4-FFF2-40B4-BE49-F238E27FC236}">
                  <a16:creationId xmlns:a16="http://schemas.microsoft.com/office/drawing/2014/main" id="{2D931E0A-75AC-4AB2-B229-A8AE8DB2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4710114"/>
              <a:ext cx="63500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123" name="AutoShape 35">
              <a:extLst>
                <a:ext uri="{FF2B5EF4-FFF2-40B4-BE49-F238E27FC236}">
                  <a16:creationId xmlns:a16="http://schemas.microsoft.com/office/drawing/2014/main" id="{4DC52FF1-A267-467A-813B-D37756A769FB}"/>
                </a:ext>
              </a:extLst>
            </p:cNvPr>
            <p:cNvCxnSpPr>
              <a:cxnSpLocks noChangeShapeType="1"/>
              <a:stCxn id="729119" idx="6"/>
              <a:endCxn id="729120" idx="1"/>
            </p:cNvCxnSpPr>
            <p:nvPr/>
          </p:nvCxnSpPr>
          <p:spPr bwMode="auto">
            <a:xfrm>
              <a:off x="6975476" y="4743450"/>
              <a:ext cx="3587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124" name="Rectangle 36">
              <a:extLst>
                <a:ext uri="{FF2B5EF4-FFF2-40B4-BE49-F238E27FC236}">
                  <a16:creationId xmlns:a16="http://schemas.microsoft.com/office/drawing/2014/main" id="{7C5644D9-2B4D-4A90-AEBB-50ECF9B69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4933950"/>
              <a:ext cx="255587" cy="2555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729136" name="Rectangle 48">
              <a:extLst>
                <a:ext uri="{FF2B5EF4-FFF2-40B4-BE49-F238E27FC236}">
                  <a16:creationId xmlns:a16="http://schemas.microsoft.com/office/drawing/2014/main" id="{26015013-15E4-42A8-8066-EA631FBA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5260975"/>
              <a:ext cx="255587" cy="2555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729148" name="Rectangle 60">
              <a:extLst>
                <a:ext uri="{FF2B5EF4-FFF2-40B4-BE49-F238E27FC236}">
                  <a16:creationId xmlns:a16="http://schemas.microsoft.com/office/drawing/2014/main" id="{51616DD5-B4CE-41D8-95F5-0D3F5079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5572125"/>
              <a:ext cx="255587" cy="2555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729149" name="Rectangle 61">
              <a:extLst>
                <a:ext uri="{FF2B5EF4-FFF2-40B4-BE49-F238E27FC236}">
                  <a16:creationId xmlns:a16="http://schemas.microsoft.com/office/drawing/2014/main" id="{CED3F09E-1ECC-42CC-9F6C-647691C9B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9" y="5572125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729150" name="Rectangle 62">
              <a:extLst>
                <a:ext uri="{FF2B5EF4-FFF2-40B4-BE49-F238E27FC236}">
                  <a16:creationId xmlns:a16="http://schemas.microsoft.com/office/drawing/2014/main" id="{D43C8B7A-3874-4D30-B74B-0E7AF8948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725" y="5572125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151" name="Oval 63">
              <a:extLst>
                <a:ext uri="{FF2B5EF4-FFF2-40B4-BE49-F238E27FC236}">
                  <a16:creationId xmlns:a16="http://schemas.microsoft.com/office/drawing/2014/main" id="{12F8AE1C-0389-4C81-9D6B-FF75DCC8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975" y="5667375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152" name="Rectangle 64">
              <a:extLst>
                <a:ext uri="{FF2B5EF4-FFF2-40B4-BE49-F238E27FC236}">
                  <a16:creationId xmlns:a16="http://schemas.microsoft.com/office/drawing/2014/main" id="{0A33965F-03E5-49CB-B1D8-633186FD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5572125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8</a:t>
              </a:r>
            </a:p>
          </p:txBody>
        </p:sp>
        <p:sp>
          <p:nvSpPr>
            <p:cNvPr id="729153" name="Rectangle 65">
              <a:extLst>
                <a:ext uri="{FF2B5EF4-FFF2-40B4-BE49-F238E27FC236}">
                  <a16:creationId xmlns:a16="http://schemas.microsoft.com/office/drawing/2014/main" id="{BB38D72D-638F-4CC1-8444-7817302C8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9" y="5572125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154" name="Oval 66">
              <a:extLst>
                <a:ext uri="{FF2B5EF4-FFF2-40B4-BE49-F238E27FC236}">
                  <a16:creationId xmlns:a16="http://schemas.microsoft.com/office/drawing/2014/main" id="{A0CF3E1F-C29E-4305-ABA9-C6774D0F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7375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155" name="AutoShape 67">
              <a:extLst>
                <a:ext uri="{FF2B5EF4-FFF2-40B4-BE49-F238E27FC236}">
                  <a16:creationId xmlns:a16="http://schemas.microsoft.com/office/drawing/2014/main" id="{EC26AF49-FE48-4F3E-8AB8-40F2ECD05440}"/>
                </a:ext>
              </a:extLst>
            </p:cNvPr>
            <p:cNvCxnSpPr>
              <a:cxnSpLocks noChangeShapeType="1"/>
              <a:stCxn id="729151" idx="6"/>
              <a:endCxn id="729152" idx="1"/>
            </p:cNvCxnSpPr>
            <p:nvPr/>
          </p:nvCxnSpPr>
          <p:spPr bwMode="auto">
            <a:xfrm>
              <a:off x="6975476" y="5700713"/>
              <a:ext cx="3587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156" name="Rectangle 68">
              <a:extLst>
                <a:ext uri="{FF2B5EF4-FFF2-40B4-BE49-F238E27FC236}">
                  <a16:creationId xmlns:a16="http://schemas.microsoft.com/office/drawing/2014/main" id="{B74EAC0B-BC8B-4495-8EC3-086ECBAA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4" y="5891214"/>
              <a:ext cx="255587" cy="2555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729224" name="Rectangle 136">
              <a:extLst>
                <a:ext uri="{FF2B5EF4-FFF2-40B4-BE49-F238E27FC236}">
                  <a16:creationId xmlns:a16="http://schemas.microsoft.com/office/drawing/2014/main" id="{3785ADFB-7E89-4D41-827A-535A8B1E2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4" y="3971925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1</a:t>
              </a:r>
            </a:p>
          </p:txBody>
        </p:sp>
        <p:sp>
          <p:nvSpPr>
            <p:cNvPr id="729225" name="Rectangle 137">
              <a:extLst>
                <a:ext uri="{FF2B5EF4-FFF2-40B4-BE49-F238E27FC236}">
                  <a16:creationId xmlns:a16="http://schemas.microsoft.com/office/drawing/2014/main" id="{DF0C507F-4B86-43D5-9DE7-DB2860C6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550" y="3971925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26" name="Oval 138">
              <a:extLst>
                <a:ext uri="{FF2B5EF4-FFF2-40B4-BE49-F238E27FC236}">
                  <a16:creationId xmlns:a16="http://schemas.microsoft.com/office/drawing/2014/main" id="{B99174A3-0080-42D8-B067-94E8BEDC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8800" y="4067175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27" name="Rectangle 139">
              <a:extLst>
                <a:ext uri="{FF2B5EF4-FFF2-40B4-BE49-F238E27FC236}">
                  <a16:creationId xmlns:a16="http://schemas.microsoft.com/office/drawing/2014/main" id="{95676C7E-E266-4078-94E2-EE48556B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075" y="3971925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729228" name="Rectangle 140">
              <a:extLst>
                <a:ext uri="{FF2B5EF4-FFF2-40B4-BE49-F238E27FC236}">
                  <a16:creationId xmlns:a16="http://schemas.microsoft.com/office/drawing/2014/main" id="{E5619724-688F-40C6-81B7-BCB8C489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664" y="3971925"/>
              <a:ext cx="26193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29" name="Oval 141">
              <a:extLst>
                <a:ext uri="{FF2B5EF4-FFF2-40B4-BE49-F238E27FC236}">
                  <a16:creationId xmlns:a16="http://schemas.microsoft.com/office/drawing/2014/main" id="{8444E343-0CA3-477C-91E7-2FE04C581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1913" y="4067175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30" name="Rectangle 142">
              <a:extLst>
                <a:ext uri="{FF2B5EF4-FFF2-40B4-BE49-F238E27FC236}">
                  <a16:creationId xmlns:a16="http://schemas.microsoft.com/office/drawing/2014/main" id="{B8CF9AA5-847F-482F-969B-4A1D2F5C0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9" y="3971925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29231" name="Rectangle 143">
              <a:extLst>
                <a:ext uri="{FF2B5EF4-FFF2-40B4-BE49-F238E27FC236}">
                  <a16:creationId xmlns:a16="http://schemas.microsoft.com/office/drawing/2014/main" id="{A530157C-0008-4A03-BB9D-13F788A06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475" y="3971925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32" name="Oval 144">
              <a:extLst>
                <a:ext uri="{FF2B5EF4-FFF2-40B4-BE49-F238E27FC236}">
                  <a16:creationId xmlns:a16="http://schemas.microsoft.com/office/drawing/2014/main" id="{22268FA7-04C3-4880-9808-A0E67AE3B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7725" y="4067175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233" name="AutoShape 145">
              <a:extLst>
                <a:ext uri="{FF2B5EF4-FFF2-40B4-BE49-F238E27FC236}">
                  <a16:creationId xmlns:a16="http://schemas.microsoft.com/office/drawing/2014/main" id="{D1B4415E-DA29-4C44-B5FD-44741E914D1C}"/>
                </a:ext>
              </a:extLst>
            </p:cNvPr>
            <p:cNvCxnSpPr>
              <a:cxnSpLocks noChangeShapeType="1"/>
              <a:stCxn id="729229" idx="6"/>
              <a:endCxn id="729230" idx="1"/>
            </p:cNvCxnSpPr>
            <p:nvPr/>
          </p:nvCxnSpPr>
          <p:spPr bwMode="auto">
            <a:xfrm>
              <a:off x="7745414" y="4100513"/>
              <a:ext cx="3714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9234" name="AutoShape 146">
              <a:extLst>
                <a:ext uri="{FF2B5EF4-FFF2-40B4-BE49-F238E27FC236}">
                  <a16:creationId xmlns:a16="http://schemas.microsoft.com/office/drawing/2014/main" id="{084496CE-DE94-4A90-A301-9665385A0C78}"/>
                </a:ext>
              </a:extLst>
            </p:cNvPr>
            <p:cNvCxnSpPr>
              <a:cxnSpLocks noChangeShapeType="1"/>
              <a:stCxn id="729226" idx="6"/>
              <a:endCxn id="729227" idx="1"/>
            </p:cNvCxnSpPr>
            <p:nvPr/>
          </p:nvCxnSpPr>
          <p:spPr bwMode="auto">
            <a:xfrm>
              <a:off x="6972301" y="4100513"/>
              <a:ext cx="3587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235" name="Rectangle 147">
              <a:extLst>
                <a:ext uri="{FF2B5EF4-FFF2-40B4-BE49-F238E27FC236}">
                  <a16:creationId xmlns:a16="http://schemas.microsoft.com/office/drawing/2014/main" id="{8470933F-C362-4F9F-B9D1-6729F554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839" y="3971925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5</a:t>
              </a:r>
            </a:p>
          </p:txBody>
        </p:sp>
        <p:sp>
          <p:nvSpPr>
            <p:cNvPr id="729236" name="Rectangle 148">
              <a:extLst>
                <a:ext uri="{FF2B5EF4-FFF2-40B4-BE49-F238E27FC236}">
                  <a16:creationId xmlns:a16="http://schemas.microsoft.com/office/drawing/2014/main" id="{0C969198-D80E-475C-B019-61505BB1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5425" y="3971925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37" name="Oval 149">
              <a:extLst>
                <a:ext uri="{FF2B5EF4-FFF2-40B4-BE49-F238E27FC236}">
                  <a16:creationId xmlns:a16="http://schemas.microsoft.com/office/drawing/2014/main" id="{9570448A-629C-44EF-8EC5-58BA371A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4067175"/>
              <a:ext cx="65088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238" name="AutoShape 150">
              <a:extLst>
                <a:ext uri="{FF2B5EF4-FFF2-40B4-BE49-F238E27FC236}">
                  <a16:creationId xmlns:a16="http://schemas.microsoft.com/office/drawing/2014/main" id="{0D21EA9F-64E0-49ED-B269-A2A986AC6625}"/>
                </a:ext>
              </a:extLst>
            </p:cNvPr>
            <p:cNvCxnSpPr>
              <a:cxnSpLocks noChangeShapeType="1"/>
              <a:stCxn id="729232" idx="6"/>
              <a:endCxn id="729235" idx="1"/>
            </p:cNvCxnSpPr>
            <p:nvPr/>
          </p:nvCxnSpPr>
          <p:spPr bwMode="auto">
            <a:xfrm>
              <a:off x="8531226" y="4100513"/>
              <a:ext cx="3286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239" name="Rectangle 151">
              <a:extLst>
                <a:ext uri="{FF2B5EF4-FFF2-40B4-BE49-F238E27FC236}">
                  <a16:creationId xmlns:a16="http://schemas.microsoft.com/office/drawing/2014/main" id="{A8B9FC81-1F59-4D96-A095-E3A8BCD18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4" y="4292600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1</a:t>
              </a:r>
            </a:p>
          </p:txBody>
        </p:sp>
        <p:sp>
          <p:nvSpPr>
            <p:cNvPr id="729240" name="Rectangle 152">
              <a:extLst>
                <a:ext uri="{FF2B5EF4-FFF2-40B4-BE49-F238E27FC236}">
                  <a16:creationId xmlns:a16="http://schemas.microsoft.com/office/drawing/2014/main" id="{5DFC4E54-AEE3-4660-AACB-81B282B6C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550" y="4292600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41" name="Oval 153">
              <a:extLst>
                <a:ext uri="{FF2B5EF4-FFF2-40B4-BE49-F238E27FC236}">
                  <a16:creationId xmlns:a16="http://schemas.microsoft.com/office/drawing/2014/main" id="{DC6F9535-2D3A-4EE4-B8ED-0F1621EF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8800" y="4387850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42" name="Rectangle 154">
              <a:extLst>
                <a:ext uri="{FF2B5EF4-FFF2-40B4-BE49-F238E27FC236}">
                  <a16:creationId xmlns:a16="http://schemas.microsoft.com/office/drawing/2014/main" id="{F12AA045-1C8B-4A56-AF35-ECD1A4F9E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075" y="4292600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2</a:t>
              </a:r>
            </a:p>
          </p:txBody>
        </p:sp>
        <p:sp>
          <p:nvSpPr>
            <p:cNvPr id="729243" name="Rectangle 155">
              <a:extLst>
                <a:ext uri="{FF2B5EF4-FFF2-40B4-BE49-F238E27FC236}">
                  <a16:creationId xmlns:a16="http://schemas.microsoft.com/office/drawing/2014/main" id="{081382F5-5E49-41E6-8480-EF8AE12FD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664" y="4292600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44" name="Oval 156">
              <a:extLst>
                <a:ext uri="{FF2B5EF4-FFF2-40B4-BE49-F238E27FC236}">
                  <a16:creationId xmlns:a16="http://schemas.microsoft.com/office/drawing/2014/main" id="{0654A43A-1A12-4CA9-B44B-D75260DF3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1913" y="4387850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45" name="Rectangle 157">
              <a:extLst>
                <a:ext uri="{FF2B5EF4-FFF2-40B4-BE49-F238E27FC236}">
                  <a16:creationId xmlns:a16="http://schemas.microsoft.com/office/drawing/2014/main" id="{E79311D5-9DBE-47FC-A40D-3B4CE131D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9" y="4292600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5</a:t>
              </a:r>
            </a:p>
          </p:txBody>
        </p:sp>
        <p:sp>
          <p:nvSpPr>
            <p:cNvPr id="729246" name="Rectangle 158">
              <a:extLst>
                <a:ext uri="{FF2B5EF4-FFF2-40B4-BE49-F238E27FC236}">
                  <a16:creationId xmlns:a16="http://schemas.microsoft.com/office/drawing/2014/main" id="{247F601E-8C4C-4105-B9F9-2D2BDBB52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475" y="4292600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47" name="Oval 159">
              <a:extLst>
                <a:ext uri="{FF2B5EF4-FFF2-40B4-BE49-F238E27FC236}">
                  <a16:creationId xmlns:a16="http://schemas.microsoft.com/office/drawing/2014/main" id="{C54934BA-4E44-4F86-A9D9-26F9D2ACA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7725" y="4387850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248" name="AutoShape 160">
              <a:extLst>
                <a:ext uri="{FF2B5EF4-FFF2-40B4-BE49-F238E27FC236}">
                  <a16:creationId xmlns:a16="http://schemas.microsoft.com/office/drawing/2014/main" id="{9E7942DD-A391-4038-8423-AB76392F4C88}"/>
                </a:ext>
              </a:extLst>
            </p:cNvPr>
            <p:cNvCxnSpPr>
              <a:cxnSpLocks noChangeShapeType="1"/>
              <a:stCxn id="729244" idx="6"/>
              <a:endCxn id="729245" idx="1"/>
            </p:cNvCxnSpPr>
            <p:nvPr/>
          </p:nvCxnSpPr>
          <p:spPr bwMode="auto">
            <a:xfrm>
              <a:off x="7745414" y="4421188"/>
              <a:ext cx="3714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9249" name="AutoShape 161">
              <a:extLst>
                <a:ext uri="{FF2B5EF4-FFF2-40B4-BE49-F238E27FC236}">
                  <a16:creationId xmlns:a16="http://schemas.microsoft.com/office/drawing/2014/main" id="{0D723BE3-E4CF-49ED-B03C-9B6063F91619}"/>
                </a:ext>
              </a:extLst>
            </p:cNvPr>
            <p:cNvCxnSpPr>
              <a:cxnSpLocks noChangeShapeType="1"/>
              <a:stCxn id="729241" idx="6"/>
              <a:endCxn id="729242" idx="1"/>
            </p:cNvCxnSpPr>
            <p:nvPr/>
          </p:nvCxnSpPr>
          <p:spPr bwMode="auto">
            <a:xfrm>
              <a:off x="6972301" y="4421188"/>
              <a:ext cx="3587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9253" name="AutoShape 165">
              <a:extLst>
                <a:ext uri="{FF2B5EF4-FFF2-40B4-BE49-F238E27FC236}">
                  <a16:creationId xmlns:a16="http://schemas.microsoft.com/office/drawing/2014/main" id="{D2121310-D68A-4F4D-BA06-256BDE660F43}"/>
                </a:ext>
              </a:extLst>
            </p:cNvPr>
            <p:cNvCxnSpPr>
              <a:cxnSpLocks noChangeShapeType="1"/>
              <a:stCxn id="729247" idx="6"/>
            </p:cNvCxnSpPr>
            <p:nvPr/>
          </p:nvCxnSpPr>
          <p:spPr bwMode="auto">
            <a:xfrm>
              <a:off x="8531226" y="4421188"/>
              <a:ext cx="4794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254" name="Rectangle 166">
              <a:extLst>
                <a:ext uri="{FF2B5EF4-FFF2-40B4-BE49-F238E27FC236}">
                  <a16:creationId xmlns:a16="http://schemas.microsoft.com/office/drawing/2014/main" id="{813E4FBD-E669-44BC-B72D-EB27075F5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239" y="4283075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8</a:t>
              </a:r>
            </a:p>
          </p:txBody>
        </p:sp>
        <p:sp>
          <p:nvSpPr>
            <p:cNvPr id="729255" name="Rectangle 167">
              <a:extLst>
                <a:ext uri="{FF2B5EF4-FFF2-40B4-BE49-F238E27FC236}">
                  <a16:creationId xmlns:a16="http://schemas.microsoft.com/office/drawing/2014/main" id="{D61D08F5-3B90-4D99-925C-2DFD62F8F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2825" y="4283075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56" name="Oval 168">
              <a:extLst>
                <a:ext uri="{FF2B5EF4-FFF2-40B4-BE49-F238E27FC236}">
                  <a16:creationId xmlns:a16="http://schemas.microsoft.com/office/drawing/2014/main" id="{02EE1202-1980-45D2-A652-FD1C180F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8075" y="4378325"/>
              <a:ext cx="65088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257" name="AutoShape 169">
              <a:extLst>
                <a:ext uri="{FF2B5EF4-FFF2-40B4-BE49-F238E27FC236}">
                  <a16:creationId xmlns:a16="http://schemas.microsoft.com/office/drawing/2014/main" id="{1CE62D84-C954-4DF8-B54D-CD4DBB679EB7}"/>
                </a:ext>
              </a:extLst>
            </p:cNvPr>
            <p:cNvCxnSpPr>
              <a:cxnSpLocks noChangeShapeType="1"/>
              <a:stCxn id="729260" idx="3"/>
              <a:endCxn id="729254" idx="1"/>
            </p:cNvCxnSpPr>
            <p:nvPr/>
          </p:nvCxnSpPr>
          <p:spPr bwMode="auto">
            <a:xfrm flipV="1">
              <a:off x="9371014" y="4411663"/>
              <a:ext cx="276225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258" name="Rectangle 170">
              <a:extLst>
                <a:ext uri="{FF2B5EF4-FFF2-40B4-BE49-F238E27FC236}">
                  <a16:creationId xmlns:a16="http://schemas.microsoft.com/office/drawing/2014/main" id="{70A5227F-D613-446F-A90E-A0737B2EB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4476" y="4267201"/>
              <a:ext cx="186013" cy="27764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200"/>
            </a:p>
          </p:txBody>
        </p:sp>
        <p:sp>
          <p:nvSpPr>
            <p:cNvPr id="729259" name="Rectangle 171">
              <a:extLst>
                <a:ext uri="{FF2B5EF4-FFF2-40B4-BE49-F238E27FC236}">
                  <a16:creationId xmlns:a16="http://schemas.microsoft.com/office/drawing/2014/main" id="{64E300B1-C79A-4E71-8C07-DD6E310E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839" y="4287839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7</a:t>
              </a:r>
            </a:p>
          </p:txBody>
        </p:sp>
        <p:sp>
          <p:nvSpPr>
            <p:cNvPr id="729260" name="Rectangle 172">
              <a:extLst>
                <a:ext uri="{FF2B5EF4-FFF2-40B4-BE49-F238E27FC236}">
                  <a16:creationId xmlns:a16="http://schemas.microsoft.com/office/drawing/2014/main" id="{1C5FB933-7FAA-43D7-81E2-87D3E595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5425" y="4287839"/>
              <a:ext cx="255588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61" name="Oval 173">
              <a:extLst>
                <a:ext uri="{FF2B5EF4-FFF2-40B4-BE49-F238E27FC236}">
                  <a16:creationId xmlns:a16="http://schemas.microsoft.com/office/drawing/2014/main" id="{96E9509C-D5F4-417F-A3B8-93BF4862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4383089"/>
              <a:ext cx="63500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63" name="Rectangle 175">
              <a:extLst>
                <a:ext uri="{FF2B5EF4-FFF2-40B4-BE49-F238E27FC236}">
                  <a16:creationId xmlns:a16="http://schemas.microsoft.com/office/drawing/2014/main" id="{E99AD6B8-B3AD-4D5C-A019-7FD674A7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4932364"/>
              <a:ext cx="255588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2</a:t>
              </a:r>
            </a:p>
          </p:txBody>
        </p:sp>
        <p:sp>
          <p:nvSpPr>
            <p:cNvPr id="729264" name="Rectangle 176">
              <a:extLst>
                <a:ext uri="{FF2B5EF4-FFF2-40B4-BE49-F238E27FC236}">
                  <a16:creationId xmlns:a16="http://schemas.microsoft.com/office/drawing/2014/main" id="{C30A8CFB-2664-4123-A9EC-D6E502FF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964" y="4932364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65" name="Oval 177">
              <a:extLst>
                <a:ext uri="{FF2B5EF4-FFF2-40B4-BE49-F238E27FC236}">
                  <a16:creationId xmlns:a16="http://schemas.microsoft.com/office/drawing/2014/main" id="{5801EA00-3736-4AD3-81C6-6CBB19D8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5027614"/>
              <a:ext cx="63500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66" name="Rectangle 178">
              <a:extLst>
                <a:ext uri="{FF2B5EF4-FFF2-40B4-BE49-F238E27FC236}">
                  <a16:creationId xmlns:a16="http://schemas.microsoft.com/office/drawing/2014/main" id="{2C8756B5-61FC-4023-A25B-A2E039DA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014" y="4932364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729267" name="Rectangle 179">
              <a:extLst>
                <a:ext uri="{FF2B5EF4-FFF2-40B4-BE49-F238E27FC236}">
                  <a16:creationId xmlns:a16="http://schemas.microsoft.com/office/drawing/2014/main" id="{51B49B68-DDC1-466F-AE03-40BA3DBD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600" y="4932364"/>
              <a:ext cx="254000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68" name="Oval 180">
              <a:extLst>
                <a:ext uri="{FF2B5EF4-FFF2-40B4-BE49-F238E27FC236}">
                  <a16:creationId xmlns:a16="http://schemas.microsoft.com/office/drawing/2014/main" id="{8A4D5B80-9B92-4F0A-9EF9-3FA67AC88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5027614"/>
              <a:ext cx="63500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69" name="Rectangle 181">
              <a:extLst>
                <a:ext uri="{FF2B5EF4-FFF2-40B4-BE49-F238E27FC236}">
                  <a16:creationId xmlns:a16="http://schemas.microsoft.com/office/drawing/2014/main" id="{41E5517C-23AD-4C7D-AB8B-885E0D95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5300" y="4932364"/>
              <a:ext cx="255588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4</a:t>
              </a:r>
            </a:p>
          </p:txBody>
        </p:sp>
        <p:sp>
          <p:nvSpPr>
            <p:cNvPr id="729270" name="Rectangle 182">
              <a:extLst>
                <a:ext uri="{FF2B5EF4-FFF2-40B4-BE49-F238E27FC236}">
                  <a16:creationId xmlns:a16="http://schemas.microsoft.com/office/drawing/2014/main" id="{B25303FB-C46F-4129-87EC-256801BB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9" y="4932364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71" name="Oval 183">
              <a:extLst>
                <a:ext uri="{FF2B5EF4-FFF2-40B4-BE49-F238E27FC236}">
                  <a16:creationId xmlns:a16="http://schemas.microsoft.com/office/drawing/2014/main" id="{A622DB6F-CB09-48CB-96EF-7B56907B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138" y="5027614"/>
              <a:ext cx="63500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272" name="AutoShape 184">
              <a:extLst>
                <a:ext uri="{FF2B5EF4-FFF2-40B4-BE49-F238E27FC236}">
                  <a16:creationId xmlns:a16="http://schemas.microsoft.com/office/drawing/2014/main" id="{6DA49A2F-6E13-4DC3-8FE7-58386ECC6580}"/>
                </a:ext>
              </a:extLst>
            </p:cNvPr>
            <p:cNvCxnSpPr>
              <a:cxnSpLocks noChangeShapeType="1"/>
              <a:stCxn id="729268" idx="6"/>
              <a:endCxn id="729269" idx="1"/>
            </p:cNvCxnSpPr>
            <p:nvPr/>
          </p:nvCxnSpPr>
          <p:spPr bwMode="auto">
            <a:xfrm>
              <a:off x="7753350" y="5060950"/>
              <a:ext cx="3619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9273" name="AutoShape 185">
              <a:extLst>
                <a:ext uri="{FF2B5EF4-FFF2-40B4-BE49-F238E27FC236}">
                  <a16:creationId xmlns:a16="http://schemas.microsoft.com/office/drawing/2014/main" id="{A6C1D0AF-6377-4FB2-8BB0-98074BE8DA8B}"/>
                </a:ext>
              </a:extLst>
            </p:cNvPr>
            <p:cNvCxnSpPr>
              <a:cxnSpLocks noChangeShapeType="1"/>
              <a:stCxn id="729265" idx="6"/>
              <a:endCxn id="729266" idx="1"/>
            </p:cNvCxnSpPr>
            <p:nvPr/>
          </p:nvCxnSpPr>
          <p:spPr bwMode="auto">
            <a:xfrm>
              <a:off x="6970713" y="5060950"/>
              <a:ext cx="3683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274" name="Rectangle 186">
              <a:extLst>
                <a:ext uri="{FF2B5EF4-FFF2-40B4-BE49-F238E27FC236}">
                  <a16:creationId xmlns:a16="http://schemas.microsoft.com/office/drawing/2014/main" id="{815C5972-FE2C-4C72-875F-8332937B3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0" y="4932364"/>
              <a:ext cx="255588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6</a:t>
              </a:r>
            </a:p>
          </p:txBody>
        </p:sp>
        <p:sp>
          <p:nvSpPr>
            <p:cNvPr id="729275" name="Rectangle 187">
              <a:extLst>
                <a:ext uri="{FF2B5EF4-FFF2-40B4-BE49-F238E27FC236}">
                  <a16:creationId xmlns:a16="http://schemas.microsoft.com/office/drawing/2014/main" id="{0214B6E5-3B87-4566-9255-38319E4FF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839" y="4932364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76" name="Oval 188">
              <a:extLst>
                <a:ext uri="{FF2B5EF4-FFF2-40B4-BE49-F238E27FC236}">
                  <a16:creationId xmlns:a16="http://schemas.microsoft.com/office/drawing/2014/main" id="{9F2398EA-8624-4176-B0EC-06B94D5DE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9089" y="5027614"/>
              <a:ext cx="65087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277" name="AutoShape 189">
              <a:extLst>
                <a:ext uri="{FF2B5EF4-FFF2-40B4-BE49-F238E27FC236}">
                  <a16:creationId xmlns:a16="http://schemas.microsoft.com/office/drawing/2014/main" id="{6CA933AE-32AD-437A-A6EF-CC5F460B3AB5}"/>
                </a:ext>
              </a:extLst>
            </p:cNvPr>
            <p:cNvCxnSpPr>
              <a:cxnSpLocks noChangeShapeType="1"/>
              <a:stCxn id="729271" idx="6"/>
              <a:endCxn id="729274" idx="1"/>
            </p:cNvCxnSpPr>
            <p:nvPr/>
          </p:nvCxnSpPr>
          <p:spPr bwMode="auto">
            <a:xfrm>
              <a:off x="8529638" y="5060950"/>
              <a:ext cx="3286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9278" name="Rectangle 190">
              <a:extLst>
                <a:ext uri="{FF2B5EF4-FFF2-40B4-BE49-F238E27FC236}">
                  <a16:creationId xmlns:a16="http://schemas.microsoft.com/office/drawing/2014/main" id="{A5687466-1586-4733-A8DE-0A7463791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9" y="5249864"/>
              <a:ext cx="255587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5</a:t>
              </a:r>
            </a:p>
          </p:txBody>
        </p:sp>
        <p:sp>
          <p:nvSpPr>
            <p:cNvPr id="729279" name="Rectangle 191">
              <a:extLst>
                <a:ext uri="{FF2B5EF4-FFF2-40B4-BE49-F238E27FC236}">
                  <a16:creationId xmlns:a16="http://schemas.microsoft.com/office/drawing/2014/main" id="{8AF3B26B-B200-4578-8E2C-9B76B122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725" y="5249864"/>
              <a:ext cx="255588" cy="25558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80" name="Oval 192">
              <a:extLst>
                <a:ext uri="{FF2B5EF4-FFF2-40B4-BE49-F238E27FC236}">
                  <a16:creationId xmlns:a16="http://schemas.microsoft.com/office/drawing/2014/main" id="{7BAFAC01-606F-4B7E-B14A-15FEC373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975" y="5345114"/>
              <a:ext cx="63500" cy="6508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91" name="Rectangle 203">
              <a:extLst>
                <a:ext uri="{FF2B5EF4-FFF2-40B4-BE49-F238E27FC236}">
                  <a16:creationId xmlns:a16="http://schemas.microsoft.com/office/drawing/2014/main" id="{33F0AE1D-85A8-4030-8701-841829B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789" y="5899150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729292" name="Rectangle 204">
              <a:extLst>
                <a:ext uri="{FF2B5EF4-FFF2-40B4-BE49-F238E27FC236}">
                  <a16:creationId xmlns:a16="http://schemas.microsoft.com/office/drawing/2014/main" id="{E0D072C3-4EE7-4EC0-8BF4-D48D92E15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5" y="5899150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93" name="Oval 205">
              <a:extLst>
                <a:ext uri="{FF2B5EF4-FFF2-40B4-BE49-F238E27FC236}">
                  <a16:creationId xmlns:a16="http://schemas.microsoft.com/office/drawing/2014/main" id="{6B4D488F-1F9A-43CD-8394-EA822ABF5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625" y="5994400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29294" name="Rectangle 206">
              <a:extLst>
                <a:ext uri="{FF2B5EF4-FFF2-40B4-BE49-F238E27FC236}">
                  <a16:creationId xmlns:a16="http://schemas.microsoft.com/office/drawing/2014/main" id="{A9D53CA3-860B-46A1-AEF5-9D263106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5899150"/>
              <a:ext cx="255588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7</a:t>
              </a:r>
            </a:p>
          </p:txBody>
        </p:sp>
        <p:sp>
          <p:nvSpPr>
            <p:cNvPr id="729295" name="Rectangle 207">
              <a:extLst>
                <a:ext uri="{FF2B5EF4-FFF2-40B4-BE49-F238E27FC236}">
                  <a16:creationId xmlns:a16="http://schemas.microsoft.com/office/drawing/2014/main" id="{24573133-FF91-43BE-9ACD-1BC9CE052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014" y="5899150"/>
              <a:ext cx="255587" cy="2555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729296" name="Oval 208">
              <a:extLst>
                <a:ext uri="{FF2B5EF4-FFF2-40B4-BE49-F238E27FC236}">
                  <a16:creationId xmlns:a16="http://schemas.microsoft.com/office/drawing/2014/main" id="{CF156DA0-15A9-4FE8-A458-D0C5D28A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263" y="5994400"/>
              <a:ext cx="63500" cy="6508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729297" name="AutoShape 209">
              <a:extLst>
                <a:ext uri="{FF2B5EF4-FFF2-40B4-BE49-F238E27FC236}">
                  <a16:creationId xmlns:a16="http://schemas.microsoft.com/office/drawing/2014/main" id="{127B35BB-07DB-4E90-8161-EB6F675D800E}"/>
                </a:ext>
              </a:extLst>
            </p:cNvPr>
            <p:cNvCxnSpPr>
              <a:cxnSpLocks noChangeShapeType="1"/>
              <a:stCxn id="729293" idx="6"/>
              <a:endCxn id="729294" idx="1"/>
            </p:cNvCxnSpPr>
            <p:nvPr/>
          </p:nvCxnSpPr>
          <p:spPr bwMode="auto">
            <a:xfrm>
              <a:off x="6969125" y="6027738"/>
              <a:ext cx="3683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434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are useful for representing a wide variety of situations</a:t>
            </a:r>
          </a:p>
          <a:p>
            <a:r>
              <a:rPr lang="en-US" dirty="0"/>
              <a:t>Basic graph terminology: path, cycle, connected component, distance, DAG, trees…</a:t>
            </a:r>
          </a:p>
          <a:p>
            <a:r>
              <a:rPr lang="en-US" dirty="0"/>
              <a:t>There are two main ways to represent graphical data - Adjacency Lists and Adjacency Matrices (which exemplify the pros and cons of linked lists vs. arrays)</a:t>
            </a:r>
          </a:p>
          <a:p>
            <a:r>
              <a:rPr lang="en-US" dirty="0"/>
              <a:t>Main Takeaway: The organization </a:t>
            </a:r>
            <a:r>
              <a:rPr lang="en-US"/>
              <a:t>of graphical </a:t>
            </a:r>
            <a:r>
              <a:rPr lang="en-US" dirty="0"/>
              <a:t>data affects the running time of algorithms. </a:t>
            </a:r>
          </a:p>
        </p:txBody>
      </p:sp>
    </p:spTree>
    <p:extLst>
      <p:ext uri="{BB962C8B-B14F-4D97-AF65-F5344CB8AC3E}">
        <p14:creationId xmlns:p14="http://schemas.microsoft.com/office/powerpoint/2010/main" val="40141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Review of basic graph terminology</a:t>
            </a:r>
          </a:p>
          <a:p>
            <a:r>
              <a:rPr lang="en-US" dirty="0"/>
              <a:t>Recap of </a:t>
            </a:r>
            <a:r>
              <a:rPr lang="en-US"/>
              <a:t>graph representations</a:t>
            </a:r>
            <a:endParaRPr lang="en-US" dirty="0"/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90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>
            <a:extLst>
              <a:ext uri="{FF2B5EF4-FFF2-40B4-BE49-F238E27FC236}">
                <a16:creationId xmlns:a16="http://schemas.microsoft.com/office/drawing/2014/main" id="{1FDA40C1-67B7-478B-9029-0D62CF7B1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Undirected &amp; Directed Graphs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F5384F16-6088-43D7-857E-FFF2BC33F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564" y="1487375"/>
            <a:ext cx="7166906" cy="5174756"/>
          </a:xfrm>
        </p:spPr>
        <p:txBody>
          <a:bodyPr/>
          <a:lstStyle/>
          <a:p>
            <a:pPr defTabSz="300038"/>
            <a:r>
              <a:rPr lang="en-US" altLang="en-US" dirty="0"/>
              <a:t>Undirected graph.  </a:t>
            </a:r>
            <a:r>
              <a:rPr lang="en-US" altLang="en-US" dirty="0">
                <a:solidFill>
                  <a:schemeClr val="tx1"/>
                </a:solidFill>
              </a:rPr>
              <a:t>G = (V, E)</a:t>
            </a:r>
          </a:p>
          <a:p>
            <a:pPr lvl="1" defTabSz="300038"/>
            <a:r>
              <a:rPr lang="en-US" altLang="en-US" dirty="0"/>
              <a:t>V = nodes.</a:t>
            </a:r>
          </a:p>
          <a:p>
            <a:pPr lvl="1" defTabSz="300038"/>
            <a:r>
              <a:rPr lang="en-US" altLang="en-US" dirty="0"/>
              <a:t>E = edges between unordered pairs of nodes.</a:t>
            </a:r>
          </a:p>
          <a:p>
            <a:pPr lvl="1" defTabSz="300038"/>
            <a:r>
              <a:rPr lang="en-US" altLang="en-US" dirty="0"/>
              <a:t>Captures pairwise relationship between objects.</a:t>
            </a:r>
          </a:p>
          <a:p>
            <a:pPr lvl="1" defTabSz="300038"/>
            <a:r>
              <a:rPr lang="en-US" altLang="en-US" dirty="0"/>
              <a:t>Graph size parameters:  n = |V|, m = |E|.</a:t>
            </a:r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lvl="1" defTabSz="300038"/>
            <a:endParaRPr lang="en-US" altLang="en-US" dirty="0"/>
          </a:p>
          <a:p>
            <a:pPr defTabSz="300038"/>
            <a:endParaRPr lang="en-US" altLang="en-US" dirty="0"/>
          </a:p>
        </p:txBody>
      </p:sp>
      <p:pic>
        <p:nvPicPr>
          <p:cNvPr id="684079" name="Picture 47">
            <a:extLst>
              <a:ext uri="{FF2B5EF4-FFF2-40B4-BE49-F238E27FC236}">
                <a16:creationId xmlns:a16="http://schemas.microsoft.com/office/drawing/2014/main" id="{55FEFB26-6E31-4D60-8209-D0E756720718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749177" y="3580023"/>
            <a:ext cx="2438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80" name="Rectangle 48">
            <a:extLst>
              <a:ext uri="{FF2B5EF4-FFF2-40B4-BE49-F238E27FC236}">
                <a16:creationId xmlns:a16="http://schemas.microsoft.com/office/drawing/2014/main" id="{1582F4AF-4211-4FCD-A407-ED262893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660" y="3774135"/>
            <a:ext cx="4292842" cy="139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en-US" sz="1600" dirty="0"/>
              <a:t>V = { 1, 2, 3, 4, 5, 6, 7, 8 }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en-US" sz="1600" dirty="0"/>
              <a:t>E = { 1-2, 1-3, 2-3, 2-4, 2-5, 3-5, 3-7, 3-8, 4-5, 5-6 }</a:t>
            </a:r>
            <a:br>
              <a:rPr lang="en-US" altLang="en-US" sz="1600" dirty="0"/>
            </a:br>
            <a:r>
              <a:rPr lang="en-US" altLang="en-US" sz="1600" dirty="0"/>
              <a:t>n = 8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en-US" sz="1600" dirty="0"/>
              <a:t>m = 11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F0E412-52E7-4F04-AC0F-69C45A1AAE88}"/>
              </a:ext>
            </a:extLst>
          </p:cNvPr>
          <p:cNvSpPr txBox="1">
            <a:spLocks noChangeArrowheads="1"/>
          </p:cNvSpPr>
          <p:nvPr/>
        </p:nvSpPr>
        <p:spPr>
          <a:xfrm>
            <a:off x="7945833" y="1487375"/>
            <a:ext cx="3962357" cy="163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00038"/>
            <a:r>
              <a:rPr lang="en-US" altLang="en-US" dirty="0"/>
              <a:t>Directed graph. </a:t>
            </a:r>
          </a:p>
          <a:p>
            <a:pPr lvl="1" defTabSz="300038"/>
            <a:r>
              <a:rPr lang="en-US" altLang="en-US" dirty="0"/>
              <a:t>E = arcs or directed edges, i.e. ordered pairs of nodes.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368FD4-2DE6-44CE-AB54-EEA74F0836EC}"/>
              </a:ext>
            </a:extLst>
          </p:cNvPr>
          <p:cNvGrpSpPr/>
          <p:nvPr/>
        </p:nvGrpSpPr>
        <p:grpSpPr>
          <a:xfrm>
            <a:off x="7958971" y="3059668"/>
            <a:ext cx="1968040" cy="1353166"/>
            <a:chOff x="7958971" y="3059668"/>
            <a:chExt cx="1968040" cy="135316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063185A-9DF7-42BA-AF64-CE55FF854D0D}"/>
                </a:ext>
              </a:extLst>
            </p:cNvPr>
            <p:cNvSpPr/>
            <p:nvPr/>
          </p:nvSpPr>
          <p:spPr>
            <a:xfrm>
              <a:off x="7958971" y="3659786"/>
              <a:ext cx="337153" cy="349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180442-AB05-458F-A7C5-D47C47644727}"/>
                </a:ext>
              </a:extLst>
            </p:cNvPr>
            <p:cNvSpPr txBox="1"/>
            <p:nvPr/>
          </p:nvSpPr>
          <p:spPr>
            <a:xfrm>
              <a:off x="7972716" y="3622411"/>
              <a:ext cx="33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46B29A-5190-4453-BDA9-5EA78721346B}"/>
                </a:ext>
              </a:extLst>
            </p:cNvPr>
            <p:cNvGrpSpPr/>
            <p:nvPr/>
          </p:nvGrpSpPr>
          <p:grpSpPr>
            <a:xfrm>
              <a:off x="9573527" y="3565850"/>
              <a:ext cx="353484" cy="375376"/>
              <a:chOff x="8347363" y="3676625"/>
              <a:chExt cx="353484" cy="37537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169C219-4012-4B87-A073-1BB4B1CB55C2}"/>
                  </a:ext>
                </a:extLst>
              </p:cNvPr>
              <p:cNvSpPr/>
              <p:nvPr/>
            </p:nvSpPr>
            <p:spPr>
              <a:xfrm>
                <a:off x="8347363" y="3676625"/>
                <a:ext cx="337153" cy="3451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2F5268-CE2F-4C8E-96F4-38DA4C5EA5FC}"/>
                  </a:ext>
                </a:extLst>
              </p:cNvPr>
              <p:cNvSpPr txBox="1"/>
              <p:nvPr/>
            </p:nvSpPr>
            <p:spPr>
              <a:xfrm>
                <a:off x="8363694" y="3682669"/>
                <a:ext cx="33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59975D-06C3-44C5-97AD-BBAB12515A38}"/>
                </a:ext>
              </a:extLst>
            </p:cNvPr>
            <p:cNvSpPr/>
            <p:nvPr/>
          </p:nvSpPr>
          <p:spPr>
            <a:xfrm>
              <a:off x="8716929" y="4055600"/>
              <a:ext cx="337153" cy="345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73C3D4-5543-4B63-846E-3A4895A57A40}"/>
                </a:ext>
              </a:extLst>
            </p:cNvPr>
            <p:cNvSpPr txBox="1"/>
            <p:nvPr/>
          </p:nvSpPr>
          <p:spPr>
            <a:xfrm>
              <a:off x="8716929" y="4043502"/>
              <a:ext cx="33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8A31EF-8E60-4361-B0DF-1DE88FE78F76}"/>
                </a:ext>
              </a:extLst>
            </p:cNvPr>
            <p:cNvSpPr/>
            <p:nvPr/>
          </p:nvSpPr>
          <p:spPr>
            <a:xfrm>
              <a:off x="8716929" y="3101662"/>
              <a:ext cx="337153" cy="345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9B34A6-3BCB-4548-8BA0-DE30C34B3B1B}"/>
                </a:ext>
              </a:extLst>
            </p:cNvPr>
            <p:cNvSpPr txBox="1"/>
            <p:nvPr/>
          </p:nvSpPr>
          <p:spPr>
            <a:xfrm>
              <a:off x="8716930" y="3059668"/>
              <a:ext cx="33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0FCB69-3AD2-4BC2-BD9B-1BF5B01FABD9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8141293" y="3176283"/>
              <a:ext cx="608350" cy="446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B21BEBD-FE5A-4FAF-BC93-F9EB915E453F}"/>
                </a:ext>
              </a:extLst>
            </p:cNvPr>
            <p:cNvCxnSpPr>
              <a:cxnSpLocks/>
              <a:stCxn id="19" idx="2"/>
              <a:endCxn id="3" idx="3"/>
            </p:cNvCxnSpPr>
            <p:nvPr/>
          </p:nvCxnSpPr>
          <p:spPr>
            <a:xfrm flipH="1">
              <a:off x="8309869" y="3429000"/>
              <a:ext cx="575638" cy="37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74C2B8B-95EF-459B-9A30-5813F6CD2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7583" y="3807077"/>
              <a:ext cx="575638" cy="37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570E0BB-E398-4D1E-A060-D2477AFDED10}"/>
                </a:ext>
              </a:extLst>
            </p:cNvPr>
            <p:cNvCxnSpPr>
              <a:cxnSpLocks/>
            </p:cNvCxnSpPr>
            <p:nvPr/>
          </p:nvCxnSpPr>
          <p:spPr>
            <a:xfrm>
              <a:off x="9023838" y="3399347"/>
              <a:ext cx="589383" cy="218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48">
            <a:extLst>
              <a:ext uri="{FF2B5EF4-FFF2-40B4-BE49-F238E27FC236}">
                <a16:creationId xmlns:a16="http://schemas.microsoft.com/office/drawing/2014/main" id="{FA8C6F05-B07F-45A7-AF50-C76B1A36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918" y="3014535"/>
            <a:ext cx="1970091" cy="139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en-US" sz="1600" dirty="0"/>
              <a:t>V = { 1, 2, 3, 4 }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en-US" sz="1600" dirty="0"/>
              <a:t>E = { 1-2, 2-1, 2-4, 4-3</a:t>
            </a:r>
            <a:br>
              <a:rPr lang="en-US" altLang="en-US" sz="1600" dirty="0"/>
            </a:br>
            <a:r>
              <a:rPr lang="en-US" altLang="en-US" sz="1600" dirty="0"/>
              <a:t>n = 4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en-US" sz="1600" dirty="0"/>
              <a:t>m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>
            <a:extLst>
              <a:ext uri="{FF2B5EF4-FFF2-40B4-BE49-F238E27FC236}">
                <a16:creationId xmlns:a16="http://schemas.microsoft.com/office/drawing/2014/main" id="{1FDA40C1-67B7-478B-9029-0D62CF7B1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Graphs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F5384F16-6088-43D7-857E-FFF2BC33F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09" y="1387650"/>
            <a:ext cx="9137073" cy="5174756"/>
          </a:xfrm>
        </p:spPr>
        <p:txBody>
          <a:bodyPr>
            <a:normAutofit/>
          </a:bodyPr>
          <a:lstStyle/>
          <a:p>
            <a:r>
              <a:rPr lang="en-US" sz="3200" dirty="0"/>
              <a:t>In an </a:t>
            </a:r>
            <a:r>
              <a:rPr lang="en-US" sz="3200" i="1" dirty="0"/>
              <a:t>undirected </a:t>
            </a:r>
            <a:r>
              <a:rPr lang="en-US" sz="3200" dirty="0"/>
              <a:t>graph, the edges are two-element subsets of V: {u, v}. Draw edges with lines.</a:t>
            </a:r>
          </a:p>
          <a:p>
            <a:r>
              <a:rPr lang="en-US" sz="3200" dirty="0"/>
              <a:t>In a </a:t>
            </a:r>
            <a:r>
              <a:rPr lang="en-US" sz="3200" i="1" dirty="0"/>
              <a:t>directed </a:t>
            </a:r>
            <a:r>
              <a:rPr lang="en-US" sz="3200" dirty="0"/>
              <a:t>graph, the edges are ordered pairs of vertices (u, v). Draw edges with arrows.</a:t>
            </a:r>
          </a:p>
          <a:p>
            <a:r>
              <a:rPr lang="en-US" sz="3200" dirty="0"/>
              <a:t>You can generally assume no self-loops.</a:t>
            </a:r>
          </a:p>
          <a:p>
            <a:r>
              <a:rPr lang="en-US" sz="3200" dirty="0"/>
              <a:t>Usually you don’t have multiple edges connecting the same two vertices — i.e., (u, v) is in the graph or not, but it isn’t there twice (E is a set). If a situation warrant multi-edges then the graph is called a multigraph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37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007927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Computer networks</a:t>
            </a:r>
          </a:p>
          <a:p>
            <a:pPr lvl="1"/>
            <a:r>
              <a:rPr lang="en-US" dirty="0"/>
              <a:t>Shortest paths graph algorithm used for routing packets</a:t>
            </a:r>
          </a:p>
          <a:p>
            <a:pPr lvl="1"/>
            <a:endParaRPr lang="en-US" dirty="0"/>
          </a:p>
          <a:p>
            <a:r>
              <a:rPr lang="en-US" dirty="0"/>
              <a:t>Pathfinding</a:t>
            </a:r>
          </a:p>
          <a:p>
            <a:pPr lvl="1"/>
            <a:r>
              <a:rPr lang="en-US" dirty="0"/>
              <a:t>In both video games and real-world applications, maps are represented as graphs</a:t>
            </a:r>
          </a:p>
          <a:p>
            <a:pPr lvl="1"/>
            <a:endParaRPr lang="en-US" dirty="0"/>
          </a:p>
          <a:p>
            <a:r>
              <a:rPr lang="en-US" dirty="0"/>
              <a:t>The World Wide Web</a:t>
            </a:r>
          </a:p>
          <a:p>
            <a:pPr lvl="1"/>
            <a:r>
              <a:rPr lang="en-US" dirty="0"/>
              <a:t>Search engines want to find and penalize “link farms” that all link to each other … a property of the link graph</a:t>
            </a:r>
          </a:p>
          <a:p>
            <a:pPr lvl="1"/>
            <a:endParaRPr lang="en-US" dirty="0"/>
          </a:p>
          <a:p>
            <a:r>
              <a:rPr lang="en-US" dirty="0"/>
              <a:t>Basically any problem that involves reasoning about connections!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95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>
            <a:extLst>
              <a:ext uri="{FF2B5EF4-FFF2-40B4-BE49-F238E27FC236}">
                <a16:creationId xmlns:a16="http://schemas.microsoft.com/office/drawing/2014/main" id="{6819EB81-4261-41B5-85AF-404962948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 Applications and models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6F198C-B279-4CDE-BC88-59F28C6F208A}"/>
              </a:ext>
            </a:extLst>
          </p:cNvPr>
          <p:cNvGrpSpPr/>
          <p:nvPr/>
        </p:nvGrpSpPr>
        <p:grpSpPr>
          <a:xfrm>
            <a:off x="1281545" y="1690688"/>
            <a:ext cx="6248400" cy="3209924"/>
            <a:chOff x="3124200" y="1828801"/>
            <a:chExt cx="6248400" cy="3209924"/>
          </a:xfrm>
        </p:grpSpPr>
        <p:sp>
          <p:nvSpPr>
            <p:cNvPr id="690179" name="Rectangle 3">
              <a:extLst>
                <a:ext uri="{FF2B5EF4-FFF2-40B4-BE49-F238E27FC236}">
                  <a16:creationId xmlns:a16="http://schemas.microsoft.com/office/drawing/2014/main" id="{F5FADAC6-E38C-4BDA-A2B0-7670860E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214563"/>
              <a:ext cx="1917700" cy="35401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 dirty="0"/>
                <a:t>transportation</a:t>
              </a:r>
              <a:endParaRPr lang="en-US" altLang="en-US" sz="1400" baseline="30000" dirty="0"/>
            </a:p>
          </p:txBody>
        </p:sp>
        <p:sp>
          <p:nvSpPr>
            <p:cNvPr id="690180" name="Rectangle 4">
              <a:extLst>
                <a:ext uri="{FF2B5EF4-FFF2-40B4-BE49-F238E27FC236}">
                  <a16:creationId xmlns:a16="http://schemas.microsoft.com/office/drawing/2014/main" id="{DB762503-BD6B-4865-89EA-81542DC15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828801"/>
              <a:ext cx="1917700" cy="385763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600" i="1">
                  <a:solidFill>
                    <a:schemeClr val="bg1"/>
                  </a:solidFill>
                </a:rPr>
                <a:t>Graph</a:t>
              </a:r>
            </a:p>
          </p:txBody>
        </p:sp>
        <p:sp>
          <p:nvSpPr>
            <p:cNvPr id="690181" name="Rectangle 5">
              <a:extLst>
                <a:ext uri="{FF2B5EF4-FFF2-40B4-BE49-F238E27FC236}">
                  <a16:creationId xmlns:a16="http://schemas.microsoft.com/office/drawing/2014/main" id="{7ABDC4C8-A113-4199-8CF3-BBED2F83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2214563"/>
              <a:ext cx="2117725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street intersections</a:t>
              </a:r>
            </a:p>
          </p:txBody>
        </p:sp>
        <p:sp>
          <p:nvSpPr>
            <p:cNvPr id="690182" name="Rectangle 6">
              <a:extLst>
                <a:ext uri="{FF2B5EF4-FFF2-40B4-BE49-F238E27FC236}">
                  <a16:creationId xmlns:a16="http://schemas.microsoft.com/office/drawing/2014/main" id="{B31D119B-6B7C-44DE-8151-A132FCE32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1828801"/>
              <a:ext cx="2117725" cy="385763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600" i="1">
                  <a:solidFill>
                    <a:schemeClr val="bg1"/>
                  </a:solidFill>
                </a:rPr>
                <a:t>Nodes</a:t>
              </a:r>
            </a:p>
          </p:txBody>
        </p:sp>
        <p:sp>
          <p:nvSpPr>
            <p:cNvPr id="690183" name="Rectangle 7">
              <a:extLst>
                <a:ext uri="{FF2B5EF4-FFF2-40B4-BE49-F238E27FC236}">
                  <a16:creationId xmlns:a16="http://schemas.microsoft.com/office/drawing/2014/main" id="{40C842C7-748F-442B-9FD8-F7592EC0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1828801"/>
              <a:ext cx="2216150" cy="385763"/>
            </a:xfrm>
            <a:prstGeom prst="rect">
              <a:avLst/>
            </a:prstGeom>
            <a:solidFill>
              <a:srgbClr val="6666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600" i="1">
                  <a:solidFill>
                    <a:schemeClr val="bg1"/>
                  </a:solidFill>
                </a:rPr>
                <a:t>Edges</a:t>
              </a:r>
            </a:p>
          </p:txBody>
        </p:sp>
        <p:sp>
          <p:nvSpPr>
            <p:cNvPr id="690184" name="Rectangle 8">
              <a:extLst>
                <a:ext uri="{FF2B5EF4-FFF2-40B4-BE49-F238E27FC236}">
                  <a16:creationId xmlns:a16="http://schemas.microsoft.com/office/drawing/2014/main" id="{286EAEA9-289C-46D6-92BF-450B26797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2214563"/>
              <a:ext cx="2216150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highways</a:t>
              </a:r>
            </a:p>
          </p:txBody>
        </p:sp>
        <p:sp>
          <p:nvSpPr>
            <p:cNvPr id="690185" name="Rectangle 9">
              <a:extLst>
                <a:ext uri="{FF2B5EF4-FFF2-40B4-BE49-F238E27FC236}">
                  <a16:creationId xmlns:a16="http://schemas.microsoft.com/office/drawing/2014/main" id="{AD6FBC19-250C-48C3-AEFB-4F848B9F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568576"/>
              <a:ext cx="1917700" cy="3540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 dirty="0"/>
                <a:t>communication</a:t>
              </a:r>
            </a:p>
          </p:txBody>
        </p:sp>
        <p:sp>
          <p:nvSpPr>
            <p:cNvPr id="690186" name="Rectangle 10">
              <a:extLst>
                <a:ext uri="{FF2B5EF4-FFF2-40B4-BE49-F238E27FC236}">
                  <a16:creationId xmlns:a16="http://schemas.microsoft.com/office/drawing/2014/main" id="{EE415C4D-29E4-4784-ABD5-88562312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2568576"/>
              <a:ext cx="2117725" cy="3540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computers</a:t>
              </a:r>
            </a:p>
          </p:txBody>
        </p:sp>
        <p:sp>
          <p:nvSpPr>
            <p:cNvPr id="690187" name="Rectangle 11">
              <a:extLst>
                <a:ext uri="{FF2B5EF4-FFF2-40B4-BE49-F238E27FC236}">
                  <a16:creationId xmlns:a16="http://schemas.microsoft.com/office/drawing/2014/main" id="{E862CA6E-82E4-4B1B-9C79-50AB58B8C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2568576"/>
              <a:ext cx="2216150" cy="3540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fiber optic cables</a:t>
              </a:r>
            </a:p>
          </p:txBody>
        </p:sp>
        <p:sp>
          <p:nvSpPr>
            <p:cNvPr id="690188" name="Rectangle 12">
              <a:extLst>
                <a:ext uri="{FF2B5EF4-FFF2-40B4-BE49-F238E27FC236}">
                  <a16:creationId xmlns:a16="http://schemas.microsoft.com/office/drawing/2014/main" id="{8BE45074-823C-47D7-93BD-318B48E3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922589"/>
              <a:ext cx="1917700" cy="3524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World Wide Web</a:t>
              </a:r>
            </a:p>
          </p:txBody>
        </p:sp>
        <p:sp>
          <p:nvSpPr>
            <p:cNvPr id="690189" name="Rectangle 13">
              <a:extLst>
                <a:ext uri="{FF2B5EF4-FFF2-40B4-BE49-F238E27FC236}">
                  <a16:creationId xmlns:a16="http://schemas.microsoft.com/office/drawing/2014/main" id="{4E453C2E-535C-41C0-9757-98F8D9E6A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2922589"/>
              <a:ext cx="2117725" cy="3524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web pages</a:t>
              </a:r>
            </a:p>
          </p:txBody>
        </p:sp>
        <p:sp>
          <p:nvSpPr>
            <p:cNvPr id="690190" name="Rectangle 14">
              <a:extLst>
                <a:ext uri="{FF2B5EF4-FFF2-40B4-BE49-F238E27FC236}">
                  <a16:creationId xmlns:a16="http://schemas.microsoft.com/office/drawing/2014/main" id="{F0F2E817-A871-4931-886E-3160BF7A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2922589"/>
              <a:ext cx="2216150" cy="3524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hyperlinks</a:t>
              </a:r>
            </a:p>
          </p:txBody>
        </p:sp>
        <p:sp>
          <p:nvSpPr>
            <p:cNvPr id="690191" name="Rectangle 15">
              <a:extLst>
                <a:ext uri="{FF2B5EF4-FFF2-40B4-BE49-F238E27FC236}">
                  <a16:creationId xmlns:a16="http://schemas.microsoft.com/office/drawing/2014/main" id="{BE15D7CA-0ABC-4FEB-A1FD-A799F20D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275013"/>
              <a:ext cx="1917700" cy="35401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social</a:t>
              </a:r>
            </a:p>
          </p:txBody>
        </p:sp>
        <p:sp>
          <p:nvSpPr>
            <p:cNvPr id="690192" name="Rectangle 16">
              <a:extLst>
                <a:ext uri="{FF2B5EF4-FFF2-40B4-BE49-F238E27FC236}">
                  <a16:creationId xmlns:a16="http://schemas.microsoft.com/office/drawing/2014/main" id="{D0477A6D-AC57-4BB8-A2CB-2E14AAA6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3275013"/>
              <a:ext cx="2117725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people</a:t>
              </a:r>
            </a:p>
          </p:txBody>
        </p:sp>
        <p:sp>
          <p:nvSpPr>
            <p:cNvPr id="690193" name="Rectangle 17">
              <a:extLst>
                <a:ext uri="{FF2B5EF4-FFF2-40B4-BE49-F238E27FC236}">
                  <a16:creationId xmlns:a16="http://schemas.microsoft.com/office/drawing/2014/main" id="{47F53EC1-C67D-4DF6-AF56-81333D59D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3275013"/>
              <a:ext cx="2216150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relationships</a:t>
              </a:r>
            </a:p>
          </p:txBody>
        </p:sp>
        <p:sp>
          <p:nvSpPr>
            <p:cNvPr id="690194" name="Rectangle 18">
              <a:extLst>
                <a:ext uri="{FF2B5EF4-FFF2-40B4-BE49-F238E27FC236}">
                  <a16:creationId xmlns:a16="http://schemas.microsoft.com/office/drawing/2014/main" id="{9345212F-5B08-41A2-BE7E-BB97358A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629026"/>
              <a:ext cx="1917700" cy="3540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food web</a:t>
              </a:r>
              <a:endParaRPr lang="en-US" altLang="en-US" sz="1400" baseline="30000"/>
            </a:p>
          </p:txBody>
        </p:sp>
        <p:sp>
          <p:nvSpPr>
            <p:cNvPr id="690195" name="Rectangle 19">
              <a:extLst>
                <a:ext uri="{FF2B5EF4-FFF2-40B4-BE49-F238E27FC236}">
                  <a16:creationId xmlns:a16="http://schemas.microsoft.com/office/drawing/2014/main" id="{E7EE5B0F-291E-4094-A790-4F65BD9E9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3629026"/>
              <a:ext cx="2117725" cy="3540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species</a:t>
              </a:r>
            </a:p>
          </p:txBody>
        </p:sp>
        <p:sp>
          <p:nvSpPr>
            <p:cNvPr id="690196" name="Rectangle 20">
              <a:extLst>
                <a:ext uri="{FF2B5EF4-FFF2-40B4-BE49-F238E27FC236}">
                  <a16:creationId xmlns:a16="http://schemas.microsoft.com/office/drawing/2014/main" id="{E465C260-B1A3-41C9-97A7-D3B82A6B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3629026"/>
              <a:ext cx="2216150" cy="3540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predator-prey</a:t>
              </a:r>
            </a:p>
          </p:txBody>
        </p:sp>
        <p:sp>
          <p:nvSpPr>
            <p:cNvPr id="690197" name="Rectangle 21">
              <a:extLst>
                <a:ext uri="{FF2B5EF4-FFF2-40B4-BE49-F238E27FC236}">
                  <a16:creationId xmlns:a16="http://schemas.microsoft.com/office/drawing/2014/main" id="{B5AAF761-2F96-4D4D-B24A-EB2AA290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983038"/>
              <a:ext cx="1917700" cy="35401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software systems</a:t>
              </a:r>
              <a:endParaRPr lang="en-US" altLang="en-US" sz="1400" baseline="30000"/>
            </a:p>
          </p:txBody>
        </p:sp>
        <p:sp>
          <p:nvSpPr>
            <p:cNvPr id="690198" name="Rectangle 22">
              <a:extLst>
                <a:ext uri="{FF2B5EF4-FFF2-40B4-BE49-F238E27FC236}">
                  <a16:creationId xmlns:a16="http://schemas.microsoft.com/office/drawing/2014/main" id="{4F645BB0-2B90-4BA5-A74C-785506672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3983038"/>
              <a:ext cx="2117725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690199" name="Rectangle 23">
              <a:extLst>
                <a:ext uri="{FF2B5EF4-FFF2-40B4-BE49-F238E27FC236}">
                  <a16:creationId xmlns:a16="http://schemas.microsoft.com/office/drawing/2014/main" id="{B90691C8-7F1C-4E66-94AA-AF58BD503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3983038"/>
              <a:ext cx="2216150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function calls</a:t>
              </a:r>
            </a:p>
          </p:txBody>
        </p:sp>
        <p:sp>
          <p:nvSpPr>
            <p:cNvPr id="690224" name="Rectangle 48">
              <a:extLst>
                <a:ext uri="{FF2B5EF4-FFF2-40B4-BE49-F238E27FC236}">
                  <a16:creationId xmlns:a16="http://schemas.microsoft.com/office/drawing/2014/main" id="{101C7FB5-C335-49AD-99F9-89DA4366F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335463"/>
              <a:ext cx="1917700" cy="35401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scheduling</a:t>
              </a:r>
              <a:endParaRPr lang="en-US" altLang="en-US" sz="1400" baseline="30000"/>
            </a:p>
          </p:txBody>
        </p:sp>
        <p:sp>
          <p:nvSpPr>
            <p:cNvPr id="690225" name="Rectangle 49">
              <a:extLst>
                <a:ext uri="{FF2B5EF4-FFF2-40B4-BE49-F238E27FC236}">
                  <a16:creationId xmlns:a16="http://schemas.microsoft.com/office/drawing/2014/main" id="{000A62BC-6424-4FE4-9B09-A140D5736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4335463"/>
              <a:ext cx="2117725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tasks</a:t>
              </a:r>
            </a:p>
          </p:txBody>
        </p:sp>
        <p:sp>
          <p:nvSpPr>
            <p:cNvPr id="690226" name="Rectangle 50">
              <a:extLst>
                <a:ext uri="{FF2B5EF4-FFF2-40B4-BE49-F238E27FC236}">
                  <a16:creationId xmlns:a16="http://schemas.microsoft.com/office/drawing/2014/main" id="{9CDA5354-4807-4E68-9D4E-C36FD41B0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4335463"/>
              <a:ext cx="2216150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precedence constraints</a:t>
              </a:r>
            </a:p>
          </p:txBody>
        </p:sp>
        <p:sp>
          <p:nvSpPr>
            <p:cNvPr id="690227" name="Rectangle 51">
              <a:extLst>
                <a:ext uri="{FF2B5EF4-FFF2-40B4-BE49-F238E27FC236}">
                  <a16:creationId xmlns:a16="http://schemas.microsoft.com/office/drawing/2014/main" id="{FABF0657-8AC0-4FA8-9D36-87DDCFA0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84713"/>
              <a:ext cx="1917700" cy="35401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circuits</a:t>
              </a:r>
              <a:endParaRPr lang="en-US" altLang="en-US" sz="1400" baseline="30000"/>
            </a:p>
          </p:txBody>
        </p:sp>
        <p:sp>
          <p:nvSpPr>
            <p:cNvPr id="690228" name="Rectangle 52">
              <a:extLst>
                <a:ext uri="{FF2B5EF4-FFF2-40B4-BE49-F238E27FC236}">
                  <a16:creationId xmlns:a16="http://schemas.microsoft.com/office/drawing/2014/main" id="{25F2E32A-1A01-4E39-8DD5-FACB3DE4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901" y="4684713"/>
              <a:ext cx="2117725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gates</a:t>
              </a:r>
            </a:p>
          </p:txBody>
        </p:sp>
        <p:sp>
          <p:nvSpPr>
            <p:cNvPr id="690229" name="Rectangle 53">
              <a:extLst>
                <a:ext uri="{FF2B5EF4-FFF2-40B4-BE49-F238E27FC236}">
                  <a16:creationId xmlns:a16="http://schemas.microsoft.com/office/drawing/2014/main" id="{FDD8A3A6-A840-4BE3-9DA6-EBBCD37C6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4684713"/>
              <a:ext cx="2216150" cy="3540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>
                  <a:solidFill>
                    <a:schemeClr val="bg1"/>
                  </a:solidFill>
                </a:rPr>
                <a:t>wires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5F40CA11-A2E1-446C-9273-BF87F4B47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Ecological Food Web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1014E9BC-3251-441C-A193-14EE28841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Food web graph.</a:t>
            </a:r>
          </a:p>
          <a:p>
            <a:pPr lvl="1"/>
            <a:r>
              <a:rPr lang="en-US" altLang="en-US" dirty="0"/>
              <a:t>Node = species. </a:t>
            </a:r>
          </a:p>
          <a:p>
            <a:pPr lvl="1"/>
            <a:r>
              <a:rPr lang="en-US" altLang="en-US" dirty="0"/>
              <a:t>Edge = from prey to</a:t>
            </a:r>
          </a:p>
          <a:p>
            <a:pPr marL="457200" lvl="1" indent="0">
              <a:buNone/>
            </a:pPr>
            <a:r>
              <a:rPr lang="en-US" altLang="en-US" dirty="0"/>
              <a:t>                 predator.</a:t>
            </a:r>
          </a:p>
        </p:txBody>
      </p:sp>
      <p:pic>
        <p:nvPicPr>
          <p:cNvPr id="824337" name="Picture 17">
            <a:extLst>
              <a:ext uri="{FF2B5EF4-FFF2-40B4-BE49-F238E27FC236}">
                <a16:creationId xmlns:a16="http://schemas.microsoft.com/office/drawing/2014/main" id="{7B2E5664-F97C-4E7C-8BDB-D6518ABA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2"/>
          <a:stretch>
            <a:fillRect/>
          </a:stretch>
        </p:blipFill>
        <p:spPr bwMode="auto">
          <a:xfrm>
            <a:off x="4114799" y="1249567"/>
            <a:ext cx="5036127" cy="54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>
            <a:extLst>
              <a:ext uri="{FF2B5EF4-FFF2-40B4-BE49-F238E27FC236}">
                <a16:creationId xmlns:a16="http://schemas.microsoft.com/office/drawing/2014/main" id="{79F9602B-9A20-42E4-A153-BEB70C139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Paths &amp; Cycles</a:t>
            </a:r>
          </a:p>
        </p:txBody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13782B71-0A7F-424E-932D-4537FF666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110145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i="1" dirty="0"/>
              <a:t>path</a:t>
            </a:r>
            <a:r>
              <a:rPr lang="en-US" altLang="en-US" dirty="0">
                <a:solidFill>
                  <a:schemeClr val="tx1"/>
                </a:solidFill>
              </a:rPr>
              <a:t> in an undirected graph G = (V, E) is a sequence P of nodes v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v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, …, v</a:t>
            </a:r>
            <a:r>
              <a:rPr lang="en-US" altLang="en-US" baseline="-25000" dirty="0">
                <a:solidFill>
                  <a:schemeClr val="tx1"/>
                </a:solidFill>
              </a:rPr>
              <a:t>k-1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v</a:t>
            </a:r>
            <a:r>
              <a:rPr lang="en-US" altLang="en-US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dirty="0">
                <a:solidFill>
                  <a:schemeClr val="tx1"/>
                </a:solidFill>
              </a:rPr>
              <a:t> with the property that each consecutive pair v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v</a:t>
            </a:r>
            <a:r>
              <a:rPr lang="en-US" altLang="en-US" baseline="-25000" dirty="0">
                <a:solidFill>
                  <a:schemeClr val="tx1"/>
                </a:solidFill>
              </a:rPr>
              <a:t>i+1</a:t>
            </a:r>
            <a:r>
              <a:rPr lang="en-US" altLang="en-US" dirty="0">
                <a:solidFill>
                  <a:schemeClr val="tx1"/>
                </a:solidFill>
              </a:rPr>
              <a:t> is joined by an edge in E.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A path is </a:t>
            </a:r>
            <a:r>
              <a:rPr lang="en-US" altLang="en-US" i="1" dirty="0"/>
              <a:t>simple</a:t>
            </a:r>
            <a:r>
              <a:rPr lang="en-US" altLang="en-US" dirty="0">
                <a:solidFill>
                  <a:schemeClr val="tx1"/>
                </a:solidFill>
              </a:rPr>
              <a:t> if all nodes are distinct.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698372" name="Picture 4">
            <a:extLst>
              <a:ext uri="{FF2B5EF4-FFF2-40B4-BE49-F238E27FC236}">
                <a16:creationId xmlns:a16="http://schemas.microsoft.com/office/drawing/2014/main" id="{1DBFEA3C-F104-4986-92C0-D7F95702FD4D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19351" b="20930"/>
          <a:stretch>
            <a:fillRect/>
          </a:stretch>
        </p:blipFill>
        <p:spPr bwMode="auto">
          <a:xfrm>
            <a:off x="7576196" y="530225"/>
            <a:ext cx="4267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4632380-1804-4624-AC73-06748ADA50BF}"/>
              </a:ext>
            </a:extLst>
          </p:cNvPr>
          <p:cNvSpPr txBox="1">
            <a:spLocks noChangeArrowheads="1"/>
          </p:cNvSpPr>
          <p:nvPr/>
        </p:nvSpPr>
        <p:spPr>
          <a:xfrm>
            <a:off x="7013844" y="3286125"/>
            <a:ext cx="5052014" cy="150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</a:t>
            </a:r>
            <a:r>
              <a:rPr lang="en-US" altLang="en-US" i="1" dirty="0"/>
              <a:t>cycle</a:t>
            </a:r>
            <a:r>
              <a:rPr lang="en-US" altLang="en-US" dirty="0"/>
              <a:t> is a path v</a:t>
            </a:r>
            <a:r>
              <a:rPr lang="en-US" altLang="en-US" baseline="-25000" dirty="0"/>
              <a:t>1</a:t>
            </a:r>
            <a:r>
              <a:rPr lang="en-US" altLang="en-US" dirty="0"/>
              <a:t>, v</a:t>
            </a:r>
            <a:r>
              <a:rPr lang="en-US" altLang="en-US" baseline="-25000" dirty="0"/>
              <a:t>2</a:t>
            </a:r>
            <a:r>
              <a:rPr lang="en-US" altLang="en-US" dirty="0"/>
              <a:t>, …, v</a:t>
            </a:r>
            <a:r>
              <a:rPr lang="en-US" altLang="en-US" baseline="-25000" dirty="0"/>
              <a:t>k-1</a:t>
            </a:r>
            <a:r>
              <a:rPr lang="en-US" altLang="en-US" dirty="0"/>
              <a:t>,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 in which v</a:t>
            </a:r>
            <a:r>
              <a:rPr lang="en-US" altLang="en-US" baseline="-25000" dirty="0"/>
              <a:t>1</a:t>
            </a:r>
            <a:r>
              <a:rPr lang="en-US" altLang="en-US" dirty="0"/>
              <a:t> =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, k &gt; 2, and the first k-1 nodes are all distinct.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3FA42BB-DB35-496A-9008-05442EF4A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983" y="180138"/>
            <a:ext cx="239907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dirty="0"/>
              <a:t>cycle C = 1-2-4-5-3-1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>
            <a:extLst>
              <a:ext uri="{FF2B5EF4-FFF2-40B4-BE49-F238E27FC236}">
                <a16:creationId xmlns:a16="http://schemas.microsoft.com/office/drawing/2014/main" id="{13782B71-0A7F-424E-932D-4537FF666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75" y="2895287"/>
            <a:ext cx="6099195" cy="378565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An undirected graph is </a:t>
            </a:r>
            <a:r>
              <a:rPr lang="en-US" altLang="en-US" sz="2400" i="1" dirty="0"/>
              <a:t>connected</a:t>
            </a:r>
            <a:r>
              <a:rPr lang="en-US" altLang="en-US" sz="2400" dirty="0">
                <a:solidFill>
                  <a:schemeClr val="tx1"/>
                </a:solidFill>
              </a:rPr>
              <a:t> if for every pair of nodes u and v, there is a path between u and v.</a:t>
            </a:r>
          </a:p>
          <a:p>
            <a:r>
              <a:rPr lang="en-US" sz="2400" dirty="0"/>
              <a:t>In directed graphs, connectivity has two varieties. </a:t>
            </a:r>
          </a:p>
          <a:p>
            <a:pPr lvl="1"/>
            <a:r>
              <a:rPr lang="en-US" sz="2000" dirty="0"/>
              <a:t>A directed graph is </a:t>
            </a:r>
            <a:r>
              <a:rPr lang="en-US" sz="2000" i="1" dirty="0"/>
              <a:t>weakly connected </a:t>
            </a:r>
            <a:r>
              <a:rPr lang="en-US" sz="2000" dirty="0"/>
              <a:t>if it would be connected if it were undirected (</a:t>
            </a:r>
            <a:r>
              <a:rPr lang="en-US" sz="2000" dirty="0" err="1"/>
              <a:t>ie</a:t>
            </a:r>
            <a:r>
              <a:rPr lang="en-US" sz="2000" dirty="0"/>
              <a:t>, if the paths can “go the wrong way”) </a:t>
            </a:r>
          </a:p>
          <a:p>
            <a:pPr lvl="1"/>
            <a:r>
              <a:rPr lang="en-US" sz="2000" dirty="0"/>
              <a:t>A directed graph is </a:t>
            </a:r>
            <a:r>
              <a:rPr lang="en-US" sz="2000" i="1" dirty="0"/>
              <a:t>strongly connected </a:t>
            </a:r>
            <a:r>
              <a:rPr lang="en-US" sz="2000" dirty="0"/>
              <a:t>if there is a path from every node u to every other node v, and vice versa — each is reachable from the other.</a:t>
            </a:r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79F9602B-9A20-42E4-A153-BEB70C139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764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Connectivity &amp; Distance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64D5F7-BB56-42CD-9ECC-885591DADA01}"/>
              </a:ext>
            </a:extLst>
          </p:cNvPr>
          <p:cNvSpPr txBox="1">
            <a:spLocks noChangeArrowheads="1"/>
          </p:cNvSpPr>
          <p:nvPr/>
        </p:nvSpPr>
        <p:spPr>
          <a:xfrm>
            <a:off x="7441135" y="1551197"/>
            <a:ext cx="39126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83B34C-7459-4881-B5AB-B13A02D94627}"/>
              </a:ext>
            </a:extLst>
          </p:cNvPr>
          <p:cNvSpPr txBox="1">
            <a:spLocks noChangeArrowheads="1"/>
          </p:cNvSpPr>
          <p:nvPr/>
        </p:nvSpPr>
        <p:spPr>
          <a:xfrm>
            <a:off x="6488407" y="1580856"/>
            <a:ext cx="5600473" cy="4885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0399E4-907A-4842-A4DC-24C7ED09CA90}"/>
              </a:ext>
            </a:extLst>
          </p:cNvPr>
          <p:cNvSpPr/>
          <p:nvPr/>
        </p:nvSpPr>
        <p:spPr>
          <a:xfrm>
            <a:off x="6511257" y="1219126"/>
            <a:ext cx="55352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-Light"/>
              </a:rPr>
              <a:t>By default, graphs are </a:t>
            </a:r>
            <a:r>
              <a:rPr lang="en-US" sz="2000" i="1" dirty="0">
                <a:latin typeface="Helvetica-Light"/>
              </a:rPr>
              <a:t>unweighted</a:t>
            </a:r>
            <a:r>
              <a:rPr lang="en-US" sz="2000" dirty="0">
                <a:latin typeface="Helvetica-Light"/>
              </a:rPr>
              <a:t>: the distance from a vertex to its </a:t>
            </a:r>
            <a:r>
              <a:rPr lang="en-US" sz="2000" i="1" dirty="0">
                <a:latin typeface="Helvetica-Bold"/>
              </a:rPr>
              <a:t>neighbor</a:t>
            </a:r>
            <a:r>
              <a:rPr lang="en-US" sz="2000" b="1" dirty="0">
                <a:latin typeface="Helvetica-Bold"/>
              </a:rPr>
              <a:t> </a:t>
            </a:r>
            <a:r>
              <a:rPr lang="en-US" sz="2000" dirty="0">
                <a:latin typeface="Helvetica-Light"/>
              </a:rPr>
              <a:t>(vertex reachable in one step) is assumed to be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-Light"/>
              </a:rPr>
              <a:t>The </a:t>
            </a:r>
            <a:r>
              <a:rPr lang="en-US" sz="2000" i="1" dirty="0">
                <a:latin typeface="Helvetica-LightOblique"/>
              </a:rPr>
              <a:t>shortest path </a:t>
            </a:r>
            <a:r>
              <a:rPr lang="en-US" sz="2000" dirty="0">
                <a:latin typeface="Helvetica-Light"/>
              </a:rPr>
              <a:t>between two nodes is the path between those nodes that uses the fewest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Helvetica-Bold"/>
              </a:rPr>
              <a:t>Weighted graphs</a:t>
            </a:r>
            <a:r>
              <a:rPr lang="en-US" sz="2000" dirty="0">
                <a:latin typeface="Helvetica-Light"/>
              </a:rPr>
              <a:t> can represent distances and costs of paths between vertices (each edge gets a number that is its 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-Light"/>
              </a:rPr>
              <a:t>Shortest path (sometimes “cheapest path” to make a distinction) is path with smallest sum of weights.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75CBAB-A28F-4798-8FF9-10AB6D206ADA}"/>
              </a:ext>
            </a:extLst>
          </p:cNvPr>
          <p:cNvGrpSpPr/>
          <p:nvPr/>
        </p:nvGrpSpPr>
        <p:grpSpPr>
          <a:xfrm>
            <a:off x="1021669" y="2228508"/>
            <a:ext cx="454463" cy="399708"/>
            <a:chOff x="980105" y="2228508"/>
            <a:chExt cx="454463" cy="3997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3D5C8F-C919-4CD8-B10D-5DA59517A83C}"/>
                </a:ext>
              </a:extLst>
            </p:cNvPr>
            <p:cNvSpPr/>
            <p:nvPr/>
          </p:nvSpPr>
          <p:spPr>
            <a:xfrm>
              <a:off x="980105" y="2228508"/>
              <a:ext cx="421610" cy="399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651DE0-ACD0-41F4-A020-B66826DC0BB2}"/>
                </a:ext>
              </a:extLst>
            </p:cNvPr>
            <p:cNvSpPr txBox="1"/>
            <p:nvPr/>
          </p:nvSpPr>
          <p:spPr>
            <a:xfrm>
              <a:off x="1013622" y="2243696"/>
              <a:ext cx="42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004057-643A-45AB-A8F6-2D9B2118722B}"/>
              </a:ext>
            </a:extLst>
          </p:cNvPr>
          <p:cNvGrpSpPr/>
          <p:nvPr/>
        </p:nvGrpSpPr>
        <p:grpSpPr>
          <a:xfrm>
            <a:off x="2546809" y="2241857"/>
            <a:ext cx="454463" cy="399708"/>
            <a:chOff x="980105" y="2228508"/>
            <a:chExt cx="454463" cy="39970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7B3D5A-A1DF-4D61-AE05-54B77CE86E0F}"/>
                </a:ext>
              </a:extLst>
            </p:cNvPr>
            <p:cNvSpPr/>
            <p:nvPr/>
          </p:nvSpPr>
          <p:spPr>
            <a:xfrm>
              <a:off x="980105" y="2228508"/>
              <a:ext cx="421610" cy="399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2FCC79-BD79-4BD4-8D84-BD25FA766F8C}"/>
                </a:ext>
              </a:extLst>
            </p:cNvPr>
            <p:cNvSpPr txBox="1"/>
            <p:nvPr/>
          </p:nvSpPr>
          <p:spPr>
            <a:xfrm>
              <a:off x="1013622" y="2243696"/>
              <a:ext cx="42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6D601-EFAC-4CDF-B08C-5E2C1E5D9C28}"/>
              </a:ext>
            </a:extLst>
          </p:cNvPr>
          <p:cNvGrpSpPr/>
          <p:nvPr/>
        </p:nvGrpSpPr>
        <p:grpSpPr>
          <a:xfrm>
            <a:off x="1852942" y="1559890"/>
            <a:ext cx="454463" cy="399708"/>
            <a:chOff x="980105" y="2228508"/>
            <a:chExt cx="454463" cy="39970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C640E-1EA5-4FCF-BBFA-4C8AB6171819}"/>
                </a:ext>
              </a:extLst>
            </p:cNvPr>
            <p:cNvSpPr/>
            <p:nvPr/>
          </p:nvSpPr>
          <p:spPr>
            <a:xfrm>
              <a:off x="980105" y="2228508"/>
              <a:ext cx="421610" cy="399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E2968E-40F4-4CCE-B243-44133AC29E08}"/>
                </a:ext>
              </a:extLst>
            </p:cNvPr>
            <p:cNvSpPr txBox="1"/>
            <p:nvPr/>
          </p:nvSpPr>
          <p:spPr>
            <a:xfrm>
              <a:off x="1013622" y="2243696"/>
              <a:ext cx="42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C4AB9-C5F3-414E-8D4B-40F832C4EF9D}"/>
              </a:ext>
            </a:extLst>
          </p:cNvPr>
          <p:cNvCxnSpPr>
            <a:stCxn id="11" idx="0"/>
          </p:cNvCxnSpPr>
          <p:nvPr/>
        </p:nvCxnSpPr>
        <p:spPr>
          <a:xfrm flipV="1">
            <a:off x="1265659" y="1870364"/>
            <a:ext cx="587283" cy="373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01602-4693-479B-8674-A193421B45C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438000" y="2441711"/>
            <a:ext cx="1108809" cy="30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0A1D60-5D2C-4168-852B-B56D766EA08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07430" y="1790092"/>
            <a:ext cx="483369" cy="46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05A3EA-3C54-41E5-BE99-4C8E7DCCA9FB}"/>
              </a:ext>
            </a:extLst>
          </p:cNvPr>
          <p:cNvSpPr txBox="1"/>
          <p:nvPr/>
        </p:nvSpPr>
        <p:spPr>
          <a:xfrm flipH="1">
            <a:off x="255207" y="1501032"/>
            <a:ext cx="135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Weakly</a:t>
            </a:r>
          </a:p>
          <a:p>
            <a:r>
              <a:rPr lang="en-US" dirty="0"/>
              <a:t>connected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DDC241-7B8C-4CF0-894A-54615796DEA2}"/>
              </a:ext>
            </a:extLst>
          </p:cNvPr>
          <p:cNvGrpSpPr/>
          <p:nvPr/>
        </p:nvGrpSpPr>
        <p:grpSpPr>
          <a:xfrm>
            <a:off x="4502748" y="2214239"/>
            <a:ext cx="454463" cy="399708"/>
            <a:chOff x="980105" y="2228508"/>
            <a:chExt cx="454463" cy="39970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E33246-61FE-4132-B0F7-4AD1DAFF1107}"/>
                </a:ext>
              </a:extLst>
            </p:cNvPr>
            <p:cNvSpPr/>
            <p:nvPr/>
          </p:nvSpPr>
          <p:spPr>
            <a:xfrm>
              <a:off x="980105" y="2228508"/>
              <a:ext cx="421610" cy="399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B9F641-250A-4060-8F1E-2702127D967F}"/>
                </a:ext>
              </a:extLst>
            </p:cNvPr>
            <p:cNvSpPr txBox="1"/>
            <p:nvPr/>
          </p:nvSpPr>
          <p:spPr>
            <a:xfrm>
              <a:off x="1013622" y="2243696"/>
              <a:ext cx="42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3490C0-6BCB-4710-9F97-97681CEEFCD5}"/>
              </a:ext>
            </a:extLst>
          </p:cNvPr>
          <p:cNvGrpSpPr/>
          <p:nvPr/>
        </p:nvGrpSpPr>
        <p:grpSpPr>
          <a:xfrm>
            <a:off x="6027888" y="2227588"/>
            <a:ext cx="454463" cy="399708"/>
            <a:chOff x="980105" y="2228508"/>
            <a:chExt cx="454463" cy="39970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7A917A-FC09-4BB2-8EB4-8DBA891BD1E7}"/>
                </a:ext>
              </a:extLst>
            </p:cNvPr>
            <p:cNvSpPr/>
            <p:nvPr/>
          </p:nvSpPr>
          <p:spPr>
            <a:xfrm>
              <a:off x="980105" y="2228508"/>
              <a:ext cx="421610" cy="399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255D81-F20E-49B5-92CD-06279431F8B6}"/>
                </a:ext>
              </a:extLst>
            </p:cNvPr>
            <p:cNvSpPr txBox="1"/>
            <p:nvPr/>
          </p:nvSpPr>
          <p:spPr>
            <a:xfrm>
              <a:off x="1013622" y="2243696"/>
              <a:ext cx="42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6FDB72-C9BA-44E7-8B33-26A42BBCDA95}"/>
              </a:ext>
            </a:extLst>
          </p:cNvPr>
          <p:cNvGrpSpPr/>
          <p:nvPr/>
        </p:nvGrpSpPr>
        <p:grpSpPr>
          <a:xfrm>
            <a:off x="5334021" y="1545621"/>
            <a:ext cx="454463" cy="399708"/>
            <a:chOff x="980105" y="2228508"/>
            <a:chExt cx="454463" cy="3997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1692D52-01A9-4DFD-96BD-30A23B37D37E}"/>
                </a:ext>
              </a:extLst>
            </p:cNvPr>
            <p:cNvSpPr/>
            <p:nvPr/>
          </p:nvSpPr>
          <p:spPr>
            <a:xfrm>
              <a:off x="980105" y="2228508"/>
              <a:ext cx="421610" cy="399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4777F8-C625-4907-AEBF-CE356BF6F53F}"/>
                </a:ext>
              </a:extLst>
            </p:cNvPr>
            <p:cNvSpPr txBox="1"/>
            <p:nvPr/>
          </p:nvSpPr>
          <p:spPr>
            <a:xfrm>
              <a:off x="1013622" y="2243696"/>
              <a:ext cx="42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3A1CF9-C783-4EF8-BA91-8E628A6A71A5}"/>
              </a:ext>
            </a:extLst>
          </p:cNvPr>
          <p:cNvCxnSpPr>
            <a:stCxn id="43" idx="0"/>
          </p:cNvCxnSpPr>
          <p:nvPr/>
        </p:nvCxnSpPr>
        <p:spPr>
          <a:xfrm flipV="1">
            <a:off x="4746738" y="1856095"/>
            <a:ext cx="587283" cy="373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920D-BBC1-45C5-AC93-A86C3166772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4957211" y="2414093"/>
            <a:ext cx="1112242" cy="1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5E569A-6C9E-494C-B23A-1FC39D427F6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788509" y="1775823"/>
            <a:ext cx="483369" cy="46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F7E845-67DC-4228-95DD-F7D67550D2C5}"/>
              </a:ext>
            </a:extLst>
          </p:cNvPr>
          <p:cNvSpPr txBox="1"/>
          <p:nvPr/>
        </p:nvSpPr>
        <p:spPr>
          <a:xfrm flipH="1">
            <a:off x="3736286" y="1486763"/>
            <a:ext cx="135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Strongly</a:t>
            </a:r>
          </a:p>
          <a:p>
            <a:r>
              <a:rPr lang="en-US" dirty="0"/>
              <a:t>connected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8C4C60-9D44-4E86-B1A8-423F8A8DEB4B}"/>
              </a:ext>
            </a:extLst>
          </p:cNvPr>
          <p:cNvSpPr txBox="1"/>
          <p:nvPr/>
        </p:nvSpPr>
        <p:spPr>
          <a:xfrm flipH="1">
            <a:off x="7679518" y="110484"/>
            <a:ext cx="135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Unweighted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BAC950-8A56-4785-897F-4355467309C6}"/>
              </a:ext>
            </a:extLst>
          </p:cNvPr>
          <p:cNvSpPr txBox="1"/>
          <p:nvPr/>
        </p:nvSpPr>
        <p:spPr>
          <a:xfrm flipH="1">
            <a:off x="9762490" y="145392"/>
            <a:ext cx="135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85C75A-E4CC-4A40-A02B-C4C30DCC3BDB}"/>
              </a:ext>
            </a:extLst>
          </p:cNvPr>
          <p:cNvGrpSpPr/>
          <p:nvPr/>
        </p:nvGrpSpPr>
        <p:grpSpPr>
          <a:xfrm>
            <a:off x="7572813" y="602623"/>
            <a:ext cx="3649308" cy="576780"/>
            <a:chOff x="7624500" y="1425435"/>
            <a:chExt cx="3649308" cy="57678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57B8173-E877-406B-90A9-4968EB0669F9}"/>
                </a:ext>
              </a:extLst>
            </p:cNvPr>
            <p:cNvGrpSpPr/>
            <p:nvPr/>
          </p:nvGrpSpPr>
          <p:grpSpPr>
            <a:xfrm>
              <a:off x="7624500" y="1452108"/>
              <a:ext cx="454463" cy="399708"/>
              <a:chOff x="980105" y="2228508"/>
              <a:chExt cx="454463" cy="39970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C3DC205-EA77-43C6-BFE5-2EDA170F8768}"/>
                  </a:ext>
                </a:extLst>
              </p:cNvPr>
              <p:cNvSpPr/>
              <p:nvPr/>
            </p:nvSpPr>
            <p:spPr>
              <a:xfrm>
                <a:off x="980105" y="2228508"/>
                <a:ext cx="421610" cy="3997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890D12-500D-4FCD-B08B-175D2567D8CF}"/>
                  </a:ext>
                </a:extLst>
              </p:cNvPr>
              <p:cNvSpPr txBox="1"/>
              <p:nvPr/>
            </p:nvSpPr>
            <p:spPr>
              <a:xfrm>
                <a:off x="1013622" y="2243696"/>
                <a:ext cx="42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E68FC-F444-4905-8CD3-4C8CAC466FDE}"/>
                </a:ext>
              </a:extLst>
            </p:cNvPr>
            <p:cNvGrpSpPr/>
            <p:nvPr/>
          </p:nvGrpSpPr>
          <p:grpSpPr>
            <a:xfrm>
              <a:off x="8703520" y="1452108"/>
              <a:ext cx="454463" cy="399708"/>
              <a:chOff x="980105" y="2228508"/>
              <a:chExt cx="454463" cy="39970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8A41296-3C8B-464D-AEB6-AE8D35B26769}"/>
                  </a:ext>
                </a:extLst>
              </p:cNvPr>
              <p:cNvSpPr/>
              <p:nvPr/>
            </p:nvSpPr>
            <p:spPr>
              <a:xfrm>
                <a:off x="980105" y="2228508"/>
                <a:ext cx="421610" cy="3997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673B7B-B441-4AAD-8991-07F0B3D2F4A0}"/>
                  </a:ext>
                </a:extLst>
              </p:cNvPr>
              <p:cNvSpPr txBox="1"/>
              <p:nvPr/>
            </p:nvSpPr>
            <p:spPr>
              <a:xfrm>
                <a:off x="1013622" y="2243696"/>
                <a:ext cx="42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F190F3-AA23-4C17-88F6-56979FF3CB5F}"/>
                </a:ext>
              </a:extLst>
            </p:cNvPr>
            <p:cNvGrpSpPr/>
            <p:nvPr/>
          </p:nvGrpSpPr>
          <p:grpSpPr>
            <a:xfrm>
              <a:off x="9740325" y="1425435"/>
              <a:ext cx="454463" cy="399708"/>
              <a:chOff x="980105" y="2228508"/>
              <a:chExt cx="454463" cy="39970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90CB6B3-257B-44E8-AA37-5D5BD932259A}"/>
                  </a:ext>
                </a:extLst>
              </p:cNvPr>
              <p:cNvSpPr/>
              <p:nvPr/>
            </p:nvSpPr>
            <p:spPr>
              <a:xfrm>
                <a:off x="980105" y="2228508"/>
                <a:ext cx="421610" cy="3997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2549BF-F79F-4C02-9483-57AE469DF3A8}"/>
                  </a:ext>
                </a:extLst>
              </p:cNvPr>
              <p:cNvSpPr txBox="1"/>
              <p:nvPr/>
            </p:nvSpPr>
            <p:spPr>
              <a:xfrm>
                <a:off x="1013622" y="2243696"/>
                <a:ext cx="42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0E4EA03-871D-4A56-93BF-3EBAEEF330EF}"/>
                </a:ext>
              </a:extLst>
            </p:cNvPr>
            <p:cNvGrpSpPr/>
            <p:nvPr/>
          </p:nvGrpSpPr>
          <p:grpSpPr>
            <a:xfrm>
              <a:off x="10819345" y="1425435"/>
              <a:ext cx="454463" cy="399708"/>
              <a:chOff x="980105" y="2228508"/>
              <a:chExt cx="454463" cy="39970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AF86BBC-7864-4EA4-950E-D2DBE9060600}"/>
                  </a:ext>
                </a:extLst>
              </p:cNvPr>
              <p:cNvSpPr/>
              <p:nvPr/>
            </p:nvSpPr>
            <p:spPr>
              <a:xfrm>
                <a:off x="980105" y="2228508"/>
                <a:ext cx="421610" cy="3997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7937E6A-AB34-456A-812A-2D849B814BE6}"/>
                  </a:ext>
                </a:extLst>
              </p:cNvPr>
              <p:cNvSpPr txBox="1"/>
              <p:nvPr/>
            </p:nvSpPr>
            <p:spPr>
              <a:xfrm>
                <a:off x="1013622" y="2243696"/>
                <a:ext cx="42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A79737-A4A5-49EC-8FD3-2CC3D89610B6}"/>
                </a:ext>
              </a:extLst>
            </p:cNvPr>
            <p:cNvSpPr txBox="1"/>
            <p:nvPr/>
          </p:nvSpPr>
          <p:spPr>
            <a:xfrm flipH="1">
              <a:off x="10286502" y="1632883"/>
              <a:ext cx="360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4659A0-3560-4C70-A7DE-B85AD5FA5780}"/>
                </a:ext>
              </a:extLst>
            </p:cNvPr>
            <p:cNvCxnSpPr>
              <a:stCxn id="51" idx="3"/>
              <a:endCxn id="54" idx="1"/>
            </p:cNvCxnSpPr>
            <p:nvPr/>
          </p:nvCxnSpPr>
          <p:spPr>
            <a:xfrm>
              <a:off x="8078963" y="1651962"/>
              <a:ext cx="658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92FBD9-F968-4980-844E-10A094C995E3}"/>
                </a:ext>
              </a:extLst>
            </p:cNvPr>
            <p:cNvCxnSpPr/>
            <p:nvPr/>
          </p:nvCxnSpPr>
          <p:spPr>
            <a:xfrm>
              <a:off x="10161935" y="1625289"/>
              <a:ext cx="658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9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1142</Words>
  <Application>Microsoft Office PowerPoint</Application>
  <PresentationFormat>Widescreen</PresentationFormat>
  <Paragraphs>186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Helvetica-Light</vt:lpstr>
      <vt:lpstr>Helvetica-Bold</vt:lpstr>
      <vt:lpstr>Arial</vt:lpstr>
      <vt:lpstr>Helvetica-LightOblique</vt:lpstr>
      <vt:lpstr>Calibri Light</vt:lpstr>
      <vt:lpstr>Courier New</vt:lpstr>
      <vt:lpstr>Calibri</vt:lpstr>
      <vt:lpstr>Office Theme</vt:lpstr>
      <vt:lpstr>Office Theme</vt:lpstr>
      <vt:lpstr>CS5800 – ALGORITHMS  MODULE 5. DATA STRUCTURES &amp; GRAPHS  Lesson 1: Adjacency Matrices &amp; Lists</vt:lpstr>
      <vt:lpstr>Topics</vt:lpstr>
      <vt:lpstr>Undirected &amp; Directed Graphs</vt:lpstr>
      <vt:lpstr>Graphs</vt:lpstr>
      <vt:lpstr>Applications</vt:lpstr>
      <vt:lpstr>Graph Applications and models</vt:lpstr>
      <vt:lpstr>Ecological Food Web</vt:lpstr>
      <vt:lpstr>Paths &amp; Cycles</vt:lpstr>
      <vt:lpstr>Connectivity &amp; Distance</vt:lpstr>
      <vt:lpstr>Trees &amp; Rooted Trees</vt:lpstr>
      <vt:lpstr>Graph Representation:  Adjacency Matrix</vt:lpstr>
      <vt:lpstr>Graph Representation:  Adjacency List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CS5800 – ALGORITHMS  2. NUMBER-THEORETIC</dc:title>
  <dc:creator>koods koods</dc:creator>
  <cp:lastModifiedBy>Sundaram, Ravi</cp:lastModifiedBy>
  <cp:revision>15</cp:revision>
  <dcterms:created xsi:type="dcterms:W3CDTF">2019-09-13T03:48:54Z</dcterms:created>
  <dcterms:modified xsi:type="dcterms:W3CDTF">2020-08-24T01:08:27Z</dcterms:modified>
</cp:coreProperties>
</file>