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18"/>
  </p:notesMasterIdLst>
  <p:sldIdLst>
    <p:sldId id="257" r:id="rId3"/>
    <p:sldId id="258" r:id="rId4"/>
    <p:sldId id="438" r:id="rId5"/>
    <p:sldId id="516" r:id="rId6"/>
    <p:sldId id="517" r:id="rId7"/>
    <p:sldId id="440" r:id="rId8"/>
    <p:sldId id="441" r:id="rId9"/>
    <p:sldId id="443" r:id="rId10"/>
    <p:sldId id="444" r:id="rId11"/>
    <p:sldId id="518" r:id="rId12"/>
    <p:sldId id="519" r:id="rId13"/>
    <p:sldId id="448" r:id="rId14"/>
    <p:sldId id="520" r:id="rId15"/>
    <p:sldId id="454" r:id="rId16"/>
    <p:sldId id="346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8603D-6A57-45BD-BACC-7480985B3792}" v="574" dt="2020-08-25T02:16:08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4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undaram" userId="a7df020c0a403423" providerId="LiveId" clId="{06C8603D-6A57-45BD-BACC-7480985B3792}"/>
    <pc:docChg chg="undo custSel addSld delSld modSld">
      <pc:chgData name="Ravi Sundaram" userId="a7df020c0a403423" providerId="LiveId" clId="{06C8603D-6A57-45BD-BACC-7480985B3792}" dt="2020-08-25T02:16:08.080" v="3746"/>
      <pc:docMkLst>
        <pc:docMk/>
      </pc:docMkLst>
      <pc:sldChg chg="modSp">
        <pc:chgData name="Ravi Sundaram" userId="a7df020c0a403423" providerId="LiveId" clId="{06C8603D-6A57-45BD-BACC-7480985B3792}" dt="2020-08-24T04:43:16.878" v="9" actId="20577"/>
        <pc:sldMkLst>
          <pc:docMk/>
          <pc:sldMk cId="4099122483" sldId="257"/>
        </pc:sldMkLst>
        <pc:spChg chg="mod">
          <ac:chgData name="Ravi Sundaram" userId="a7df020c0a403423" providerId="LiveId" clId="{06C8603D-6A57-45BD-BACC-7480985B3792}" dt="2020-08-24T04:43:16.878" v="9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06C8603D-6A57-45BD-BACC-7480985B3792}" dt="2020-08-25T01:50:31.675" v="2818" actId="20577"/>
        <pc:sldMkLst>
          <pc:docMk/>
          <pc:sldMk cId="3479009568" sldId="258"/>
        </pc:sldMkLst>
        <pc:spChg chg="mod">
          <ac:chgData name="Ravi Sundaram" userId="a7df020c0a403423" providerId="LiveId" clId="{06C8603D-6A57-45BD-BACC-7480985B3792}" dt="2020-08-25T01:50:31.675" v="2818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del">
        <pc:chgData name="Ravi Sundaram" userId="a7df020c0a403423" providerId="LiveId" clId="{06C8603D-6A57-45BD-BACC-7480985B3792}" dt="2020-08-24T04:46:56.985" v="209" actId="2696"/>
        <pc:sldMkLst>
          <pc:docMk/>
          <pc:sldMk cId="0" sldId="280"/>
        </pc:sldMkLst>
      </pc:sldChg>
      <pc:sldChg chg="del">
        <pc:chgData name="Ravi Sundaram" userId="a7df020c0a403423" providerId="LiveId" clId="{06C8603D-6A57-45BD-BACC-7480985B3792}" dt="2020-08-24T04:46:57.097" v="213" actId="2696"/>
        <pc:sldMkLst>
          <pc:docMk/>
          <pc:sldMk cId="0" sldId="281"/>
        </pc:sldMkLst>
      </pc:sldChg>
      <pc:sldChg chg="del">
        <pc:chgData name="Ravi Sundaram" userId="a7df020c0a403423" providerId="LiveId" clId="{06C8603D-6A57-45BD-BACC-7480985B3792}" dt="2020-08-24T04:46:57.125" v="214" actId="2696"/>
        <pc:sldMkLst>
          <pc:docMk/>
          <pc:sldMk cId="0" sldId="282"/>
        </pc:sldMkLst>
      </pc:sldChg>
      <pc:sldChg chg="del">
        <pc:chgData name="Ravi Sundaram" userId="a7df020c0a403423" providerId="LiveId" clId="{06C8603D-6A57-45BD-BACC-7480985B3792}" dt="2020-08-24T04:46:59.841" v="215" actId="2696"/>
        <pc:sldMkLst>
          <pc:docMk/>
          <pc:sldMk cId="0" sldId="283"/>
        </pc:sldMkLst>
      </pc:sldChg>
      <pc:sldChg chg="del">
        <pc:chgData name="Ravi Sundaram" userId="a7df020c0a403423" providerId="LiveId" clId="{06C8603D-6A57-45BD-BACC-7480985B3792}" dt="2020-08-24T04:46:56.922" v="207" actId="2696"/>
        <pc:sldMkLst>
          <pc:docMk/>
          <pc:sldMk cId="0" sldId="313"/>
        </pc:sldMkLst>
      </pc:sldChg>
      <pc:sldChg chg="del">
        <pc:chgData name="Ravi Sundaram" userId="a7df020c0a403423" providerId="LiveId" clId="{06C8603D-6A57-45BD-BACC-7480985B3792}" dt="2020-08-24T04:46:57.039" v="211" actId="2696"/>
        <pc:sldMkLst>
          <pc:docMk/>
          <pc:sldMk cId="0" sldId="345"/>
        </pc:sldMkLst>
      </pc:sldChg>
      <pc:sldChg chg="modSp modAnim">
        <pc:chgData name="Ravi Sundaram" userId="a7df020c0a403423" providerId="LiveId" clId="{06C8603D-6A57-45BD-BACC-7480985B3792}" dt="2020-08-24T04:51:49.283" v="679" actId="20577"/>
        <pc:sldMkLst>
          <pc:docMk/>
          <pc:sldMk cId="4014147109" sldId="346"/>
        </pc:sldMkLst>
        <pc:spChg chg="mod">
          <ac:chgData name="Ravi Sundaram" userId="a7df020c0a403423" providerId="LiveId" clId="{06C8603D-6A57-45BD-BACC-7480985B3792}" dt="2020-08-24T04:51:49.283" v="679" actId="20577"/>
          <ac:spMkLst>
            <pc:docMk/>
            <pc:sldMk cId="4014147109" sldId="346"/>
            <ac:spMk id="3" creationId="{03364FEF-F44A-4071-922A-E51980E95FCC}"/>
          </ac:spMkLst>
        </pc:spChg>
      </pc:sldChg>
      <pc:sldChg chg="del">
        <pc:chgData name="Ravi Sundaram" userId="a7df020c0a403423" providerId="LiveId" clId="{06C8603D-6A57-45BD-BACC-7480985B3792}" dt="2020-08-24T23:33:52.539" v="2422" actId="2696"/>
        <pc:sldMkLst>
          <pc:docMk/>
          <pc:sldMk cId="2059021238" sldId="347"/>
        </pc:sldMkLst>
      </pc:sldChg>
      <pc:sldChg chg="del">
        <pc:chgData name="Ravi Sundaram" userId="a7df020c0a403423" providerId="LiveId" clId="{06C8603D-6A57-45BD-BACC-7480985B3792}" dt="2020-08-24T04:46:56.948" v="208" actId="2696"/>
        <pc:sldMkLst>
          <pc:docMk/>
          <pc:sldMk cId="1640693443" sldId="349"/>
        </pc:sldMkLst>
      </pc:sldChg>
      <pc:sldChg chg="del">
        <pc:chgData name="Ravi Sundaram" userId="a7df020c0a403423" providerId="LiveId" clId="{06C8603D-6A57-45BD-BACC-7480985B3792}" dt="2020-08-24T04:46:57.007" v="210" actId="2696"/>
        <pc:sldMkLst>
          <pc:docMk/>
          <pc:sldMk cId="2315145716" sldId="350"/>
        </pc:sldMkLst>
      </pc:sldChg>
      <pc:sldChg chg="del">
        <pc:chgData name="Ravi Sundaram" userId="a7df020c0a403423" providerId="LiveId" clId="{06C8603D-6A57-45BD-BACC-7480985B3792}" dt="2020-08-24T04:46:57.068" v="212" actId="2696"/>
        <pc:sldMkLst>
          <pc:docMk/>
          <pc:sldMk cId="2856967658" sldId="351"/>
        </pc:sldMkLst>
      </pc:sldChg>
      <pc:sldChg chg="modSp add modAnim">
        <pc:chgData name="Ravi Sundaram" userId="a7df020c0a403423" providerId="LiveId" clId="{06C8603D-6A57-45BD-BACC-7480985B3792}" dt="2020-08-25T02:10:50.067" v="3681"/>
        <pc:sldMkLst>
          <pc:docMk/>
          <pc:sldMk cId="0" sldId="438"/>
        </pc:sldMkLst>
        <pc:spChg chg="mod">
          <ac:chgData name="Ravi Sundaram" userId="a7df020c0a403423" providerId="LiveId" clId="{06C8603D-6A57-45BD-BACC-7480985B3792}" dt="2020-08-25T02:10:26.250" v="3677" actId="1076"/>
          <ac:spMkLst>
            <pc:docMk/>
            <pc:sldMk cId="0" sldId="438"/>
            <ac:spMk id="352260" creationId="{14D32EB6-1E5A-443F-B271-60C756D2C0C8}"/>
          </ac:spMkLst>
        </pc:spChg>
        <pc:spChg chg="mod">
          <ac:chgData name="Ravi Sundaram" userId="a7df020c0a403423" providerId="LiveId" clId="{06C8603D-6A57-45BD-BACC-7480985B3792}" dt="2020-08-25T02:10:31.382" v="3679" actId="27636"/>
          <ac:spMkLst>
            <pc:docMk/>
            <pc:sldMk cId="0" sldId="438"/>
            <ac:spMk id="352261" creationId="{FEAE1BAF-E41D-423D-9E16-757FA2148527}"/>
          </ac:spMkLst>
        </pc:spChg>
      </pc:sldChg>
      <pc:sldChg chg="addSp delSp modSp add modAnim">
        <pc:chgData name="Ravi Sundaram" userId="a7df020c0a403423" providerId="LiveId" clId="{06C8603D-6A57-45BD-BACC-7480985B3792}" dt="2020-08-25T02:14:23.418" v="3709" actId="20577"/>
        <pc:sldMkLst>
          <pc:docMk/>
          <pc:sldMk cId="0" sldId="440"/>
        </pc:sldMkLst>
        <pc:spChg chg="del">
          <ac:chgData name="Ravi Sundaram" userId="a7df020c0a403423" providerId="LiveId" clId="{06C8603D-6A57-45BD-BACC-7480985B3792}" dt="2020-08-24T23:31:01.375" v="2388" actId="478"/>
          <ac:spMkLst>
            <pc:docMk/>
            <pc:sldMk cId="0" sldId="440"/>
            <ac:spMk id="31" creationId="{8C8E51CC-2A36-455A-A335-FC125838804B}"/>
          </ac:spMkLst>
        </pc:spChg>
        <pc:spChg chg="add del mod">
          <ac:chgData name="Ravi Sundaram" userId="a7df020c0a403423" providerId="LiveId" clId="{06C8603D-6A57-45BD-BACC-7480985B3792}" dt="2020-08-24T23:31:28.114" v="2392" actId="478"/>
          <ac:spMkLst>
            <pc:docMk/>
            <pc:sldMk cId="0" sldId="440"/>
            <ac:spMk id="33" creationId="{15EAF6F6-89CB-47D2-A092-F2C8E8D9BA56}"/>
          </ac:spMkLst>
        </pc:spChg>
        <pc:spChg chg="add mod">
          <ac:chgData name="Ravi Sundaram" userId="a7df020c0a403423" providerId="LiveId" clId="{06C8603D-6A57-45BD-BACC-7480985B3792}" dt="2020-08-25T02:14:13.667" v="3705" actId="20577"/>
          <ac:spMkLst>
            <pc:docMk/>
            <pc:sldMk cId="0" sldId="440"/>
            <ac:spMk id="34" creationId="{DD3EDD36-96BD-445E-843C-525BF0957B56}"/>
          </ac:spMkLst>
        </pc:spChg>
        <pc:spChg chg="mod">
          <ac:chgData name="Ravi Sundaram" userId="a7df020c0a403423" providerId="LiveId" clId="{06C8603D-6A57-45BD-BACC-7480985B3792}" dt="2020-08-24T23:31:52.243" v="2415" actId="20577"/>
          <ac:spMkLst>
            <pc:docMk/>
            <pc:sldMk cId="0" sldId="440"/>
            <ac:spMk id="354306" creationId="{4D8E172E-5574-407C-BEC8-B53E31C44A09}"/>
          </ac:spMkLst>
        </pc:spChg>
        <pc:spChg chg="mod">
          <ac:chgData name="Ravi Sundaram" userId="a7df020c0a403423" providerId="LiveId" clId="{06C8603D-6A57-45BD-BACC-7480985B3792}" dt="2020-08-25T02:14:23.418" v="3709" actId="20577"/>
          <ac:spMkLst>
            <pc:docMk/>
            <pc:sldMk cId="0" sldId="440"/>
            <ac:spMk id="354307" creationId="{B4B5299A-173B-43BB-8A40-5AEA6181B704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22" creationId="{A8824AF5-3762-4E36-AF9F-7701FDD4760C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23" creationId="{9161D05A-4EE5-41AF-A1F6-725A958F6F7D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24" creationId="{67683295-4411-453E-A268-42DCC725EAA4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25" creationId="{BA93776E-D729-4FFD-AC8A-109E03B6CE59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26" creationId="{1CF4C474-233F-4465-A111-AAC235584044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27" creationId="{5127190A-905B-4115-AF22-FBE2C0846895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28" creationId="{F447255C-2D45-41D8-8AE7-C34096B2B8A4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29" creationId="{4D46EC93-6736-4D5C-8A9D-97B6998E5750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30" creationId="{602157EE-98C5-4CD4-A790-6A77E07C2898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31" creationId="{75A6A4E7-B8C8-4062-B946-766C9B38D992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32" creationId="{3F283A80-6996-4F60-82B6-2D19A0BCC66E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33" creationId="{F824BC7C-FB13-4A88-8248-6E2AC958AA7B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34" creationId="{4689A91B-D6C2-4287-8C4F-03BDC81B1592}"/>
          </ac:spMkLst>
        </pc:spChg>
        <pc:spChg chg="mod">
          <ac:chgData name="Ravi Sundaram" userId="a7df020c0a403423" providerId="LiveId" clId="{06C8603D-6A57-45BD-BACC-7480985B3792}" dt="2020-08-24T23:28:44.411" v="2369" actId="164"/>
          <ac:spMkLst>
            <pc:docMk/>
            <pc:sldMk cId="0" sldId="440"/>
            <ac:spMk id="354335" creationId="{807F048E-32DD-4348-B249-24B8EFE2BF30}"/>
          </ac:spMkLst>
        </pc:spChg>
        <pc:grpChg chg="add mod">
          <ac:chgData name="Ravi Sundaram" userId="a7df020c0a403423" providerId="LiveId" clId="{06C8603D-6A57-45BD-BACC-7480985B3792}" dt="2020-08-24T23:30:20.074" v="2380" actId="1076"/>
          <ac:grpSpMkLst>
            <pc:docMk/>
            <pc:sldMk cId="0" sldId="440"/>
            <ac:grpSpMk id="2" creationId="{B4D318CB-5490-42EF-ADDC-740E0404C552}"/>
          </ac:grpSpMkLst>
        </pc:grp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09" creationId="{0BD34071-FE7D-43A6-A6F9-D0470FE8F768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0" creationId="{331BAD67-1F0C-4884-9799-83BCBF62CCC5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1" creationId="{C174550C-D173-4D13-892F-3C2F198EE15F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2" creationId="{ABD71E4D-FA85-4AFF-BE8A-15D4A73DF517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3" creationId="{6EAD5871-F1FA-414B-BD75-3DAFC95D0CE2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4" creationId="{DEBD0FAA-17E3-4339-BB7B-3ED572241F5A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5" creationId="{9F801551-D333-40E9-B5F9-8BD77089C09F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6" creationId="{0E456B7B-DD11-43A5-86B2-93A1890D292F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7" creationId="{B22AF83D-0872-4260-8AF4-478C98DAA7F7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8" creationId="{0E69C82F-2DAE-44EA-81F5-17E755541C56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19" creationId="{28A016CA-9FE4-4921-8642-F8DE67EC20AE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20" creationId="{A2D9F6D8-F086-4A8C-986F-5471FF7F965F}"/>
          </ac:cxnSpMkLst>
        </pc:cxnChg>
        <pc:cxnChg chg="mod">
          <ac:chgData name="Ravi Sundaram" userId="a7df020c0a403423" providerId="LiveId" clId="{06C8603D-6A57-45BD-BACC-7480985B3792}" dt="2020-08-24T23:28:44.411" v="2369" actId="164"/>
          <ac:cxnSpMkLst>
            <pc:docMk/>
            <pc:sldMk cId="0" sldId="440"/>
            <ac:cxnSpMk id="354321" creationId="{40E0513A-6AF9-4118-945A-4536636DD732}"/>
          </ac:cxnSpMkLst>
        </pc:cxnChg>
      </pc:sldChg>
      <pc:sldChg chg="addSp delSp modSp add">
        <pc:chgData name="Ravi Sundaram" userId="a7df020c0a403423" providerId="LiveId" clId="{06C8603D-6A57-45BD-BACC-7480985B3792}" dt="2020-08-25T02:15:03.248" v="3740" actId="14"/>
        <pc:sldMkLst>
          <pc:docMk/>
          <pc:sldMk cId="0" sldId="441"/>
        </pc:sldMkLst>
        <pc:spChg chg="del">
          <ac:chgData name="Ravi Sundaram" userId="a7df020c0a403423" providerId="LiveId" clId="{06C8603D-6A57-45BD-BACC-7480985B3792}" dt="2020-08-25T01:23:02.622" v="2468" actId="478"/>
          <ac:spMkLst>
            <pc:docMk/>
            <pc:sldMk cId="0" sldId="441"/>
            <ac:spMk id="45" creationId="{9BBC64F8-3C6A-4082-BBD9-BB08A5729741}"/>
          </ac:spMkLst>
        </pc:spChg>
        <pc:spChg chg="mod">
          <ac:chgData name="Ravi Sundaram" userId="a7df020c0a403423" providerId="LiveId" clId="{06C8603D-6A57-45BD-BACC-7480985B3792}" dt="2020-08-25T02:15:03.248" v="3740" actId="14"/>
          <ac:spMkLst>
            <pc:docMk/>
            <pc:sldMk cId="0" sldId="441"/>
            <ac:spMk id="355334" creationId="{D6516BD5-1D23-4FA3-9D71-5FCC673477C5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49" creationId="{0A16022D-26BA-4FF6-A5B7-AA2E3FDB838E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0" creationId="{EE29E28B-FE2E-404C-9BF2-E4CA3CB0D63D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1" creationId="{0C00FCD4-E2D3-4BE8-8892-E790D6715FB9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2" creationId="{00A4DAFB-2C22-4AD8-AE92-ACA65851DE6F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3" creationId="{FC5857B3-EBED-41FF-BC5A-F293CD45D577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4" creationId="{C691F9D0-B9A0-41FB-88B6-AFE6716067D3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5" creationId="{EB81853C-FB44-4CD5-B6EC-1A72BA263388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6" creationId="{5CAA491F-551C-4BB2-BD62-F8BD975288EE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7" creationId="{491D0A30-A972-4FD4-ADDA-26F6DF632D50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8" creationId="{0F68638D-75B0-4981-B7B0-D1D36A959666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59" creationId="{7C0F9DEF-9D57-46E2-B7B4-7B900F802F22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0" creationId="{D327CCB2-9C8D-405E-898C-1B731BA2ACC3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1" creationId="{097433D7-7E2E-4951-A86E-6783A5AF2EE9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2" creationId="{744DC47A-026B-45B7-8E0F-170D5AAC5B74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3" creationId="{78A839CC-BB53-4327-B800-E16348001007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4" creationId="{0A2A89FA-2A17-4314-B94A-3930EEA0853C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5" creationId="{5796821B-6D56-4CA4-85FF-B3312CC9E6A9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6" creationId="{F6520564-D133-4DE1-84B7-31A76D1BF4E3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7" creationId="{B5E17924-63F0-465B-A37B-78CD304BD63B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8" creationId="{90B3A210-1986-406E-879E-FC37F9B3E059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69" creationId="{056C25C3-5C0A-48BB-B0C4-F4ECA2F9FB3A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70" creationId="{36A821B8-4EBA-42E4-BDB9-3D91688C79D9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71" creationId="{6D22463F-8DFE-43A9-8F24-2D29530A6711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72" creationId="{3B94C214-F32B-4BE4-A8F6-01216A9F6F09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73" creationId="{1922E61E-E6C7-4CEF-A7C3-8B2EAFC00A95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74" creationId="{50FA1D7A-2DC6-4178-B809-7209A9AE3F02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75" creationId="{F7700A16-C6EF-4618-9574-7AB2158317DF}"/>
          </ac:spMkLst>
        </pc:spChg>
        <pc:spChg chg="mod">
          <ac:chgData name="Ravi Sundaram" userId="a7df020c0a403423" providerId="LiveId" clId="{06C8603D-6A57-45BD-BACC-7480985B3792}" dt="2020-08-24T23:33:04.360" v="2420" actId="164"/>
          <ac:spMkLst>
            <pc:docMk/>
            <pc:sldMk cId="0" sldId="441"/>
            <ac:spMk id="355376" creationId="{9A297E85-3872-4C4D-8C66-7A97A3D652E1}"/>
          </ac:spMkLst>
        </pc:spChg>
        <pc:grpChg chg="add mod">
          <ac:chgData name="Ravi Sundaram" userId="a7df020c0a403423" providerId="LiveId" clId="{06C8603D-6A57-45BD-BACC-7480985B3792}" dt="2020-08-24T23:33:08.373" v="2421" actId="1076"/>
          <ac:grpSpMkLst>
            <pc:docMk/>
            <pc:sldMk cId="0" sldId="441"/>
            <ac:grpSpMk id="2" creationId="{5092B5F1-23B0-4A93-AF77-E74EBE057F47}"/>
          </ac:grpSpMkLst>
        </pc:grp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36" creationId="{ADF39483-C7D8-43E3-96F1-AF0536C82419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37" creationId="{81B93924-461B-4342-BFDB-F9DD9FF84F15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38" creationId="{056297F0-793B-499D-A792-C9BA77514DBB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39" creationId="{83C93F33-21F7-4E5E-AF98-3E7E2813704A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0" creationId="{EB27EDDC-AE8A-4D72-A8A9-541A795C218D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1" creationId="{D81C044F-85E2-4968-964E-84B568601462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2" creationId="{47016592-DC15-4625-8D7A-87C08AA9A81A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3" creationId="{4AC3378D-61CC-4EF8-9C84-8B780ED60BFA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4" creationId="{DEC4BF26-06D3-4E30-9A2E-D6D5EAB570F7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5" creationId="{EB459845-E17B-40D6-8310-D93A3E2603C4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6" creationId="{FF8A6C8C-F637-48A4-8836-20524148EC92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7" creationId="{6CEC12AF-0031-41B5-868E-B2F8AD24F72D}"/>
          </ac:cxnSpMkLst>
        </pc:cxnChg>
        <pc:cxnChg chg="mod">
          <ac:chgData name="Ravi Sundaram" userId="a7df020c0a403423" providerId="LiveId" clId="{06C8603D-6A57-45BD-BACC-7480985B3792}" dt="2020-08-24T23:33:04.360" v="2420" actId="164"/>
          <ac:cxnSpMkLst>
            <pc:docMk/>
            <pc:sldMk cId="0" sldId="441"/>
            <ac:cxnSpMk id="355348" creationId="{89C1EBD2-CB59-47C4-A119-5F20656ACA3F}"/>
          </ac:cxnSpMkLst>
        </pc:cxnChg>
      </pc:sldChg>
      <pc:sldChg chg="delSp modSp add">
        <pc:chgData name="Ravi Sundaram" userId="a7df020c0a403423" providerId="LiveId" clId="{06C8603D-6A57-45BD-BACC-7480985B3792}" dt="2020-08-25T01:30:11.245" v="2530" actId="20577"/>
        <pc:sldMkLst>
          <pc:docMk/>
          <pc:sldMk cId="0" sldId="443"/>
        </pc:sldMkLst>
        <pc:spChg chg="del">
          <ac:chgData name="Ravi Sundaram" userId="a7df020c0a403423" providerId="LiveId" clId="{06C8603D-6A57-45BD-BACC-7480985B3792}" dt="2020-08-25T01:19:15.407" v="2448" actId="478"/>
          <ac:spMkLst>
            <pc:docMk/>
            <pc:sldMk cId="0" sldId="443"/>
            <ac:spMk id="36" creationId="{43645E0C-2CBE-4FEA-B394-7AD8D3740EF4}"/>
          </ac:spMkLst>
        </pc:spChg>
        <pc:spChg chg="mod">
          <ac:chgData name="Ravi Sundaram" userId="a7df020c0a403423" providerId="LiveId" clId="{06C8603D-6A57-45BD-BACC-7480985B3792}" dt="2020-08-25T01:17:19.659" v="2424" actId="1076"/>
          <ac:spMkLst>
            <pc:docMk/>
            <pc:sldMk cId="0" sldId="443"/>
            <ac:spMk id="358402" creationId="{FC6C8EEB-ABBE-4AFE-94AB-5D5BD20C73A7}"/>
          </ac:spMkLst>
        </pc:spChg>
        <pc:spChg chg="mod">
          <ac:chgData name="Ravi Sundaram" userId="a7df020c0a403423" providerId="LiveId" clId="{06C8603D-6A57-45BD-BACC-7480985B3792}" dt="2020-08-25T01:30:11.245" v="2530" actId="20577"/>
          <ac:spMkLst>
            <pc:docMk/>
            <pc:sldMk cId="0" sldId="443"/>
            <ac:spMk id="358403" creationId="{4EA6E311-EA62-4470-95DC-BAA76E5B711B}"/>
          </ac:spMkLst>
        </pc:spChg>
        <pc:spChg chg="mod">
          <ac:chgData name="Ravi Sundaram" userId="a7df020c0a403423" providerId="LiveId" clId="{06C8603D-6A57-45BD-BACC-7480985B3792}" dt="2020-08-25T01:18:27.118" v="2431" actId="207"/>
          <ac:spMkLst>
            <pc:docMk/>
            <pc:sldMk cId="0" sldId="443"/>
            <ac:spMk id="358449" creationId="{C14D8C99-A9AC-45E0-9D0A-4661A3C35331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69" creationId="{E56848A5-7C08-406B-A4C3-4D8A6DEF7F67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0" creationId="{F55D8457-6EAA-405C-A6DB-A05E1EB2179F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1" creationId="{A97A0E20-B023-494D-BB91-186838CB625A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2" creationId="{E3053160-9331-434B-AD5D-FFCE9520A490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3" creationId="{126DE9FD-448D-4E60-AD44-7ED1C62ADA33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4" creationId="{2C11CB2F-731D-4B88-BD8F-426D817966E7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5" creationId="{D43EF5AE-150E-4B7E-864D-318EDC57719A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6" creationId="{12A2D031-4210-4C02-AD48-A5F030A5D926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7" creationId="{EBC4CA2F-9178-4256-A1C0-DF82670C0C6F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8" creationId="{5A67260D-B0B7-4D99-8FF3-4B584B069D0E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79" creationId="{4A477453-83D0-48E7-A87E-CC883ACDDAB9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80" creationId="{3E8D011B-C357-4BCB-A88F-4D8050969626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81" creationId="{CBCC22F2-2C96-418E-A265-582266982D9F}"/>
          </ac:spMkLst>
        </pc:spChg>
        <pc:spChg chg="mod">
          <ac:chgData name="Ravi Sundaram" userId="a7df020c0a403423" providerId="LiveId" clId="{06C8603D-6A57-45BD-BACC-7480985B3792}" dt="2020-08-25T01:17:39.157" v="2425" actId="207"/>
          <ac:spMkLst>
            <pc:docMk/>
            <pc:sldMk cId="0" sldId="443"/>
            <ac:spMk id="358482" creationId="{E38B33B2-BCE3-4C81-864F-EB67AA5500F1}"/>
          </ac:spMkLst>
        </pc:spChg>
        <pc:grpChg chg="mod">
          <ac:chgData name="Ravi Sundaram" userId="a7df020c0a403423" providerId="LiveId" clId="{06C8603D-6A57-45BD-BACC-7480985B3792}" dt="2020-08-25T01:18:03.926" v="2428" actId="207"/>
          <ac:grpSpMkLst>
            <pc:docMk/>
            <pc:sldMk cId="0" sldId="443"/>
            <ac:grpSpMk id="358504" creationId="{CB32D2E2-7273-46D6-8F12-E47FFD441F58}"/>
          </ac:grpSpMkLst>
        </pc:grp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56" creationId="{1DEB68FF-D0BA-49C6-97D5-391A2DAA55D4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57" creationId="{7B41E9F9-A846-4F4A-AD1C-4EEFCFCC1E48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58" creationId="{E3ED33C7-BEE1-47B4-8AA4-BA69260F1DDC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59" creationId="{43F8DEE3-F6A1-460F-A73E-34FC0B6330C0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0" creationId="{A9916F3B-F0E5-47AA-9AE3-CDF8420F335E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1" creationId="{AEF599EA-3C34-4969-9067-65FB55D69CE8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2" creationId="{7AF72B87-AC01-4B89-936D-F3E9F044BB99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3" creationId="{750672BE-A744-45F4-BF5D-213A9BFA184C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4" creationId="{A8A0DDEA-E9C2-4177-84C7-3F21A237A8A1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5" creationId="{91B02B6B-54BF-4953-8240-11CDBDA693EE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6" creationId="{34D38726-2EA4-4DB8-BE27-6667F779F17D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7" creationId="{A81CC9EC-D36F-48FC-BCED-B35CAC657410}"/>
          </ac:cxnSpMkLst>
        </pc:cxnChg>
        <pc:cxnChg chg="mod">
          <ac:chgData name="Ravi Sundaram" userId="a7df020c0a403423" providerId="LiveId" clId="{06C8603D-6A57-45BD-BACC-7480985B3792}" dt="2020-08-25T01:17:39.157" v="2425" actId="207"/>
          <ac:cxnSpMkLst>
            <pc:docMk/>
            <pc:sldMk cId="0" sldId="443"/>
            <ac:cxnSpMk id="358468" creationId="{7A53B29F-E720-44D2-BF7E-3C2305521073}"/>
          </ac:cxnSpMkLst>
        </pc:cxnChg>
      </pc:sldChg>
      <pc:sldChg chg="delSp modSp add">
        <pc:chgData name="Ravi Sundaram" userId="a7df020c0a403423" providerId="LiveId" clId="{06C8603D-6A57-45BD-BACC-7480985B3792}" dt="2020-08-25T01:30:33.012" v="2533" actId="20577"/>
        <pc:sldMkLst>
          <pc:docMk/>
          <pc:sldMk cId="0" sldId="444"/>
        </pc:sldMkLst>
        <pc:spChg chg="del">
          <ac:chgData name="Ravi Sundaram" userId="a7df020c0a403423" providerId="LiveId" clId="{06C8603D-6A57-45BD-BACC-7480985B3792}" dt="2020-08-25T01:22:52.974" v="2467" actId="478"/>
          <ac:spMkLst>
            <pc:docMk/>
            <pc:sldMk cId="0" sldId="444"/>
            <ac:spMk id="38" creationId="{926C96E0-378E-4894-9E0E-561893B497EB}"/>
          </ac:spMkLst>
        </pc:spChg>
        <pc:spChg chg="mod">
          <ac:chgData name="Ravi Sundaram" userId="a7df020c0a403423" providerId="LiveId" clId="{06C8603D-6A57-45BD-BACC-7480985B3792}" dt="2020-08-25T01:30:33.012" v="2533" actId="20577"/>
          <ac:spMkLst>
            <pc:docMk/>
            <pc:sldMk cId="0" sldId="444"/>
            <ac:spMk id="359427" creationId="{6C9BAA25-9FEE-4AB4-BA77-D5B1A9F8CFD7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0" creationId="{7DD5DA4F-6F1C-4F33-A000-E71E4DBFB7C3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1" creationId="{61DF4607-797E-401E-9870-0B56DBFF9AD3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2" creationId="{849908C1-959D-4899-A96F-6201CA7BF54B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3" creationId="{D57FC2EC-D948-48F5-9ABA-EC661D796D04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4" creationId="{CD224E1A-5DF8-4AFD-AF6E-B06DE6313AEA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5" creationId="{951A51F4-42B5-49AA-B19E-88538580B434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6" creationId="{0CB49B45-C605-45A0-85B2-B5B013067D05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7" creationId="{372D57DD-FD33-495A-BFA1-E4EF334BBC79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8" creationId="{0D9C7594-A017-4E6D-8ADE-4B6785431F97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89" creationId="{2B3EDEFE-2572-465F-9AA5-3856578B651E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90" creationId="{4009DFF9-7EF6-4509-83BC-E0C203778F2A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91" creationId="{5CBA7C65-777E-4ABF-9A3F-F75CFF08EA22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92" creationId="{FD07E201-1CF1-491F-996E-85B90A3CB26A}"/>
          </ac:spMkLst>
        </pc:spChg>
        <pc:spChg chg="mod">
          <ac:chgData name="Ravi Sundaram" userId="a7df020c0a403423" providerId="LiveId" clId="{06C8603D-6A57-45BD-BACC-7480985B3792}" dt="2020-08-25T01:22:31.886" v="2464" actId="207"/>
          <ac:spMkLst>
            <pc:docMk/>
            <pc:sldMk cId="0" sldId="444"/>
            <ac:spMk id="359493" creationId="{30DB2A2E-1E6A-4A25-88C0-6241D04E2E32}"/>
          </ac:spMkLst>
        </pc:spChg>
        <pc:spChg chg="mod">
          <ac:chgData name="Ravi Sundaram" userId="a7df020c0a403423" providerId="LiveId" clId="{06C8603D-6A57-45BD-BACC-7480985B3792}" dt="2020-08-25T01:22:45.014" v="2466" actId="207"/>
          <ac:spMkLst>
            <pc:docMk/>
            <pc:sldMk cId="0" sldId="444"/>
            <ac:spMk id="359516" creationId="{8D3E820D-919F-42A2-9BDC-4C2423E306B1}"/>
          </ac:spMkLst>
        </pc:spChg>
        <pc:grpChg chg="mod">
          <ac:chgData name="Ravi Sundaram" userId="a7df020c0a403423" providerId="LiveId" clId="{06C8603D-6A57-45BD-BACC-7480985B3792}" dt="2020-08-25T01:22:31.886" v="2464" actId="207"/>
          <ac:grpSpMkLst>
            <pc:docMk/>
            <pc:sldMk cId="0" sldId="444"/>
            <ac:grpSpMk id="359509" creationId="{0356DE6B-2D2C-471C-ABD1-D40CB634CF06}"/>
          </ac:grpSpMkLst>
        </pc:grpChg>
        <pc:grpChg chg="mod">
          <ac:chgData name="Ravi Sundaram" userId="a7df020c0a403423" providerId="LiveId" clId="{06C8603D-6A57-45BD-BACC-7480985B3792}" dt="2020-08-25T01:22:31.886" v="2464" actId="207"/>
          <ac:grpSpMkLst>
            <pc:docMk/>
            <pc:sldMk cId="0" sldId="444"/>
            <ac:grpSpMk id="359514" creationId="{925F0E77-5A3F-42B1-BADE-8E0A0AF8D055}"/>
          </ac:grpSpMkLst>
        </pc:grp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67" creationId="{8ACA1B0F-9378-4B97-B245-103117CE8889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68" creationId="{4DE726F1-A695-47C2-AFBF-1F3B08E5528B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69" creationId="{C49C7464-554B-4A13-B51B-B625CD4D110B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0" creationId="{D3E855A9-8EFF-41F7-9C74-9F73E9796E25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1" creationId="{25267495-652A-45D7-8FF4-A6E8B241A06C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2" creationId="{7E6666D2-4823-4919-B711-0C4A249E2913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3" creationId="{F25D6604-F3C7-41BE-9AC8-49F2D6522FB9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4" creationId="{9D604176-6324-43B6-9DAA-46F85466F38D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5" creationId="{3C4EA613-8C4B-4DCD-B055-A04787BEEB8C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6" creationId="{FA0C26B0-752E-4B13-A63B-9EAE53BEB6BC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7" creationId="{1FB430B5-AE4A-45F6-A435-6B11541DC7EB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8" creationId="{AAA256DF-C0BE-432A-B023-0CB433A68B0B}"/>
          </ac:cxnSpMkLst>
        </pc:cxnChg>
        <pc:cxnChg chg="mod">
          <ac:chgData name="Ravi Sundaram" userId="a7df020c0a403423" providerId="LiveId" clId="{06C8603D-6A57-45BD-BACC-7480985B3792}" dt="2020-08-25T01:22:31.886" v="2464" actId="207"/>
          <ac:cxnSpMkLst>
            <pc:docMk/>
            <pc:sldMk cId="0" sldId="444"/>
            <ac:cxnSpMk id="359479" creationId="{87F83C21-4BFE-461E-AD14-C36C3D5F4848}"/>
          </ac:cxnSpMkLst>
        </pc:cxnChg>
      </pc:sldChg>
      <pc:sldChg chg="modSp add del">
        <pc:chgData name="Ravi Sundaram" userId="a7df020c0a403423" providerId="LiveId" clId="{06C8603D-6A57-45BD-BACC-7480985B3792}" dt="2020-08-25T01:45:33.349" v="2603" actId="2696"/>
        <pc:sldMkLst>
          <pc:docMk/>
          <pc:sldMk cId="0" sldId="445"/>
        </pc:sldMkLst>
        <pc:spChg chg="mod">
          <ac:chgData name="Ravi Sundaram" userId="a7df020c0a403423" providerId="LiveId" clId="{06C8603D-6A57-45BD-BACC-7480985B3792}" dt="2020-08-25T01:27:55.539" v="2520" actId="20577"/>
          <ac:spMkLst>
            <pc:docMk/>
            <pc:sldMk cId="0" sldId="445"/>
            <ac:spMk id="360451" creationId="{A03298B5-4391-4E61-97E2-7D8794FE224F}"/>
          </ac:spMkLst>
        </pc:spChg>
      </pc:sldChg>
      <pc:sldChg chg="modSp add del">
        <pc:chgData name="Ravi Sundaram" userId="a7df020c0a403423" providerId="LiveId" clId="{06C8603D-6A57-45BD-BACC-7480985B3792}" dt="2020-08-25T01:45:33.306" v="2602" actId="2696"/>
        <pc:sldMkLst>
          <pc:docMk/>
          <pc:sldMk cId="0" sldId="446"/>
        </pc:sldMkLst>
        <pc:spChg chg="mod">
          <ac:chgData name="Ravi Sundaram" userId="a7df020c0a403423" providerId="LiveId" clId="{06C8603D-6A57-45BD-BACC-7480985B3792}" dt="2020-08-25T01:27:43.757" v="2507" actId="20577"/>
          <ac:spMkLst>
            <pc:docMk/>
            <pc:sldMk cId="0" sldId="446"/>
            <ac:spMk id="361475" creationId="{F77618A2-5A16-4B02-9B8E-A124B7D8CD87}"/>
          </ac:spMkLst>
        </pc:spChg>
      </pc:sldChg>
      <pc:sldChg chg="addSp delSp modSp add del">
        <pc:chgData name="Ravi Sundaram" userId="a7df020c0a403423" providerId="LiveId" clId="{06C8603D-6A57-45BD-BACC-7480985B3792}" dt="2020-08-24T23:32:00.527" v="2416" actId="2696"/>
        <pc:sldMkLst>
          <pc:docMk/>
          <pc:sldMk cId="0" sldId="447"/>
        </pc:sldMkLst>
        <pc:spChg chg="del">
          <ac:chgData name="Ravi Sundaram" userId="a7df020c0a403423" providerId="LiveId" clId="{06C8603D-6A57-45BD-BACC-7480985B3792}" dt="2020-08-24T23:31:08.240" v="2389" actId="478"/>
          <ac:spMkLst>
            <pc:docMk/>
            <pc:sldMk cId="0" sldId="447"/>
            <ac:spMk id="32" creationId="{0DE01E60-9699-4399-BCBB-D56A749414DB}"/>
          </ac:spMkLst>
        </pc:spChg>
        <pc:spChg chg="add mod">
          <ac:chgData name="Ravi Sundaram" userId="a7df020c0a403423" providerId="LiveId" clId="{06C8603D-6A57-45BD-BACC-7480985B3792}" dt="2020-08-24T23:31:19.097" v="2390" actId="571"/>
          <ac:spMkLst>
            <pc:docMk/>
            <pc:sldMk cId="0" sldId="447"/>
            <ac:spMk id="33" creationId="{C4B8782A-A9D2-4638-987C-2853F98F8CB1}"/>
          </ac:spMkLst>
        </pc:spChg>
      </pc:sldChg>
      <pc:sldChg chg="delSp modSp add modAnim">
        <pc:chgData name="Ravi Sundaram" userId="a7df020c0a403423" providerId="LiveId" clId="{06C8603D-6A57-45BD-BACC-7480985B3792}" dt="2020-08-25T02:15:35.533" v="3745"/>
        <pc:sldMkLst>
          <pc:docMk/>
          <pc:sldMk cId="0" sldId="448"/>
        </pc:sldMkLst>
        <pc:spChg chg="del">
          <ac:chgData name="Ravi Sundaram" userId="a7df020c0a403423" providerId="LiveId" clId="{06C8603D-6A57-45BD-BACC-7480985B3792}" dt="2020-08-25T01:47:07.656" v="2644" actId="478"/>
          <ac:spMkLst>
            <pc:docMk/>
            <pc:sldMk cId="0" sldId="448"/>
            <ac:spMk id="33" creationId="{C0DA45F0-E3A5-49F4-B191-AF6E59B5A8EB}"/>
          </ac:spMkLst>
        </pc:spChg>
        <pc:spChg chg="mod">
          <ac:chgData name="Ravi Sundaram" userId="a7df020c0a403423" providerId="LiveId" clId="{06C8603D-6A57-45BD-BACC-7480985B3792}" dt="2020-08-25T01:51:01.247" v="2829" actId="20577"/>
          <ac:spMkLst>
            <pc:docMk/>
            <pc:sldMk cId="0" sldId="448"/>
            <ac:spMk id="363522" creationId="{E45C2073-DC39-4FAF-B208-EB5099E60D3A}"/>
          </ac:spMkLst>
        </pc:spChg>
        <pc:spChg chg="mod">
          <ac:chgData name="Ravi Sundaram" userId="a7df020c0a403423" providerId="LiveId" clId="{06C8603D-6A57-45BD-BACC-7480985B3792}" dt="2020-08-25T01:52:39.354" v="2981" actId="20577"/>
          <ac:spMkLst>
            <pc:docMk/>
            <pc:sldMk cId="0" sldId="448"/>
            <ac:spMk id="363523" creationId="{7DB7E8D1-FF95-42AE-BCE6-2A6C1E34DA73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0" creationId="{95F4BAC7-D5EB-42EC-91DE-9E7E60FC02D0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1" creationId="{0E0E870E-8344-4DF7-9F63-8E6037398BAA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2" creationId="{C15F789C-10ED-4420-95A6-BF87F087A9D3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3" creationId="{E64363F4-6450-4053-B16E-42EE10F38D9C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4" creationId="{B3D03E6C-1CC8-4F6F-9198-BCF84DB7C8B1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5" creationId="{35B185E0-024A-469B-830B-2CAAC2B53127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6" creationId="{37973558-2F92-4F28-BBDF-CF1C76AD0221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7" creationId="{715C9442-1222-49A4-96B9-FC63DE282011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8" creationId="{A406B551-7E1C-4180-B03B-CC0164BE58C8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79" creationId="{AD9E0D57-ED60-43A2-9FE7-230023839AFC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80" creationId="{43CCA5AC-B475-4FE4-99BF-B17DAE8B68AE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81" creationId="{CF68533D-4B08-4E0C-8664-B67CF8FB0830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82" creationId="{239CA1B1-7313-42AD-8D17-133C45F0DE45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83" creationId="{0BAB5D99-DC2A-4931-827E-BF8D102A3E29}"/>
          </ac:spMkLst>
        </pc:spChg>
        <pc:spChg chg="del">
          <ac:chgData name="Ravi Sundaram" userId="a7df020c0a403423" providerId="LiveId" clId="{06C8603D-6A57-45BD-BACC-7480985B3792}" dt="2020-08-25T01:47:53.136" v="2652" actId="478"/>
          <ac:spMkLst>
            <pc:docMk/>
            <pc:sldMk cId="0" sldId="448"/>
            <ac:spMk id="363585" creationId="{16073CEA-0254-4FB3-A0A7-B9CBCA69D280}"/>
          </ac:spMkLst>
        </pc:sp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57" creationId="{888756C6-7CF9-4E3E-9365-8A1369880DE7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58" creationId="{3D8C7C3B-3FC6-46E2-B5FE-07C2119D8950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59" creationId="{AD3EC34B-3F33-40CE-8082-8933B5F49591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0" creationId="{8A0A780A-A02B-403F-AFCB-C2AF42417ED5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1" creationId="{2FCDB3D0-5C8C-4938-BAAD-A490377A58F2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2" creationId="{E380C73F-D5BE-4AC2-923A-4625A5577AED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3" creationId="{024A309E-501D-4428-AD04-FE012C2EEBFC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4" creationId="{9EB831F9-735A-4948-A5D3-195FBC93E768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5" creationId="{6CDC7543-2FA4-4027-BBC2-484C10D44E29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6" creationId="{0E8C0B84-EDEE-4AA4-A646-93FE0FE96A8F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7" creationId="{A61E4328-B587-4960-B311-93753D6BB574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8" creationId="{BDA4A0E1-2CBC-4939-8942-C784E5AEE99E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69" creationId="{BF935221-35A9-4E10-BA8E-467DA2FFAD4F}"/>
          </ac:cxnSpMkLst>
        </pc:cxnChg>
        <pc:cxnChg chg="del">
          <ac:chgData name="Ravi Sundaram" userId="a7df020c0a403423" providerId="LiveId" clId="{06C8603D-6A57-45BD-BACC-7480985B3792}" dt="2020-08-25T01:47:53.136" v="2652" actId="478"/>
          <ac:cxnSpMkLst>
            <pc:docMk/>
            <pc:sldMk cId="0" sldId="448"/>
            <ac:cxnSpMk id="363584" creationId="{8C41A938-0E33-4637-B1F1-077CB5CCEDEF}"/>
          </ac:cxnSpMkLst>
        </pc:cxnChg>
      </pc:sldChg>
      <pc:sldChg chg="add del">
        <pc:chgData name="Ravi Sundaram" userId="a7df020c0a403423" providerId="LiveId" clId="{06C8603D-6A57-45BD-BACC-7480985B3792}" dt="2020-08-25T01:25:28.317" v="2488" actId="2696"/>
        <pc:sldMkLst>
          <pc:docMk/>
          <pc:sldMk cId="0" sldId="449"/>
        </pc:sldMkLst>
      </pc:sldChg>
      <pc:sldChg chg="modSp add del">
        <pc:chgData name="Ravi Sundaram" userId="a7df020c0a403423" providerId="LiveId" clId="{06C8603D-6A57-45BD-BACC-7480985B3792}" dt="2020-08-25T01:47:43.377" v="2651" actId="2696"/>
        <pc:sldMkLst>
          <pc:docMk/>
          <pc:sldMk cId="0" sldId="450"/>
        </pc:sldMkLst>
        <pc:spChg chg="mod">
          <ac:chgData name="Ravi Sundaram" userId="a7df020c0a403423" providerId="LiveId" clId="{06C8603D-6A57-45BD-BACC-7480985B3792}" dt="2020-08-25T01:27:01.374" v="2494" actId="1076"/>
          <ac:spMkLst>
            <pc:docMk/>
            <pc:sldMk cId="0" sldId="450"/>
            <ac:spMk id="365571" creationId="{266AA82A-7DD4-4E47-8436-011D29929E9F}"/>
          </ac:spMkLst>
        </pc:spChg>
      </pc:sldChg>
      <pc:sldChg chg="modSp add del">
        <pc:chgData name="Ravi Sundaram" userId="a7df020c0a403423" providerId="LiveId" clId="{06C8603D-6A57-45BD-BACC-7480985B3792}" dt="2020-08-25T01:47:22.439" v="2647" actId="2696"/>
        <pc:sldMkLst>
          <pc:docMk/>
          <pc:sldMk cId="0" sldId="451"/>
        </pc:sldMkLst>
        <pc:spChg chg="mod">
          <ac:chgData name="Ravi Sundaram" userId="a7df020c0a403423" providerId="LiveId" clId="{06C8603D-6A57-45BD-BACC-7480985B3792}" dt="2020-08-25T01:26:08.906" v="2491" actId="1076"/>
          <ac:spMkLst>
            <pc:docMk/>
            <pc:sldMk cId="0" sldId="451"/>
            <ac:spMk id="366595" creationId="{FE9A1D2B-248F-4827-8895-6F20985609D5}"/>
          </ac:spMkLst>
        </pc:spChg>
      </pc:sldChg>
      <pc:sldChg chg="add del">
        <pc:chgData name="Ravi Sundaram" userId="a7df020c0a403423" providerId="LiveId" clId="{06C8603D-6A57-45BD-BACC-7480985B3792}" dt="2020-08-25T01:47:22.412" v="2646" actId="2696"/>
        <pc:sldMkLst>
          <pc:docMk/>
          <pc:sldMk cId="0" sldId="452"/>
        </pc:sldMkLst>
      </pc:sldChg>
      <pc:sldChg chg="delSp modSp add">
        <pc:chgData name="Ravi Sundaram" userId="a7df020c0a403423" providerId="LiveId" clId="{06C8603D-6A57-45BD-BACC-7480985B3792}" dt="2020-08-25T01:47:17.013" v="2645" actId="478"/>
        <pc:sldMkLst>
          <pc:docMk/>
          <pc:sldMk cId="0" sldId="454"/>
        </pc:sldMkLst>
        <pc:spChg chg="del">
          <ac:chgData name="Ravi Sundaram" userId="a7df020c0a403423" providerId="LiveId" clId="{06C8603D-6A57-45BD-BACC-7480985B3792}" dt="2020-08-25T01:47:17.013" v="2645" actId="478"/>
          <ac:spMkLst>
            <pc:docMk/>
            <pc:sldMk cId="0" sldId="454"/>
            <ac:spMk id="4" creationId="{70EBD16C-434D-4F79-9A23-07B569471210}"/>
          </ac:spMkLst>
        </pc:spChg>
        <pc:spChg chg="mod">
          <ac:chgData name="Ravi Sundaram" userId="a7df020c0a403423" providerId="LiveId" clId="{06C8603D-6A57-45BD-BACC-7480985B3792}" dt="2020-08-25T01:26:24.752" v="2492" actId="207"/>
          <ac:spMkLst>
            <pc:docMk/>
            <pc:sldMk cId="0" sldId="454"/>
            <ac:spMk id="372739" creationId="{C77E7A78-DDCB-403D-B3D5-F8997960CD48}"/>
          </ac:spMkLst>
        </pc:spChg>
      </pc:sldChg>
      <pc:sldChg chg="add del">
        <pc:chgData name="Ravi Sundaram" userId="a7df020c0a403423" providerId="LiveId" clId="{06C8603D-6A57-45BD-BACC-7480985B3792}" dt="2020-08-25T01:47:22.451" v="2648" actId="2696"/>
        <pc:sldMkLst>
          <pc:docMk/>
          <pc:sldMk cId="0" sldId="515"/>
        </pc:sldMkLst>
      </pc:sldChg>
      <pc:sldChg chg="addSp delSp modSp add modAnim">
        <pc:chgData name="Ravi Sundaram" userId="a7df020c0a403423" providerId="LiveId" clId="{06C8603D-6A57-45BD-BACC-7480985B3792}" dt="2020-08-25T02:11:06.197" v="3682"/>
        <pc:sldMkLst>
          <pc:docMk/>
          <pc:sldMk cId="2226453007" sldId="516"/>
        </pc:sldMkLst>
        <pc:spChg chg="mod">
          <ac:chgData name="Ravi Sundaram" userId="a7df020c0a403423" providerId="LiveId" clId="{06C8603D-6A57-45BD-BACC-7480985B3792}" dt="2020-08-24T23:07:23.205" v="1492"/>
          <ac:spMkLst>
            <pc:docMk/>
            <pc:sldMk cId="2226453007" sldId="516"/>
            <ac:spMk id="2" creationId="{5FA1FA58-59B8-4EFD-BF2B-069C457129B2}"/>
          </ac:spMkLst>
        </pc:spChg>
        <pc:spChg chg="del">
          <ac:chgData name="Ravi Sundaram" userId="a7df020c0a403423" providerId="LiveId" clId="{06C8603D-6A57-45BD-BACC-7480985B3792}" dt="2020-08-24T23:12:03.520" v="1493" actId="478"/>
          <ac:spMkLst>
            <pc:docMk/>
            <pc:sldMk cId="2226453007" sldId="516"/>
            <ac:spMk id="3" creationId="{03364FEF-F44A-4071-922A-E51980E95FCC}"/>
          </ac:spMkLst>
        </pc:spChg>
        <pc:spChg chg="add del mod">
          <ac:chgData name="Ravi Sundaram" userId="a7df020c0a403423" providerId="LiveId" clId="{06C8603D-6A57-45BD-BACC-7480985B3792}" dt="2020-08-24T23:12:41.952" v="1495"/>
          <ac:spMkLst>
            <pc:docMk/>
            <pc:sldMk cId="2226453007" sldId="516"/>
            <ac:spMk id="5" creationId="{41A3080A-32B1-4519-A8AB-C3694F93928D}"/>
          </ac:spMkLst>
        </pc:spChg>
        <pc:spChg chg="add mod">
          <ac:chgData name="Ravi Sundaram" userId="a7df020c0a403423" providerId="LiveId" clId="{06C8603D-6A57-45BD-BACC-7480985B3792}" dt="2020-08-24T23:19:21.015" v="1740" actId="20577"/>
          <ac:spMkLst>
            <pc:docMk/>
            <pc:sldMk cId="2226453007" sldId="516"/>
            <ac:spMk id="8" creationId="{DAA79F87-EBA4-4681-B5D4-E757A3850F5A}"/>
          </ac:spMkLst>
        </pc:spChg>
        <pc:graphicFrameChg chg="add mod ord modGraphic">
          <ac:chgData name="Ravi Sundaram" userId="a7df020c0a403423" providerId="LiveId" clId="{06C8603D-6A57-45BD-BACC-7480985B3792}" dt="2020-08-24T23:17:25.763" v="1564" actId="1076"/>
          <ac:graphicFrameMkLst>
            <pc:docMk/>
            <pc:sldMk cId="2226453007" sldId="516"/>
            <ac:graphicFrameMk id="6" creationId="{C9406271-6898-4FDF-8E67-69091F74019E}"/>
          </ac:graphicFrameMkLst>
        </pc:graphicFrameChg>
      </pc:sldChg>
      <pc:sldChg chg="modSp add modAnim">
        <pc:chgData name="Ravi Sundaram" userId="a7df020c0a403423" providerId="LiveId" clId="{06C8603D-6A57-45BD-BACC-7480985B3792}" dt="2020-08-25T02:13:31.404" v="3701"/>
        <pc:sldMkLst>
          <pc:docMk/>
          <pc:sldMk cId="609410403" sldId="517"/>
        </pc:sldMkLst>
        <pc:spChg chg="mod">
          <ac:chgData name="Ravi Sundaram" userId="a7df020c0a403423" providerId="LiveId" clId="{06C8603D-6A57-45BD-BACC-7480985B3792}" dt="2020-08-24T23:19:55.592" v="1806" actId="20577"/>
          <ac:spMkLst>
            <pc:docMk/>
            <pc:sldMk cId="609410403" sldId="517"/>
            <ac:spMk id="2" creationId="{5FA1FA58-59B8-4EFD-BF2B-069C457129B2}"/>
          </ac:spMkLst>
        </pc:spChg>
        <pc:spChg chg="mod">
          <ac:chgData name="Ravi Sundaram" userId="a7df020c0a403423" providerId="LiveId" clId="{06C8603D-6A57-45BD-BACC-7480985B3792}" dt="2020-08-25T02:11:29.194" v="3684" actId="27636"/>
          <ac:spMkLst>
            <pc:docMk/>
            <pc:sldMk cId="609410403" sldId="517"/>
            <ac:spMk id="8" creationId="{DAA79F87-EBA4-4681-B5D4-E757A3850F5A}"/>
          </ac:spMkLst>
        </pc:spChg>
        <pc:graphicFrameChg chg="mod modGraphic">
          <ac:chgData name="Ravi Sundaram" userId="a7df020c0a403423" providerId="LiveId" clId="{06C8603D-6A57-45BD-BACC-7480985B3792}" dt="2020-08-24T23:25:48.819" v="2323" actId="122"/>
          <ac:graphicFrameMkLst>
            <pc:docMk/>
            <pc:sldMk cId="609410403" sldId="517"/>
            <ac:graphicFrameMk id="6" creationId="{C9406271-6898-4FDF-8E67-69091F74019E}"/>
          </ac:graphicFrameMkLst>
        </pc:graphicFrameChg>
      </pc:sldChg>
      <pc:sldChg chg="modSp add">
        <pc:chgData name="Ravi Sundaram" userId="a7df020c0a403423" providerId="LiveId" clId="{06C8603D-6A57-45BD-BACC-7480985B3792}" dt="2020-08-25T01:43:36.976" v="2586" actId="207"/>
        <pc:sldMkLst>
          <pc:docMk/>
          <pc:sldMk cId="49715559" sldId="518"/>
        </pc:sldMkLst>
        <pc:spChg chg="mod">
          <ac:chgData name="Ravi Sundaram" userId="a7df020c0a403423" providerId="LiveId" clId="{06C8603D-6A57-45BD-BACC-7480985B3792}" dt="2020-08-25T01:43:36.976" v="2586" actId="207"/>
          <ac:spMkLst>
            <pc:docMk/>
            <pc:sldMk cId="49715559" sldId="518"/>
            <ac:spMk id="359488" creationId="{0D9C7594-A017-4E6D-8ADE-4B6785431F97}"/>
          </ac:spMkLst>
        </pc:spChg>
        <pc:spChg chg="mod">
          <ac:chgData name="Ravi Sundaram" userId="a7df020c0a403423" providerId="LiveId" clId="{06C8603D-6A57-45BD-BACC-7480985B3792}" dt="2020-08-25T01:43:10.489" v="2584" actId="207"/>
          <ac:spMkLst>
            <pc:docMk/>
            <pc:sldMk cId="49715559" sldId="518"/>
            <ac:spMk id="359516" creationId="{8D3E820D-919F-42A2-9BDC-4C2423E306B1}"/>
          </ac:spMkLst>
        </pc:spChg>
      </pc:sldChg>
      <pc:sldChg chg="addSp delSp modSp add del modAnim">
        <pc:chgData name="Ravi Sundaram" userId="a7df020c0a403423" providerId="LiveId" clId="{06C8603D-6A57-45BD-BACC-7480985B3792}" dt="2020-08-25T01:30:00.597" v="2527" actId="2696"/>
        <pc:sldMkLst>
          <pc:docMk/>
          <pc:sldMk cId="2835998493" sldId="518"/>
        </pc:sldMkLst>
        <pc:spChg chg="mod">
          <ac:chgData name="Ravi Sundaram" userId="a7df020c0a403423" providerId="LiveId" clId="{06C8603D-6A57-45BD-BACC-7480985B3792}" dt="2020-08-25T01:29:38.414" v="2523" actId="6549"/>
          <ac:spMkLst>
            <pc:docMk/>
            <pc:sldMk cId="2835998493" sldId="518"/>
            <ac:spMk id="358503" creationId="{50930410-E922-46EB-8CEE-474B9952F41A}"/>
          </ac:spMkLst>
        </pc:spChg>
        <pc:grpChg chg="add del">
          <ac:chgData name="Ravi Sundaram" userId="a7df020c0a403423" providerId="LiveId" clId="{06C8603D-6A57-45BD-BACC-7480985B3792}" dt="2020-08-25T01:29:56.695" v="2526" actId="478"/>
          <ac:grpSpMkLst>
            <pc:docMk/>
            <pc:sldMk cId="2835998493" sldId="518"/>
            <ac:grpSpMk id="358504" creationId="{CB32D2E2-7273-46D6-8F12-E47FFD441F58}"/>
          </ac:grpSpMkLst>
        </pc:grpChg>
      </pc:sldChg>
      <pc:sldChg chg="modSp add">
        <pc:chgData name="Ravi Sundaram" userId="a7df020c0a403423" providerId="LiveId" clId="{06C8603D-6A57-45BD-BACC-7480985B3792}" dt="2020-08-25T01:45:17.664" v="2601" actId="207"/>
        <pc:sldMkLst>
          <pc:docMk/>
          <pc:sldMk cId="408157381" sldId="519"/>
        </pc:sldMkLst>
        <pc:spChg chg="mod">
          <ac:chgData name="Ravi Sundaram" userId="a7df020c0a403423" providerId="LiveId" clId="{06C8603D-6A57-45BD-BACC-7480985B3792}" dt="2020-08-25T01:44:34.134" v="2598" actId="207"/>
          <ac:spMkLst>
            <pc:docMk/>
            <pc:sldMk cId="408157381" sldId="519"/>
            <ac:spMk id="359487" creationId="{372D57DD-FD33-495A-BFA1-E4EF334BBC79}"/>
          </ac:spMkLst>
        </pc:spChg>
        <pc:spChg chg="mod">
          <ac:chgData name="Ravi Sundaram" userId="a7df020c0a403423" providerId="LiveId" clId="{06C8603D-6A57-45BD-BACC-7480985B3792}" dt="2020-08-25T01:44:11.082" v="2592" actId="20577"/>
          <ac:spMkLst>
            <pc:docMk/>
            <pc:sldMk cId="408157381" sldId="519"/>
            <ac:spMk id="359488" creationId="{0D9C7594-A017-4E6D-8ADE-4B6785431F97}"/>
          </ac:spMkLst>
        </pc:spChg>
        <pc:spChg chg="mod">
          <ac:chgData name="Ravi Sundaram" userId="a7df020c0a403423" providerId="LiveId" clId="{06C8603D-6A57-45BD-BACC-7480985B3792}" dt="2020-08-25T01:45:17.664" v="2601" actId="207"/>
          <ac:spMkLst>
            <pc:docMk/>
            <pc:sldMk cId="408157381" sldId="519"/>
            <ac:spMk id="359516" creationId="{8D3E820D-919F-42A2-9BDC-4C2423E306B1}"/>
          </ac:spMkLst>
        </pc:spChg>
        <pc:spChg chg="mod">
          <ac:chgData name="Ravi Sundaram" userId="a7df020c0a403423" providerId="LiveId" clId="{06C8603D-6A57-45BD-BACC-7480985B3792}" dt="2020-08-25T01:41:27.539" v="2574" actId="20577"/>
          <ac:spMkLst>
            <pc:docMk/>
            <pc:sldMk cId="408157381" sldId="519"/>
            <ac:spMk id="359519" creationId="{8C1CF474-0BBF-4322-BC7E-DEE8BB152009}"/>
          </ac:spMkLst>
        </pc:spChg>
        <pc:grpChg chg="mod">
          <ac:chgData name="Ravi Sundaram" userId="a7df020c0a403423" providerId="LiveId" clId="{06C8603D-6A57-45BD-BACC-7480985B3792}" dt="2020-08-25T01:44:52.275" v="2600" actId="207"/>
          <ac:grpSpMkLst>
            <pc:docMk/>
            <pc:sldMk cId="408157381" sldId="519"/>
            <ac:grpSpMk id="359514" creationId="{925F0E77-5A3F-42B1-BADE-8E0A0AF8D055}"/>
          </ac:grpSpMkLst>
        </pc:grpChg>
      </pc:sldChg>
      <pc:sldChg chg="modSp add modAnim">
        <pc:chgData name="Ravi Sundaram" userId="a7df020c0a403423" providerId="LiveId" clId="{06C8603D-6A57-45BD-BACC-7480985B3792}" dt="2020-08-25T02:16:08.080" v="3746"/>
        <pc:sldMkLst>
          <pc:docMk/>
          <pc:sldMk cId="4264692073" sldId="520"/>
        </pc:sldMkLst>
        <pc:spChg chg="mod">
          <ac:chgData name="Ravi Sundaram" userId="a7df020c0a403423" providerId="LiveId" clId="{06C8603D-6A57-45BD-BACC-7480985B3792}" dt="2020-08-25T01:53:31.236" v="3027" actId="20577"/>
          <ac:spMkLst>
            <pc:docMk/>
            <pc:sldMk cId="4264692073" sldId="520"/>
            <ac:spMk id="363522" creationId="{E45C2073-DC39-4FAF-B208-EB5099E60D3A}"/>
          </ac:spMkLst>
        </pc:spChg>
        <pc:spChg chg="mod">
          <ac:chgData name="Ravi Sundaram" userId="a7df020c0a403423" providerId="LiveId" clId="{06C8603D-6A57-45BD-BACC-7480985B3792}" dt="2020-08-25T02:09:56.385" v="3676" actId="20577"/>
          <ac:spMkLst>
            <pc:docMk/>
            <pc:sldMk cId="4264692073" sldId="520"/>
            <ac:spMk id="363523" creationId="{7DB7E8D1-FF95-42AE-BCE6-2A6C1E34DA73}"/>
          </ac:spMkLst>
        </pc:spChg>
      </pc:sldChg>
      <pc:sldMasterChg chg="delSldLayout">
        <pc:chgData name="Ravi Sundaram" userId="a7df020c0a403423" providerId="LiveId" clId="{06C8603D-6A57-45BD-BACC-7480985B3792}" dt="2020-08-24T04:46:59.842" v="216" actId="2696"/>
        <pc:sldMasterMkLst>
          <pc:docMk/>
          <pc:sldMasterMk cId="2006853913" sldId="2147483648"/>
        </pc:sldMasterMkLst>
        <pc:sldLayoutChg chg="del">
          <pc:chgData name="Ravi Sundaram" userId="a7df020c0a403423" providerId="LiveId" clId="{06C8603D-6A57-45BD-BACC-7480985B3792}" dt="2020-08-24T04:46:59.842" v="216" actId="2696"/>
          <pc:sldLayoutMkLst>
            <pc:docMk/>
            <pc:sldMasterMk cId="2006853913" sldId="2147483648"/>
            <pc:sldLayoutMk cId="3908071040" sldId="2147483662"/>
          </pc:sldLayoutMkLst>
        </pc:sldLayoutChg>
      </pc:sldMasterChg>
    </pc:docChg>
  </pc:docChgLst>
  <pc:docChgLst>
    <pc:chgData name="Ravi Sundaram" userId="a7df020c0a403423" providerId="LiveId" clId="{19513EB1-AC3E-4F61-84D6-0DA1F241EEF1}"/>
    <pc:docChg chg="custSel delSld modSld">
      <pc:chgData name="Ravi Sundaram" userId="a7df020c0a403423" providerId="LiveId" clId="{19513EB1-AC3E-4F61-84D6-0DA1F241EEF1}" dt="2020-07-09T02:06:53.704" v="950" actId="2696"/>
      <pc:docMkLst>
        <pc:docMk/>
      </pc:docMkLst>
      <pc:sldChg chg="modSp">
        <pc:chgData name="Ravi Sundaram" userId="a7df020c0a403423" providerId="LiveId" clId="{19513EB1-AC3E-4F61-84D6-0DA1F241EEF1}" dt="2020-07-09T00:58:29.773" v="303" actId="20577"/>
        <pc:sldMkLst>
          <pc:docMk/>
          <pc:sldMk cId="4099122483" sldId="257"/>
        </pc:sldMkLst>
        <pc:spChg chg="mod">
          <ac:chgData name="Ravi Sundaram" userId="a7df020c0a403423" providerId="LiveId" clId="{19513EB1-AC3E-4F61-84D6-0DA1F241EEF1}" dt="2020-07-09T00:58:29.773" v="303" actId="20577"/>
          <ac:spMkLst>
            <pc:docMk/>
            <pc:sldMk cId="4099122483" sldId="257"/>
            <ac:spMk id="2" creationId="{80797C44-BBD0-4A67-A16E-1796651C5A29}"/>
          </ac:spMkLst>
        </pc:spChg>
        <pc:spChg chg="mod">
          <ac:chgData name="Ravi Sundaram" userId="a7df020c0a403423" providerId="LiveId" clId="{19513EB1-AC3E-4F61-84D6-0DA1F241EEF1}" dt="2020-07-06T06:00:55.560" v="175" actId="115"/>
          <ac:spMkLst>
            <pc:docMk/>
            <pc:sldMk cId="4099122483" sldId="257"/>
            <ac:spMk id="3" creationId="{0058199E-2156-4542-B134-D3536A98A899}"/>
          </ac:spMkLst>
        </pc:spChg>
      </pc:sldChg>
      <pc:sldChg chg="modSp">
        <pc:chgData name="Ravi Sundaram" userId="a7df020c0a403423" providerId="LiveId" clId="{19513EB1-AC3E-4F61-84D6-0DA1F241EEF1}" dt="2020-07-06T06:01:51.527" v="289" actId="20577"/>
        <pc:sldMkLst>
          <pc:docMk/>
          <pc:sldMk cId="3479009568" sldId="258"/>
        </pc:sldMkLst>
        <pc:spChg chg="mod">
          <ac:chgData name="Ravi Sundaram" userId="a7df020c0a403423" providerId="LiveId" clId="{19513EB1-AC3E-4F61-84D6-0DA1F241EEF1}" dt="2020-07-06T06:01:09.725" v="181" actId="20577"/>
          <ac:spMkLst>
            <pc:docMk/>
            <pc:sldMk cId="3479009568" sldId="258"/>
            <ac:spMk id="2" creationId="{5FA1FA58-59B8-4EFD-BF2B-069C457129B2}"/>
          </ac:spMkLst>
        </pc:spChg>
        <pc:spChg chg="mod">
          <ac:chgData name="Ravi Sundaram" userId="a7df020c0a403423" providerId="LiveId" clId="{19513EB1-AC3E-4F61-84D6-0DA1F241EEF1}" dt="2020-07-06T06:01:51.527" v="289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del">
        <pc:chgData name="Ravi Sundaram" userId="a7df020c0a403423" providerId="LiveId" clId="{19513EB1-AC3E-4F61-84D6-0DA1F241EEF1}" dt="2020-07-06T05:58:14.600" v="103" actId="2696"/>
        <pc:sldMkLst>
          <pc:docMk/>
          <pc:sldMk cId="2070658356" sldId="259"/>
        </pc:sldMkLst>
      </pc:sldChg>
      <pc:sldChg chg="del">
        <pc:chgData name="Ravi Sundaram" userId="a7df020c0a403423" providerId="LiveId" clId="{19513EB1-AC3E-4F61-84D6-0DA1F241EEF1}" dt="2020-07-06T05:58:14.740" v="115" actId="2696"/>
        <pc:sldMkLst>
          <pc:docMk/>
          <pc:sldMk cId="585050186" sldId="260"/>
        </pc:sldMkLst>
      </pc:sldChg>
      <pc:sldChg chg="del">
        <pc:chgData name="Ravi Sundaram" userId="a7df020c0a403423" providerId="LiveId" clId="{19513EB1-AC3E-4F61-84D6-0DA1F241EEF1}" dt="2020-07-06T05:58:14.613" v="104" actId="2696"/>
        <pc:sldMkLst>
          <pc:docMk/>
          <pc:sldMk cId="3133888890" sldId="275"/>
        </pc:sldMkLst>
      </pc:sldChg>
      <pc:sldChg chg="del">
        <pc:chgData name="Ravi Sundaram" userId="a7df020c0a403423" providerId="LiveId" clId="{19513EB1-AC3E-4F61-84D6-0DA1F241EEF1}" dt="2020-07-06T05:58:14.624" v="105" actId="2696"/>
        <pc:sldMkLst>
          <pc:docMk/>
          <pc:sldMk cId="4279951466" sldId="276"/>
        </pc:sldMkLst>
      </pc:sldChg>
      <pc:sldChg chg="del">
        <pc:chgData name="Ravi Sundaram" userId="a7df020c0a403423" providerId="LiveId" clId="{19513EB1-AC3E-4F61-84D6-0DA1F241EEF1}" dt="2020-07-06T05:58:14.644" v="107" actId="2696"/>
        <pc:sldMkLst>
          <pc:docMk/>
          <pc:sldMk cId="827947371" sldId="277"/>
        </pc:sldMkLst>
      </pc:sldChg>
      <pc:sldChg chg="del">
        <pc:chgData name="Ravi Sundaram" userId="a7df020c0a403423" providerId="LiveId" clId="{19513EB1-AC3E-4F61-84D6-0DA1F241EEF1}" dt="2020-07-06T05:58:14.654" v="108" actId="2696"/>
        <pc:sldMkLst>
          <pc:docMk/>
          <pc:sldMk cId="1122615267" sldId="278"/>
        </pc:sldMkLst>
      </pc:sldChg>
      <pc:sldChg chg="del">
        <pc:chgData name="Ravi Sundaram" userId="a7df020c0a403423" providerId="LiveId" clId="{19513EB1-AC3E-4F61-84D6-0DA1F241EEF1}" dt="2020-07-06T05:58:14.664" v="109" actId="2696"/>
        <pc:sldMkLst>
          <pc:docMk/>
          <pc:sldMk cId="505879623" sldId="279"/>
        </pc:sldMkLst>
      </pc:sldChg>
      <pc:sldChg chg="del">
        <pc:chgData name="Ravi Sundaram" userId="a7df020c0a403423" providerId="LiveId" clId="{19513EB1-AC3E-4F61-84D6-0DA1F241EEF1}" dt="2020-07-06T05:58:14.675" v="110" actId="2696"/>
        <pc:sldMkLst>
          <pc:docMk/>
          <pc:sldMk cId="853875631" sldId="280"/>
        </pc:sldMkLst>
      </pc:sldChg>
      <pc:sldChg chg="del">
        <pc:chgData name="Ravi Sundaram" userId="a7df020c0a403423" providerId="LiveId" clId="{19513EB1-AC3E-4F61-84D6-0DA1F241EEF1}" dt="2020-07-06T05:58:14.634" v="106" actId="2696"/>
        <pc:sldMkLst>
          <pc:docMk/>
          <pc:sldMk cId="4033978330" sldId="281"/>
        </pc:sldMkLst>
      </pc:sldChg>
      <pc:sldChg chg="del">
        <pc:chgData name="Ravi Sundaram" userId="a7df020c0a403423" providerId="LiveId" clId="{19513EB1-AC3E-4F61-84D6-0DA1F241EEF1}" dt="2020-07-06T05:58:14.683" v="111" actId="2696"/>
        <pc:sldMkLst>
          <pc:docMk/>
          <pc:sldMk cId="2642526880" sldId="282"/>
        </pc:sldMkLst>
      </pc:sldChg>
      <pc:sldChg chg="del">
        <pc:chgData name="Ravi Sundaram" userId="a7df020c0a403423" providerId="LiveId" clId="{19513EB1-AC3E-4F61-84D6-0DA1F241EEF1}" dt="2020-07-06T05:58:14.694" v="112" actId="2696"/>
        <pc:sldMkLst>
          <pc:docMk/>
          <pc:sldMk cId="3660344932" sldId="283"/>
        </pc:sldMkLst>
      </pc:sldChg>
      <pc:sldChg chg="del">
        <pc:chgData name="Ravi Sundaram" userId="a7df020c0a403423" providerId="LiveId" clId="{19513EB1-AC3E-4F61-84D6-0DA1F241EEF1}" dt="2020-07-06T05:58:14.727" v="114" actId="2696"/>
        <pc:sldMkLst>
          <pc:docMk/>
          <pc:sldMk cId="3159837357" sldId="284"/>
        </pc:sldMkLst>
      </pc:sldChg>
      <pc:sldChg chg="del">
        <pc:chgData name="Ravi Sundaram" userId="a7df020c0a403423" providerId="LiveId" clId="{19513EB1-AC3E-4F61-84D6-0DA1F241EEF1}" dt="2020-07-06T05:58:14.706" v="113" actId="2696"/>
        <pc:sldMkLst>
          <pc:docMk/>
          <pc:sldMk cId="3661700666" sldId="285"/>
        </pc:sldMkLst>
      </pc:sldChg>
      <pc:sldChg chg="del">
        <pc:chgData name="Ravi Sundaram" userId="a7df020c0a403423" providerId="LiveId" clId="{19513EB1-AC3E-4F61-84D6-0DA1F241EEF1}" dt="2020-07-06T05:58:14.748" v="116" actId="2696"/>
        <pc:sldMkLst>
          <pc:docMk/>
          <pc:sldMk cId="4011775224" sldId="286"/>
        </pc:sldMkLst>
      </pc:sldChg>
      <pc:sldChg chg="del">
        <pc:chgData name="Ravi Sundaram" userId="a7df020c0a403423" providerId="LiveId" clId="{19513EB1-AC3E-4F61-84D6-0DA1F241EEF1}" dt="2020-07-06T05:58:14.765" v="117" actId="2696"/>
        <pc:sldMkLst>
          <pc:docMk/>
          <pc:sldMk cId="0" sldId="287"/>
        </pc:sldMkLst>
      </pc:sldChg>
      <pc:sldChg chg="del">
        <pc:chgData name="Ravi Sundaram" userId="a7df020c0a403423" providerId="LiveId" clId="{19513EB1-AC3E-4F61-84D6-0DA1F241EEF1}" dt="2020-07-06T05:58:14.791" v="118" actId="2696"/>
        <pc:sldMkLst>
          <pc:docMk/>
          <pc:sldMk cId="0" sldId="288"/>
        </pc:sldMkLst>
      </pc:sldChg>
      <pc:sldChg chg="del">
        <pc:chgData name="Ravi Sundaram" userId="a7df020c0a403423" providerId="LiveId" clId="{19513EB1-AC3E-4F61-84D6-0DA1F241EEF1}" dt="2020-07-06T05:58:14.809" v="119" actId="2696"/>
        <pc:sldMkLst>
          <pc:docMk/>
          <pc:sldMk cId="0" sldId="289"/>
        </pc:sldMkLst>
      </pc:sldChg>
      <pc:sldChg chg="del">
        <pc:chgData name="Ravi Sundaram" userId="a7df020c0a403423" providerId="LiveId" clId="{19513EB1-AC3E-4F61-84D6-0DA1F241EEF1}" dt="2020-07-06T05:58:14.818" v="121" actId="2696"/>
        <pc:sldMkLst>
          <pc:docMk/>
          <pc:sldMk cId="1548377129" sldId="290"/>
        </pc:sldMkLst>
      </pc:sldChg>
      <pc:sldChg chg="modSp del modNotesTx">
        <pc:chgData name="Ravi Sundaram" userId="a7df020c0a403423" providerId="LiveId" clId="{19513EB1-AC3E-4F61-84D6-0DA1F241EEF1}" dt="2020-07-09T02:06:51.123" v="949" actId="2696"/>
        <pc:sldMkLst>
          <pc:docMk/>
          <pc:sldMk cId="1873237354" sldId="291"/>
        </pc:sldMkLst>
        <pc:spChg chg="mod">
          <ac:chgData name="Ravi Sundaram" userId="a7df020c0a403423" providerId="LiveId" clId="{19513EB1-AC3E-4F61-84D6-0DA1F241EEF1}" dt="2020-07-09T01:50:18.851" v="738" actId="20577"/>
          <ac:spMkLst>
            <pc:docMk/>
            <pc:sldMk cId="1873237354" sldId="291"/>
            <ac:spMk id="3" creationId="{1C4EFA41-EDF3-4D89-812E-85BCE7B8A73E}"/>
          </ac:spMkLst>
        </pc:spChg>
      </pc:sldChg>
      <pc:sldChg chg="modSp">
        <pc:chgData name="Ravi Sundaram" userId="a7df020c0a403423" providerId="LiveId" clId="{19513EB1-AC3E-4F61-84D6-0DA1F241EEF1}" dt="2020-07-09T01:46:36.426" v="590" actId="20577"/>
        <pc:sldMkLst>
          <pc:docMk/>
          <pc:sldMk cId="2522838261" sldId="292"/>
        </pc:sldMkLst>
        <pc:spChg chg="mod">
          <ac:chgData name="Ravi Sundaram" userId="a7df020c0a403423" providerId="LiveId" clId="{19513EB1-AC3E-4F61-84D6-0DA1F241EEF1}" dt="2020-07-09T01:46:36.426" v="590" actId="20577"/>
          <ac:spMkLst>
            <pc:docMk/>
            <pc:sldMk cId="2522838261" sldId="292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6:50.138" v="621" actId="20577"/>
        <pc:sldMkLst>
          <pc:docMk/>
          <pc:sldMk cId="2602221767" sldId="293"/>
        </pc:sldMkLst>
        <pc:spChg chg="mod">
          <ac:chgData name="Ravi Sundaram" userId="a7df020c0a403423" providerId="LiveId" clId="{19513EB1-AC3E-4F61-84D6-0DA1F241EEF1}" dt="2020-07-09T01:46:50.138" v="621" actId="20577"/>
          <ac:spMkLst>
            <pc:docMk/>
            <pc:sldMk cId="2602221767" sldId="293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3:27.747" v="409" actId="20577"/>
        <pc:sldMkLst>
          <pc:docMk/>
          <pc:sldMk cId="2876685785" sldId="298"/>
        </pc:sldMkLst>
        <pc:spChg chg="mod">
          <ac:chgData name="Ravi Sundaram" userId="a7df020c0a403423" providerId="LiveId" clId="{19513EB1-AC3E-4F61-84D6-0DA1F241EEF1}" dt="2020-07-09T01:43:27.747" v="409" actId="20577"/>
          <ac:spMkLst>
            <pc:docMk/>
            <pc:sldMk cId="2876685785" sldId="298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7:54.766" v="642" actId="12"/>
        <pc:sldMkLst>
          <pc:docMk/>
          <pc:sldMk cId="2572948063" sldId="301"/>
        </pc:sldMkLst>
        <pc:spChg chg="mod">
          <ac:chgData name="Ravi Sundaram" userId="a7df020c0a403423" providerId="LiveId" clId="{19513EB1-AC3E-4F61-84D6-0DA1F241EEF1}" dt="2020-07-09T01:47:54.766" v="642" actId="12"/>
          <ac:spMkLst>
            <pc:docMk/>
            <pc:sldMk cId="2572948063" sldId="301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2:05:09.318" v="903" actId="20577"/>
        <pc:sldMkLst>
          <pc:docMk/>
          <pc:sldMk cId="1309514103" sldId="302"/>
        </pc:sldMkLst>
        <pc:spChg chg="mod">
          <ac:chgData name="Ravi Sundaram" userId="a7df020c0a403423" providerId="LiveId" clId="{19513EB1-AC3E-4F61-84D6-0DA1F241EEF1}" dt="2020-07-09T02:05:09.318" v="903" actId="20577"/>
          <ac:spMkLst>
            <pc:docMk/>
            <pc:sldMk cId="1309514103" sldId="302"/>
            <ac:spMk id="3" creationId="{2D4E71CA-3D64-48C3-A1BF-F506485AB5D0}"/>
          </ac:spMkLst>
        </pc:spChg>
      </pc:sldChg>
      <pc:sldChg chg="modSp del">
        <pc:chgData name="Ravi Sundaram" userId="a7df020c0a403423" providerId="LiveId" clId="{19513EB1-AC3E-4F61-84D6-0DA1F241EEF1}" dt="2020-07-09T02:06:53.704" v="950" actId="2696"/>
        <pc:sldMkLst>
          <pc:docMk/>
          <pc:sldMk cId="78219466" sldId="303"/>
        </pc:sldMkLst>
        <pc:spChg chg="mod">
          <ac:chgData name="Ravi Sundaram" userId="a7df020c0a403423" providerId="LiveId" clId="{19513EB1-AC3E-4F61-84D6-0DA1F241EEF1}" dt="2020-07-09T01:50:32.986" v="739" actId="20577"/>
          <ac:spMkLst>
            <pc:docMk/>
            <pc:sldMk cId="78219466" sldId="303"/>
            <ac:spMk id="3" creationId="{1C4EFA41-EDF3-4D89-812E-85BCE7B8A73E}"/>
          </ac:spMkLst>
        </pc:spChg>
      </pc:sldChg>
      <pc:sldChg chg="modSp">
        <pc:chgData name="Ravi Sundaram" userId="a7df020c0a403423" providerId="LiveId" clId="{19513EB1-AC3E-4F61-84D6-0DA1F241EEF1}" dt="2020-07-09T02:06:04.739" v="947" actId="20577"/>
        <pc:sldMkLst>
          <pc:docMk/>
          <pc:sldMk cId="1768516238" sldId="304"/>
        </pc:sldMkLst>
        <pc:spChg chg="mod">
          <ac:chgData name="Ravi Sundaram" userId="a7df020c0a403423" providerId="LiveId" clId="{19513EB1-AC3E-4F61-84D6-0DA1F241EEF1}" dt="2020-07-09T02:05:38.263" v="945" actId="20577"/>
          <ac:spMkLst>
            <pc:docMk/>
            <pc:sldMk cId="1768516238" sldId="304"/>
            <ac:spMk id="2" creationId="{04F1C0EF-92F3-4DD3-9656-EC5DA238C7DD}"/>
          </ac:spMkLst>
        </pc:spChg>
        <pc:spChg chg="mod">
          <ac:chgData name="Ravi Sundaram" userId="a7df020c0a403423" providerId="LiveId" clId="{19513EB1-AC3E-4F61-84D6-0DA1F241EEF1}" dt="2020-07-09T02:06:04.739" v="947" actId="20577"/>
          <ac:spMkLst>
            <pc:docMk/>
            <pc:sldMk cId="1768516238" sldId="304"/>
            <ac:spMk id="3" creationId="{1C4EFA41-EDF3-4D89-812E-85BCE7B8A73E}"/>
          </ac:spMkLst>
        </pc:spChg>
      </pc:sldChg>
      <pc:sldMasterChg chg="delSldLayout">
        <pc:chgData name="Ravi Sundaram" userId="a7df020c0a403423" providerId="LiveId" clId="{19513EB1-AC3E-4F61-84D6-0DA1F241EEF1}" dt="2020-07-06T05:58:14.810" v="120" actId="2696"/>
        <pc:sldMasterMkLst>
          <pc:docMk/>
          <pc:sldMasterMk cId="2006853913" sldId="2147483648"/>
        </pc:sldMasterMkLst>
        <pc:sldLayoutChg chg="del">
          <pc:chgData name="Ravi Sundaram" userId="a7df020c0a403423" providerId="LiveId" clId="{19513EB1-AC3E-4F61-84D6-0DA1F241EEF1}" dt="2020-07-06T05:58:14.810" v="120" actId="2696"/>
          <pc:sldLayoutMkLst>
            <pc:docMk/>
            <pc:sldMasterMk cId="2006853913" sldId="2147483648"/>
            <pc:sldLayoutMk cId="1015555657" sldId="2147483662"/>
          </pc:sldLayoutMkLst>
        </pc:sldLayoutChg>
      </pc:sldMasterChg>
    </pc:docChg>
  </pc:docChgLst>
  <pc:docChgLst>
    <pc:chgData name="Ravi Sundaram" userId="a7df020c0a403423" providerId="LiveId" clId="{B100C61C-D70C-4292-AE06-39CC4ACEB277}"/>
    <pc:docChg chg="delSld modSld">
      <pc:chgData name="Ravi Sundaram" userId="a7df020c0a403423" providerId="LiveId" clId="{B100C61C-D70C-4292-AE06-39CC4ACEB277}" dt="2020-07-10T02:36:54.904" v="69" actId="2696"/>
      <pc:docMkLst>
        <pc:docMk/>
      </pc:docMkLst>
      <pc:sldChg chg="modSp">
        <pc:chgData name="Ravi Sundaram" userId="a7df020c0a403423" providerId="LiveId" clId="{B100C61C-D70C-4292-AE06-39CC4ACEB277}" dt="2020-07-10T02:34:52.528" v="61" actId="20577"/>
        <pc:sldMkLst>
          <pc:docMk/>
          <pc:sldMk cId="4099122483" sldId="257"/>
        </pc:sldMkLst>
        <pc:spChg chg="mod">
          <ac:chgData name="Ravi Sundaram" userId="a7df020c0a403423" providerId="LiveId" clId="{B100C61C-D70C-4292-AE06-39CC4ACEB277}" dt="2020-07-10T02:34:52.528" v="61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del">
        <pc:chgData name="Ravi Sundaram" userId="a7df020c0a403423" providerId="LiveId" clId="{B100C61C-D70C-4292-AE06-39CC4ACEB277}" dt="2020-07-10T02:36:54.747" v="62" actId="2696"/>
        <pc:sldMkLst>
          <pc:docMk/>
          <pc:sldMk cId="2070658356" sldId="259"/>
        </pc:sldMkLst>
      </pc:sldChg>
      <pc:sldChg chg="del">
        <pc:chgData name="Ravi Sundaram" userId="a7df020c0a403423" providerId="LiveId" clId="{B100C61C-D70C-4292-AE06-39CC4ACEB277}" dt="2020-07-10T02:36:54.818" v="63" actId="2696"/>
        <pc:sldMkLst>
          <pc:docMk/>
          <pc:sldMk cId="202630305" sldId="306"/>
        </pc:sldMkLst>
      </pc:sldChg>
      <pc:sldChg chg="del">
        <pc:chgData name="Ravi Sundaram" userId="a7df020c0a403423" providerId="LiveId" clId="{B100C61C-D70C-4292-AE06-39CC4ACEB277}" dt="2020-07-10T02:36:54.830" v="64" actId="2696"/>
        <pc:sldMkLst>
          <pc:docMk/>
          <pc:sldMk cId="2506444983" sldId="307"/>
        </pc:sldMkLst>
      </pc:sldChg>
      <pc:sldChg chg="del">
        <pc:chgData name="Ravi Sundaram" userId="a7df020c0a403423" providerId="LiveId" clId="{B100C61C-D70C-4292-AE06-39CC4ACEB277}" dt="2020-07-10T02:36:54.839" v="65" actId="2696"/>
        <pc:sldMkLst>
          <pc:docMk/>
          <pc:sldMk cId="2965344762" sldId="308"/>
        </pc:sldMkLst>
      </pc:sldChg>
      <pc:sldChg chg="del">
        <pc:chgData name="Ravi Sundaram" userId="a7df020c0a403423" providerId="LiveId" clId="{B100C61C-D70C-4292-AE06-39CC4ACEB277}" dt="2020-07-10T02:36:54.850" v="66" actId="2696"/>
        <pc:sldMkLst>
          <pc:docMk/>
          <pc:sldMk cId="380021759" sldId="309"/>
        </pc:sldMkLst>
      </pc:sldChg>
      <pc:sldChg chg="del">
        <pc:chgData name="Ravi Sundaram" userId="a7df020c0a403423" providerId="LiveId" clId="{B100C61C-D70C-4292-AE06-39CC4ACEB277}" dt="2020-07-10T02:36:54.857" v="67" actId="2696"/>
        <pc:sldMkLst>
          <pc:docMk/>
          <pc:sldMk cId="2211901668" sldId="310"/>
        </pc:sldMkLst>
      </pc:sldChg>
      <pc:sldChg chg="del">
        <pc:chgData name="Ravi Sundaram" userId="a7df020c0a403423" providerId="LiveId" clId="{B100C61C-D70C-4292-AE06-39CC4ACEB277}" dt="2020-07-10T02:36:54.870" v="68" actId="2696"/>
        <pc:sldMkLst>
          <pc:docMk/>
          <pc:sldMk cId="335736984" sldId="311"/>
        </pc:sldMkLst>
      </pc:sldChg>
      <pc:sldChg chg="del">
        <pc:chgData name="Ravi Sundaram" userId="a7df020c0a403423" providerId="LiveId" clId="{B100C61C-D70C-4292-AE06-39CC4ACEB277}" dt="2020-07-10T02:36:54.904" v="69" actId="2696"/>
        <pc:sldMkLst>
          <pc:docMk/>
          <pc:sldMk cId="3625756718" sldId="312"/>
        </pc:sldMkLst>
      </pc:sldChg>
    </pc:docChg>
  </pc:docChgLst>
  <pc:docChgLst>
    <pc:chgData name="Ravi Sundaram" userId="a7df020c0a403423" providerId="LiveId" clId="{A3205A6B-5B88-44CF-B0E8-9B2C4FA1C9B1}"/>
    <pc:docChg chg="undo custSel addSld delSld modSld sldOrd">
      <pc:chgData name="Ravi Sundaram" userId="a7df020c0a403423" providerId="LiveId" clId="{A3205A6B-5B88-44CF-B0E8-9B2C4FA1C9B1}" dt="2020-07-13T06:25:55.834" v="864"/>
      <pc:docMkLst>
        <pc:docMk/>
      </pc:docMkLst>
      <pc:sldChg chg="modSp">
        <pc:chgData name="Ravi Sundaram" userId="a7df020c0a403423" providerId="LiveId" clId="{A3205A6B-5B88-44CF-B0E8-9B2C4FA1C9B1}" dt="2020-07-10T02:39:15.916" v="26" actId="20577"/>
        <pc:sldMkLst>
          <pc:docMk/>
          <pc:sldMk cId="4099122483" sldId="257"/>
        </pc:sldMkLst>
        <pc:spChg chg="mod">
          <ac:chgData name="Ravi Sundaram" userId="a7df020c0a403423" providerId="LiveId" clId="{A3205A6B-5B88-44CF-B0E8-9B2C4FA1C9B1}" dt="2020-07-10T02:39:15.916" v="26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A3205A6B-5B88-44CF-B0E8-9B2C4FA1C9B1}" dt="2020-07-12T06:11:25.918" v="859" actId="20577"/>
        <pc:sldMkLst>
          <pc:docMk/>
          <pc:sldMk cId="3479009568" sldId="258"/>
        </pc:sldMkLst>
        <pc:spChg chg="mod">
          <ac:chgData name="Ravi Sundaram" userId="a7df020c0a403423" providerId="LiveId" clId="{A3205A6B-5B88-44CF-B0E8-9B2C4FA1C9B1}" dt="2020-07-12T06:11:25.918" v="859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modSp add del">
        <pc:chgData name="Ravi Sundaram" userId="a7df020c0a403423" providerId="LiveId" clId="{A3205A6B-5B88-44CF-B0E8-9B2C4FA1C9B1}" dt="2020-07-10T04:25:38.548" v="525" actId="2696"/>
        <pc:sldMkLst>
          <pc:docMk/>
          <pc:sldMk cId="0" sldId="279"/>
        </pc:sldMkLst>
        <pc:spChg chg="mod">
          <ac:chgData name="Ravi Sundaram" userId="a7df020c0a403423" providerId="LiveId" clId="{A3205A6B-5B88-44CF-B0E8-9B2C4FA1C9B1}" dt="2020-07-10T03:57:40.368" v="224" actId="20577"/>
          <ac:spMkLst>
            <pc:docMk/>
            <pc:sldMk cId="0" sldId="279"/>
            <ac:spMk id="84994" creationId="{F38F767E-A31D-4484-8FD3-B8483F9037CD}"/>
          </ac:spMkLst>
        </pc:spChg>
        <pc:spChg chg="mod">
          <ac:chgData name="Ravi Sundaram" userId="a7df020c0a403423" providerId="LiveId" clId="{A3205A6B-5B88-44CF-B0E8-9B2C4FA1C9B1}" dt="2020-07-10T03:57:55.275" v="225" actId="255"/>
          <ac:spMkLst>
            <pc:docMk/>
            <pc:sldMk cId="0" sldId="279"/>
            <ac:spMk id="84995" creationId="{B6436439-292D-4E21-B532-1398341180C8}"/>
          </ac:spMkLst>
        </pc:spChg>
      </pc:sldChg>
      <pc:sldChg chg="modSp add modAnim">
        <pc:chgData name="Ravi Sundaram" userId="a7df020c0a403423" providerId="LiveId" clId="{A3205A6B-5B88-44CF-B0E8-9B2C4FA1C9B1}" dt="2020-07-12T06:09:32.289" v="842"/>
        <pc:sldMkLst>
          <pc:docMk/>
          <pc:sldMk cId="0" sldId="280"/>
        </pc:sldMkLst>
        <pc:spChg chg="mod">
          <ac:chgData name="Ravi Sundaram" userId="a7df020c0a403423" providerId="LiveId" clId="{A3205A6B-5B88-44CF-B0E8-9B2C4FA1C9B1}" dt="2020-07-10T04:09:59.777" v="343" actId="255"/>
          <ac:spMkLst>
            <pc:docMk/>
            <pc:sldMk cId="0" sldId="280"/>
            <ac:spMk id="86019" creationId="{71519342-BB7C-4673-85FC-F667DBB4A7A9}"/>
          </ac:spMkLst>
        </pc:spChg>
      </pc:sldChg>
      <pc:sldChg chg="modSp add">
        <pc:chgData name="Ravi Sundaram" userId="a7df020c0a403423" providerId="LiveId" clId="{A3205A6B-5B88-44CF-B0E8-9B2C4FA1C9B1}" dt="2020-07-10T04:32:36.660" v="558" actId="255"/>
        <pc:sldMkLst>
          <pc:docMk/>
          <pc:sldMk cId="0" sldId="281"/>
        </pc:sldMkLst>
        <pc:spChg chg="mod">
          <ac:chgData name="Ravi Sundaram" userId="a7df020c0a403423" providerId="LiveId" clId="{A3205A6B-5B88-44CF-B0E8-9B2C4FA1C9B1}" dt="2020-07-10T04:32:36.660" v="558" actId="255"/>
          <ac:spMkLst>
            <pc:docMk/>
            <pc:sldMk cId="0" sldId="281"/>
            <ac:spMk id="87043" creationId="{0DF0CBB8-57EA-4CDE-B910-0D4DAB2A9C4B}"/>
          </ac:spMkLst>
        </pc:spChg>
      </pc:sldChg>
      <pc:sldChg chg="modSp add">
        <pc:chgData name="Ravi Sundaram" userId="a7df020c0a403423" providerId="LiveId" clId="{A3205A6B-5B88-44CF-B0E8-9B2C4FA1C9B1}" dt="2020-07-12T06:10:27.651" v="846" actId="207"/>
        <pc:sldMkLst>
          <pc:docMk/>
          <pc:sldMk cId="0" sldId="282"/>
        </pc:sldMkLst>
        <pc:spChg chg="mod">
          <ac:chgData name="Ravi Sundaram" userId="a7df020c0a403423" providerId="LiveId" clId="{A3205A6B-5B88-44CF-B0E8-9B2C4FA1C9B1}" dt="2020-07-12T06:10:19.694" v="845" actId="207"/>
          <ac:spMkLst>
            <pc:docMk/>
            <pc:sldMk cId="0" sldId="282"/>
            <ac:spMk id="88068" creationId="{5C8F5BA4-1CBA-4A01-BB6D-AB46BBEA66CD}"/>
          </ac:spMkLst>
        </pc:spChg>
        <pc:spChg chg="mod">
          <ac:chgData name="Ravi Sundaram" userId="a7df020c0a403423" providerId="LiveId" clId="{A3205A6B-5B88-44CF-B0E8-9B2C4FA1C9B1}" dt="2020-07-12T06:10:27.651" v="846" actId="207"/>
          <ac:spMkLst>
            <pc:docMk/>
            <pc:sldMk cId="0" sldId="282"/>
            <ac:spMk id="88069" creationId="{4514AE18-137D-4C76-9E81-A28708A11ABE}"/>
          </ac:spMkLst>
        </pc:spChg>
      </pc:sldChg>
      <pc:sldChg chg="modSp add">
        <pc:chgData name="Ravi Sundaram" userId="a7df020c0a403423" providerId="LiveId" clId="{A3205A6B-5B88-44CF-B0E8-9B2C4FA1C9B1}" dt="2020-07-12T06:11:16.281" v="850" actId="207"/>
        <pc:sldMkLst>
          <pc:docMk/>
          <pc:sldMk cId="0" sldId="283"/>
        </pc:sldMkLst>
        <pc:spChg chg="mod">
          <ac:chgData name="Ravi Sundaram" userId="a7df020c0a403423" providerId="LiveId" clId="{A3205A6B-5B88-44CF-B0E8-9B2C4FA1C9B1}" dt="2020-07-12T06:11:11.963" v="849" actId="207"/>
          <ac:spMkLst>
            <pc:docMk/>
            <pc:sldMk cId="0" sldId="283"/>
            <ac:spMk id="89092" creationId="{3DE058D1-2E8F-4116-8354-5FCEB77A8179}"/>
          </ac:spMkLst>
        </pc:spChg>
        <pc:spChg chg="mod">
          <ac:chgData name="Ravi Sundaram" userId="a7df020c0a403423" providerId="LiveId" clId="{A3205A6B-5B88-44CF-B0E8-9B2C4FA1C9B1}" dt="2020-07-12T06:11:16.281" v="850" actId="207"/>
          <ac:spMkLst>
            <pc:docMk/>
            <pc:sldMk cId="0" sldId="283"/>
            <ac:spMk id="89093" creationId="{A804AB8C-A02B-4DB0-86E1-31A78FD212D7}"/>
          </ac:spMkLst>
        </pc:spChg>
      </pc:sldChg>
      <pc:sldChg chg="modSp add del">
        <pc:chgData name="Ravi Sundaram" userId="a7df020c0a403423" providerId="LiveId" clId="{A3205A6B-5B88-44CF-B0E8-9B2C4FA1C9B1}" dt="2020-07-10T04:27:54.933" v="538" actId="2696"/>
        <pc:sldMkLst>
          <pc:docMk/>
          <pc:sldMk cId="0" sldId="286"/>
        </pc:sldMkLst>
        <pc:spChg chg="mod">
          <ac:chgData name="Ravi Sundaram" userId="a7df020c0a403423" providerId="LiveId" clId="{A3205A6B-5B88-44CF-B0E8-9B2C4FA1C9B1}" dt="2020-07-10T04:26:38.322" v="530" actId="692"/>
          <ac:spMkLst>
            <pc:docMk/>
            <pc:sldMk cId="0" sldId="286"/>
            <ac:spMk id="92202" creationId="{47691944-1993-4FB6-8738-9F79015B280A}"/>
          </ac:spMkLst>
        </pc:spChg>
      </pc:sldChg>
      <pc:sldChg chg="add del">
        <pc:chgData name="Ravi Sundaram" userId="a7df020c0a403423" providerId="LiveId" clId="{A3205A6B-5B88-44CF-B0E8-9B2C4FA1C9B1}" dt="2020-07-12T06:09:51.135" v="844" actId="2696"/>
        <pc:sldMkLst>
          <pc:docMk/>
          <pc:sldMk cId="0" sldId="287"/>
        </pc:sldMkLst>
      </pc:sldChg>
      <pc:sldChg chg="add del">
        <pc:chgData name="Ravi Sundaram" userId="a7df020c0a403423" providerId="LiveId" clId="{A3205A6B-5B88-44CF-B0E8-9B2C4FA1C9B1}" dt="2020-07-10T04:32:50.217" v="559" actId="2696"/>
        <pc:sldMkLst>
          <pc:docMk/>
          <pc:sldMk cId="0" sldId="288"/>
        </pc:sldMkLst>
      </pc:sldChg>
      <pc:sldChg chg="del">
        <pc:chgData name="Ravi Sundaram" userId="a7df020c0a403423" providerId="LiveId" clId="{A3205A6B-5B88-44CF-B0E8-9B2C4FA1C9B1}" dt="2020-07-10T04:36:44.311" v="653" actId="2696"/>
        <pc:sldMkLst>
          <pc:docMk/>
          <pc:sldMk cId="3455594306" sldId="305"/>
        </pc:sldMkLst>
      </pc:sldChg>
      <pc:sldChg chg="addSp delSp modSp add modAnim">
        <pc:chgData name="Ravi Sundaram" userId="a7df020c0a403423" providerId="LiveId" clId="{A3205A6B-5B88-44CF-B0E8-9B2C4FA1C9B1}" dt="2020-07-12T06:09:26.032" v="841"/>
        <pc:sldMkLst>
          <pc:docMk/>
          <pc:sldMk cId="0" sldId="313"/>
        </pc:sldMkLst>
        <pc:spChg chg="del mod">
          <ac:chgData name="Ravi Sundaram" userId="a7df020c0a403423" providerId="LiveId" clId="{A3205A6B-5B88-44CF-B0E8-9B2C4FA1C9B1}" dt="2020-07-10T04:03:05.972" v="307" actId="478"/>
          <ac:spMkLst>
            <pc:docMk/>
            <pc:sldMk cId="0" sldId="313"/>
            <ac:spMk id="41" creationId="{7E3D0BEF-C97C-4775-B823-356D1ACF0F74}"/>
          </ac:spMkLst>
        </pc:spChg>
        <pc:spChg chg="mod">
          <ac:chgData name="Ravi Sundaram" userId="a7df020c0a403423" providerId="LiveId" clId="{A3205A6B-5B88-44CF-B0E8-9B2C4FA1C9B1}" dt="2020-07-10T04:05:21.482" v="328" actId="20577"/>
          <ac:spMkLst>
            <pc:docMk/>
            <pc:sldMk cId="0" sldId="313"/>
            <ac:spMk id="91140" creationId="{D1CCDA7D-6610-4F94-AEA6-ADB64460B00C}"/>
          </ac:spMkLst>
        </pc:spChg>
        <pc:spChg chg="mod">
          <ac:chgData name="Ravi Sundaram" userId="a7df020c0a403423" providerId="LiveId" clId="{A3205A6B-5B88-44CF-B0E8-9B2C4FA1C9B1}" dt="2020-07-10T04:06:36.678" v="336" actId="255"/>
          <ac:spMkLst>
            <pc:docMk/>
            <pc:sldMk cId="0" sldId="313"/>
            <ac:spMk id="91150" creationId="{85475890-650D-4274-8BA9-2E348603952A}"/>
          </ac:spMkLst>
        </pc:spChg>
        <pc:spChg chg="mod">
          <ac:chgData name="Ravi Sundaram" userId="a7df020c0a403423" providerId="LiveId" clId="{A3205A6B-5B88-44CF-B0E8-9B2C4FA1C9B1}" dt="2020-07-10T04:06:51" v="338" actId="255"/>
          <ac:spMkLst>
            <pc:docMk/>
            <pc:sldMk cId="0" sldId="313"/>
            <ac:spMk id="91151" creationId="{69262BD0-6F5D-41F7-806D-5D4BEEADF968}"/>
          </ac:spMkLst>
        </pc:spChg>
        <pc:spChg chg="mod">
          <ac:chgData name="Ravi Sundaram" userId="a7df020c0a403423" providerId="LiveId" clId="{A3205A6B-5B88-44CF-B0E8-9B2C4FA1C9B1}" dt="2020-07-10T04:06:17.267" v="333" actId="255"/>
          <ac:spMkLst>
            <pc:docMk/>
            <pc:sldMk cId="0" sldId="313"/>
            <ac:spMk id="91152" creationId="{3F548C38-CB87-474A-B6F5-35D142E5C0C2}"/>
          </ac:spMkLst>
        </pc:spChg>
        <pc:spChg chg="mod">
          <ac:chgData name="Ravi Sundaram" userId="a7df020c0a403423" providerId="LiveId" clId="{A3205A6B-5B88-44CF-B0E8-9B2C4FA1C9B1}" dt="2020-07-12T06:07:46.837" v="837" actId="255"/>
          <ac:spMkLst>
            <pc:docMk/>
            <pc:sldMk cId="0" sldId="313"/>
            <ac:spMk id="91154" creationId="{8AC52872-8CD1-4DD1-B678-39F79E2EC9BE}"/>
          </ac:spMkLst>
        </pc:spChg>
        <pc:spChg chg="mod">
          <ac:chgData name="Ravi Sundaram" userId="a7df020c0a403423" providerId="LiveId" clId="{A3205A6B-5B88-44CF-B0E8-9B2C4FA1C9B1}" dt="2020-07-10T04:06:43.583" v="337" actId="255"/>
          <ac:spMkLst>
            <pc:docMk/>
            <pc:sldMk cId="0" sldId="313"/>
            <ac:spMk id="91156" creationId="{3E6CB492-E565-4723-B9FA-23A1E914418A}"/>
          </ac:spMkLst>
        </pc:spChg>
        <pc:spChg chg="mod">
          <ac:chgData name="Ravi Sundaram" userId="a7df020c0a403423" providerId="LiveId" clId="{A3205A6B-5B88-44CF-B0E8-9B2C4FA1C9B1}" dt="2020-07-10T04:07:14.471" v="340" actId="255"/>
          <ac:spMkLst>
            <pc:docMk/>
            <pc:sldMk cId="0" sldId="313"/>
            <ac:spMk id="91161" creationId="{B12C242C-DDB3-44A4-BC9B-35991BD2344E}"/>
          </ac:spMkLst>
        </pc:spChg>
        <pc:spChg chg="mod">
          <ac:chgData name="Ravi Sundaram" userId="a7df020c0a403423" providerId="LiveId" clId="{A3205A6B-5B88-44CF-B0E8-9B2C4FA1C9B1}" dt="2020-07-10T04:06:29.882" v="335" actId="255"/>
          <ac:spMkLst>
            <pc:docMk/>
            <pc:sldMk cId="0" sldId="313"/>
            <ac:spMk id="91162" creationId="{C4122225-42E0-4316-8387-692EFDAE2E06}"/>
          </ac:spMkLst>
        </pc:spChg>
        <pc:spChg chg="mod">
          <ac:chgData name="Ravi Sundaram" userId="a7df020c0a403423" providerId="LiveId" clId="{A3205A6B-5B88-44CF-B0E8-9B2C4FA1C9B1}" dt="2020-07-10T04:06:23.805" v="334" actId="255"/>
          <ac:spMkLst>
            <pc:docMk/>
            <pc:sldMk cId="0" sldId="313"/>
            <ac:spMk id="91163" creationId="{3DBE8A13-08C8-4F8F-86D0-221A1F7A3219}"/>
          </ac:spMkLst>
        </pc:spChg>
        <pc:spChg chg="mod">
          <ac:chgData name="Ravi Sundaram" userId="a7df020c0a403423" providerId="LiveId" clId="{A3205A6B-5B88-44CF-B0E8-9B2C4FA1C9B1}" dt="2020-07-10T04:06:57.103" v="339" actId="255"/>
          <ac:spMkLst>
            <pc:docMk/>
            <pc:sldMk cId="0" sldId="313"/>
            <ac:spMk id="91164" creationId="{F5B3E610-06D1-495D-88B2-6FE6992ACB77}"/>
          </ac:spMkLst>
        </pc:spChg>
        <pc:spChg chg="mod">
          <ac:chgData name="Ravi Sundaram" userId="a7df020c0a403423" providerId="LiveId" clId="{A3205A6B-5B88-44CF-B0E8-9B2C4FA1C9B1}" dt="2020-07-10T04:07:23.909" v="341" actId="255"/>
          <ac:spMkLst>
            <pc:docMk/>
            <pc:sldMk cId="0" sldId="313"/>
            <ac:spMk id="91168" creationId="{B3C91DB1-D5B5-4530-8F30-0EDA80888827}"/>
          </ac:spMkLst>
        </pc:spChg>
        <pc:spChg chg="mod topLvl">
          <ac:chgData name="Ravi Sundaram" userId="a7df020c0a403423" providerId="LiveId" clId="{A3205A6B-5B88-44CF-B0E8-9B2C4FA1C9B1}" dt="2020-07-10T04:03:29.492" v="310" actId="165"/>
          <ac:spMkLst>
            <pc:docMk/>
            <pc:sldMk cId="0" sldId="313"/>
            <ac:spMk id="91171" creationId="{AC77DC59-F127-4267-8613-866348745F38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3" creationId="{38316DA9-E67E-40AE-95D8-DE5B7AF682DD}"/>
          </ac:spMkLst>
        </pc:spChg>
        <pc:spChg chg="mod topLvl">
          <ac:chgData name="Ravi Sundaram" userId="a7df020c0a403423" providerId="LiveId" clId="{A3205A6B-5B88-44CF-B0E8-9B2C4FA1C9B1}" dt="2020-07-10T04:05:43.066" v="329" actId="255"/>
          <ac:spMkLst>
            <pc:docMk/>
            <pc:sldMk cId="0" sldId="313"/>
            <ac:spMk id="91174" creationId="{470FF807-BB45-4703-A935-D036CB96CE3E}"/>
          </ac:spMkLst>
        </pc:spChg>
        <pc:spChg chg="mod topLvl">
          <ac:chgData name="Ravi Sundaram" userId="a7df020c0a403423" providerId="LiveId" clId="{A3205A6B-5B88-44CF-B0E8-9B2C4FA1C9B1}" dt="2020-07-10T04:05:54.559" v="330" actId="255"/>
          <ac:spMkLst>
            <pc:docMk/>
            <pc:sldMk cId="0" sldId="313"/>
            <ac:spMk id="91175" creationId="{256F9B19-B16C-4757-A931-33C86C669341}"/>
          </ac:spMkLst>
        </pc:spChg>
        <pc:spChg chg="mod topLvl">
          <ac:chgData name="Ravi Sundaram" userId="a7df020c0a403423" providerId="LiveId" clId="{A3205A6B-5B88-44CF-B0E8-9B2C4FA1C9B1}" dt="2020-07-10T04:06:01.226" v="331" actId="255"/>
          <ac:spMkLst>
            <pc:docMk/>
            <pc:sldMk cId="0" sldId="313"/>
            <ac:spMk id="91176" creationId="{6FB11260-61D6-4DD3-98EA-5E4EF5AF49A2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7" creationId="{65E02D0A-22C5-4AB8-91EB-F898C7536E2A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8" creationId="{D390F98E-AC18-4C9D-9264-E997ED0F3D65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9" creationId="{499A07C9-E487-4205-BE56-094980FA9056}"/>
          </ac:spMkLst>
        </pc:spChg>
        <pc:spChg chg="mod topLvl">
          <ac:chgData name="Ravi Sundaram" userId="a7df020c0a403423" providerId="LiveId" clId="{A3205A6B-5B88-44CF-B0E8-9B2C4FA1C9B1}" dt="2020-07-10T04:06:08.779" v="332" actId="255"/>
          <ac:spMkLst>
            <pc:docMk/>
            <pc:sldMk cId="0" sldId="313"/>
            <ac:spMk id="91180" creationId="{E3C06BDD-3BA9-4308-B082-FAC90557F640}"/>
          </ac:spMkLst>
        </pc:spChg>
        <pc:spChg chg="mod topLvl">
          <ac:chgData name="Ravi Sundaram" userId="a7df020c0a403423" providerId="LiveId" clId="{A3205A6B-5B88-44CF-B0E8-9B2C4FA1C9B1}" dt="2020-07-10T04:03:52.575" v="314" actId="692"/>
          <ac:spMkLst>
            <pc:docMk/>
            <pc:sldMk cId="0" sldId="313"/>
            <ac:spMk id="91184" creationId="{D0922068-ACF5-4275-826B-AFAA4BE786BF}"/>
          </ac:spMkLst>
        </pc:spChg>
        <pc:grpChg chg="del">
          <ac:chgData name="Ravi Sundaram" userId="a7df020c0a403423" providerId="LiveId" clId="{A3205A6B-5B88-44CF-B0E8-9B2C4FA1C9B1}" dt="2020-07-10T04:05:06.726" v="315" actId="165"/>
          <ac:grpSpMkLst>
            <pc:docMk/>
            <pc:sldMk cId="0" sldId="313"/>
            <ac:grpSpMk id="91182" creationId="{B577FB4A-5608-461A-85B0-E684794D379C}"/>
          </ac:grpSpMkLst>
        </pc:grpChg>
        <pc:grpChg chg="add del mod">
          <ac:chgData name="Ravi Sundaram" userId="a7df020c0a403423" providerId="LiveId" clId="{A3205A6B-5B88-44CF-B0E8-9B2C4FA1C9B1}" dt="2020-07-10T04:03:29.492" v="310" actId="165"/>
          <ac:grpSpMkLst>
            <pc:docMk/>
            <pc:sldMk cId="0" sldId="313"/>
            <ac:grpSpMk id="91185" creationId="{DC868EC7-1005-44E2-B383-FDF3716820AF}"/>
          </ac:grpSpMkLst>
        </pc:grpChg>
      </pc:sldChg>
      <pc:sldChg chg="modSp add ord modAnim">
        <pc:chgData name="Ravi Sundaram" userId="a7df020c0a403423" providerId="LiveId" clId="{A3205A6B-5B88-44CF-B0E8-9B2C4FA1C9B1}" dt="2020-07-13T05:59:47.233" v="862"/>
        <pc:sldMkLst>
          <pc:docMk/>
          <pc:sldMk cId="0" sldId="345"/>
        </pc:sldMkLst>
        <pc:spChg chg="mod">
          <ac:chgData name="Ravi Sundaram" userId="a7df020c0a403423" providerId="LiveId" clId="{A3205A6B-5B88-44CF-B0E8-9B2C4FA1C9B1}" dt="2020-07-10T04:32:27.153" v="557" actId="255"/>
          <ac:spMkLst>
            <pc:docMk/>
            <pc:sldMk cId="0" sldId="345"/>
            <ac:spMk id="154627" creationId="{0DDBE1BD-F48C-4371-A503-EF0495395976}"/>
          </ac:spMkLst>
        </pc:spChg>
      </pc:sldChg>
      <pc:sldChg chg="modSp add modAnim">
        <pc:chgData name="Ravi Sundaram" userId="a7df020c0a403423" providerId="LiveId" clId="{A3205A6B-5B88-44CF-B0E8-9B2C4FA1C9B1}" dt="2020-07-12T06:10:56.216" v="848"/>
        <pc:sldMkLst>
          <pc:docMk/>
          <pc:sldMk cId="4014147109" sldId="346"/>
        </pc:sldMkLst>
        <pc:spChg chg="mod">
          <ac:chgData name="Ravi Sundaram" userId="a7df020c0a403423" providerId="LiveId" clId="{A3205A6B-5B88-44CF-B0E8-9B2C4FA1C9B1}" dt="2020-07-10T04:38:58.882" v="834" actId="20577"/>
          <ac:spMkLst>
            <pc:docMk/>
            <pc:sldMk cId="4014147109" sldId="346"/>
            <ac:spMk id="3" creationId="{03364FEF-F44A-4071-922A-E51980E95FCC}"/>
          </ac:spMkLst>
        </pc:spChg>
      </pc:sldChg>
      <pc:sldChg chg="modSp add">
        <pc:chgData name="Ravi Sundaram" userId="a7df020c0a403423" providerId="LiveId" clId="{A3205A6B-5B88-44CF-B0E8-9B2C4FA1C9B1}" dt="2020-07-12T06:06:22.592" v="836" actId="113"/>
        <pc:sldMkLst>
          <pc:docMk/>
          <pc:sldMk cId="2059021238" sldId="347"/>
        </pc:sldMkLst>
        <pc:spChg chg="mod">
          <ac:chgData name="Ravi Sundaram" userId="a7df020c0a403423" providerId="LiveId" clId="{A3205A6B-5B88-44CF-B0E8-9B2C4FA1C9B1}" dt="2020-07-10T03:59:51.390" v="247" actId="20577"/>
          <ac:spMkLst>
            <pc:docMk/>
            <pc:sldMk cId="2059021238" sldId="347"/>
            <ac:spMk id="2" creationId="{5FA1FA58-59B8-4EFD-BF2B-069C457129B2}"/>
          </ac:spMkLst>
        </pc:spChg>
        <pc:spChg chg="mod">
          <ac:chgData name="Ravi Sundaram" userId="a7df020c0a403423" providerId="LiveId" clId="{A3205A6B-5B88-44CF-B0E8-9B2C4FA1C9B1}" dt="2020-07-12T06:06:22.592" v="836" actId="113"/>
          <ac:spMkLst>
            <pc:docMk/>
            <pc:sldMk cId="2059021238" sldId="347"/>
            <ac:spMk id="3" creationId="{03364FEF-F44A-4071-922A-E51980E95FCC}"/>
          </ac:spMkLst>
        </pc:spChg>
      </pc:sldChg>
      <pc:sldChg chg="addSp delSp modSp add del">
        <pc:chgData name="Ravi Sundaram" userId="a7df020c0a403423" providerId="LiveId" clId="{A3205A6B-5B88-44CF-B0E8-9B2C4FA1C9B1}" dt="2020-07-10T04:29:21.297" v="539" actId="2696"/>
        <pc:sldMkLst>
          <pc:docMk/>
          <pc:sldMk cId="615710415" sldId="348"/>
        </pc:sldMkLst>
        <pc:spChg chg="add">
          <ac:chgData name="Ravi Sundaram" userId="a7df020c0a403423" providerId="LiveId" clId="{A3205A6B-5B88-44CF-B0E8-9B2C4FA1C9B1}" dt="2020-07-10T04:26:57.366" v="533"/>
          <ac:spMkLst>
            <pc:docMk/>
            <pc:sldMk cId="615710415" sldId="348"/>
            <ac:spMk id="39" creationId="{1F128065-3ACD-42ED-9129-E5D138A29940}"/>
          </ac:spMkLst>
        </pc:spChg>
        <pc:spChg chg="add">
          <ac:chgData name="Ravi Sundaram" userId="a7df020c0a403423" providerId="LiveId" clId="{A3205A6B-5B88-44CF-B0E8-9B2C4FA1C9B1}" dt="2020-07-10T04:27:21.731" v="534"/>
          <ac:spMkLst>
            <pc:docMk/>
            <pc:sldMk cId="615710415" sldId="348"/>
            <ac:spMk id="40" creationId="{DEB2F705-FD79-4B1F-8431-0C262A42A79A}"/>
          </ac:spMkLst>
        </pc:spChg>
        <pc:spChg chg="add mod">
          <ac:chgData name="Ravi Sundaram" userId="a7df020c0a403423" providerId="LiveId" clId="{A3205A6B-5B88-44CF-B0E8-9B2C4FA1C9B1}" dt="2020-07-10T04:27:37.581" v="536" actId="255"/>
          <ac:spMkLst>
            <pc:docMk/>
            <pc:sldMk cId="615710415" sldId="348"/>
            <ac:spMk id="41" creationId="{D6CE3726-E660-47B1-97B4-4E35DADDEC40}"/>
          </ac:spMkLst>
        </pc:spChg>
        <pc:spChg chg="del">
          <ac:chgData name="Ravi Sundaram" userId="a7df020c0a403423" providerId="LiveId" clId="{A3205A6B-5B88-44CF-B0E8-9B2C4FA1C9B1}" dt="2020-07-10T04:26:56.010" v="532" actId="478"/>
          <ac:spMkLst>
            <pc:docMk/>
            <pc:sldMk cId="615710415" sldId="348"/>
            <ac:spMk id="91171" creationId="{AC77DC59-F127-4267-8613-866348745F38}"/>
          </ac:spMkLst>
        </pc:spChg>
        <pc:spChg chg="del">
          <ac:chgData name="Ravi Sundaram" userId="a7df020c0a403423" providerId="LiveId" clId="{A3205A6B-5B88-44CF-B0E8-9B2C4FA1C9B1}" dt="2020-07-10T04:26:52.192" v="531" actId="478"/>
          <ac:spMkLst>
            <pc:docMk/>
            <pc:sldMk cId="615710415" sldId="348"/>
            <ac:spMk id="91184" creationId="{D0922068-ACF5-4275-826B-AFAA4BE786BF}"/>
          </ac:spMkLst>
        </pc:spChg>
      </pc:sldChg>
      <pc:sldChg chg="modSp add ord modAnim">
        <pc:chgData name="Ravi Sundaram" userId="a7df020c0a403423" providerId="LiveId" clId="{A3205A6B-5B88-44CF-B0E8-9B2C4FA1C9B1}" dt="2020-07-13T05:59:22.389" v="861"/>
        <pc:sldMkLst>
          <pc:docMk/>
          <pc:sldMk cId="1640693443" sldId="349"/>
        </pc:sldMkLst>
        <pc:spChg chg="mod">
          <ac:chgData name="Ravi Sundaram" userId="a7df020c0a403423" providerId="LiveId" clId="{A3205A6B-5B88-44CF-B0E8-9B2C4FA1C9B1}" dt="2020-07-12T06:08:13.622" v="838" actId="255"/>
          <ac:spMkLst>
            <pc:docMk/>
            <pc:sldMk cId="1640693443" sldId="349"/>
            <ac:spMk id="91154" creationId="{8AC52872-8CD1-4DD1-B678-39F79E2EC9BE}"/>
          </ac:spMkLst>
        </pc:spChg>
      </pc:sldChg>
      <pc:sldChg chg="addSp delSp modSp add modAnim">
        <pc:chgData name="Ravi Sundaram" userId="a7df020c0a403423" providerId="LiveId" clId="{A3205A6B-5B88-44CF-B0E8-9B2C4FA1C9B1}" dt="2020-07-12T06:09:06.565" v="839"/>
        <pc:sldMkLst>
          <pc:docMk/>
          <pc:sldMk cId="2315145716" sldId="350"/>
        </pc:sldMkLst>
        <pc:spChg chg="add del mod">
          <ac:chgData name="Ravi Sundaram" userId="a7df020c0a403423" providerId="LiveId" clId="{A3205A6B-5B88-44CF-B0E8-9B2C4FA1C9B1}" dt="2020-07-10T04:30:52.193" v="545" actId="478"/>
          <ac:spMkLst>
            <pc:docMk/>
            <pc:sldMk cId="2315145716" sldId="350"/>
            <ac:spMk id="39" creationId="{1F128065-3ACD-42ED-9129-E5D138A29940}"/>
          </ac:spMkLst>
        </pc:spChg>
        <pc:spChg chg="mod">
          <ac:chgData name="Ravi Sundaram" userId="a7df020c0a403423" providerId="LiveId" clId="{A3205A6B-5B88-44CF-B0E8-9B2C4FA1C9B1}" dt="2020-07-10T04:31:56.572" v="556" actId="20577"/>
          <ac:spMkLst>
            <pc:docMk/>
            <pc:sldMk cId="2315145716" sldId="350"/>
            <ac:spMk id="41" creationId="{D6CE3726-E660-47B1-97B4-4E35DADDEC40}"/>
          </ac:spMkLst>
        </pc:spChg>
        <pc:spChg chg="add mod">
          <ac:chgData name="Ravi Sundaram" userId="a7df020c0a403423" providerId="LiveId" clId="{A3205A6B-5B88-44CF-B0E8-9B2C4FA1C9B1}" dt="2020-07-10T04:31:03.490" v="549" actId="692"/>
          <ac:spMkLst>
            <pc:docMk/>
            <pc:sldMk cId="2315145716" sldId="350"/>
            <ac:spMk id="42" creationId="{903DE41D-D360-484A-8CFF-97CCEB1CBECF}"/>
          </ac:spMkLst>
        </pc:spChg>
      </pc:sldChg>
      <pc:sldChg chg="modSp add ord modAnim">
        <pc:chgData name="Ravi Sundaram" userId="a7df020c0a403423" providerId="LiveId" clId="{A3205A6B-5B88-44CF-B0E8-9B2C4FA1C9B1}" dt="2020-07-13T06:25:55.834" v="864"/>
        <pc:sldMkLst>
          <pc:docMk/>
          <pc:sldMk cId="2856967658" sldId="351"/>
        </pc:sldMkLst>
        <pc:spChg chg="mod">
          <ac:chgData name="Ravi Sundaram" userId="a7df020c0a403423" providerId="LiveId" clId="{A3205A6B-5B88-44CF-B0E8-9B2C4FA1C9B1}" dt="2020-07-10T04:33:50.137" v="576" actId="20577"/>
          <ac:spMkLst>
            <pc:docMk/>
            <pc:sldMk cId="2856967658" sldId="351"/>
            <ac:spMk id="41" creationId="{D6CE3726-E660-47B1-97B4-4E35DADDEC40}"/>
          </ac:spMkLst>
        </pc:spChg>
        <pc:spChg chg="mod">
          <ac:chgData name="Ravi Sundaram" userId="a7df020c0a403423" providerId="LiveId" clId="{A3205A6B-5B88-44CF-B0E8-9B2C4FA1C9B1}" dt="2020-07-10T04:33:21.891" v="561"/>
          <ac:spMkLst>
            <pc:docMk/>
            <pc:sldMk cId="2856967658" sldId="351"/>
            <ac:spMk id="42" creationId="{903DE41D-D360-484A-8CFF-97CCEB1CBECF}"/>
          </ac:spMkLst>
        </pc:spChg>
      </pc:sldChg>
    </pc:docChg>
  </pc:docChgLst>
  <pc:docChgLst>
    <pc:chgData name="Ravi Sundaram" userId="a7df020c0a403423" providerId="LiveId" clId="{080751A1-5FB8-48F9-AC91-3A4745451AF4}"/>
    <pc:docChg chg="custSel addSld delSld modSld">
      <pc:chgData name="Ravi Sundaram" userId="a7df020c0a403423" providerId="LiveId" clId="{080751A1-5FB8-48F9-AC91-3A4745451AF4}" dt="2020-07-10T02:17:48.113" v="1423" actId="20577"/>
      <pc:docMkLst>
        <pc:docMk/>
      </pc:docMkLst>
      <pc:sldChg chg="modSp">
        <pc:chgData name="Ravi Sundaram" userId="a7df020c0a403423" providerId="LiveId" clId="{080751A1-5FB8-48F9-AC91-3A4745451AF4}" dt="2020-07-09T22:33:02.526" v="75" actId="20577"/>
        <pc:sldMkLst>
          <pc:docMk/>
          <pc:sldMk cId="4099122483" sldId="257"/>
        </pc:sldMkLst>
        <pc:spChg chg="mod">
          <ac:chgData name="Ravi Sundaram" userId="a7df020c0a403423" providerId="LiveId" clId="{080751A1-5FB8-48F9-AC91-3A4745451AF4}" dt="2020-07-09T22:33:02.526" v="75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080751A1-5FB8-48F9-AC91-3A4745451AF4}" dt="2020-07-10T00:31:01.275" v="97" actId="20577"/>
        <pc:sldMkLst>
          <pc:docMk/>
          <pc:sldMk cId="3479009568" sldId="258"/>
        </pc:sldMkLst>
        <pc:spChg chg="mod">
          <ac:chgData name="Ravi Sundaram" userId="a7df020c0a403423" providerId="LiveId" clId="{080751A1-5FB8-48F9-AC91-3A4745451AF4}" dt="2020-07-10T00:31:01.275" v="97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modSp add">
        <pc:chgData name="Ravi Sundaram" userId="a7df020c0a403423" providerId="LiveId" clId="{080751A1-5FB8-48F9-AC91-3A4745451AF4}" dt="2020-07-10T00:32:24.356" v="111" actId="20577"/>
        <pc:sldMkLst>
          <pc:docMk/>
          <pc:sldMk cId="2070658356" sldId="259"/>
        </pc:sldMkLst>
        <pc:spChg chg="mod">
          <ac:chgData name="Ravi Sundaram" userId="a7df020c0a403423" providerId="LiveId" clId="{080751A1-5FB8-48F9-AC91-3A4745451AF4}" dt="2020-07-10T00:32:24.356" v="111" actId="20577"/>
          <ac:spMkLst>
            <pc:docMk/>
            <pc:sldMk cId="2070658356" sldId="259"/>
            <ac:spMk id="3" creationId="{1C4EFA41-EDF3-4D89-812E-85BCE7B8A73E}"/>
          </ac:spMkLst>
        </pc:spChg>
      </pc:sldChg>
      <pc:sldChg chg="del">
        <pc:chgData name="Ravi Sundaram" userId="a7df020c0a403423" providerId="LiveId" clId="{080751A1-5FB8-48F9-AC91-3A4745451AF4}" dt="2020-07-10T00:26:22.715" v="81" actId="2696"/>
        <pc:sldMkLst>
          <pc:docMk/>
          <pc:sldMk cId="2522838261" sldId="292"/>
        </pc:sldMkLst>
      </pc:sldChg>
      <pc:sldChg chg="del">
        <pc:chgData name="Ravi Sundaram" userId="a7df020c0a403423" providerId="LiveId" clId="{080751A1-5FB8-48F9-AC91-3A4745451AF4}" dt="2020-07-10T00:26:22.728" v="82" actId="2696"/>
        <pc:sldMkLst>
          <pc:docMk/>
          <pc:sldMk cId="2602221767" sldId="293"/>
        </pc:sldMkLst>
      </pc:sldChg>
      <pc:sldChg chg="del">
        <pc:chgData name="Ravi Sundaram" userId="a7df020c0a403423" providerId="LiveId" clId="{080751A1-5FB8-48F9-AC91-3A4745451AF4}" dt="2020-07-10T00:26:22.668" v="77" actId="2696"/>
        <pc:sldMkLst>
          <pc:docMk/>
          <pc:sldMk cId="4249748749" sldId="294"/>
        </pc:sldMkLst>
      </pc:sldChg>
      <pc:sldChg chg="del">
        <pc:chgData name="Ravi Sundaram" userId="a7df020c0a403423" providerId="LiveId" clId="{080751A1-5FB8-48F9-AC91-3A4745451AF4}" dt="2020-07-10T00:26:22.683" v="78" actId="2696"/>
        <pc:sldMkLst>
          <pc:docMk/>
          <pc:sldMk cId="3777554877" sldId="295"/>
        </pc:sldMkLst>
      </pc:sldChg>
      <pc:sldChg chg="del">
        <pc:chgData name="Ravi Sundaram" userId="a7df020c0a403423" providerId="LiveId" clId="{080751A1-5FB8-48F9-AC91-3A4745451AF4}" dt="2020-07-10T00:26:22.694" v="79" actId="2696"/>
        <pc:sldMkLst>
          <pc:docMk/>
          <pc:sldMk cId="3801658020" sldId="296"/>
        </pc:sldMkLst>
      </pc:sldChg>
      <pc:sldChg chg="del">
        <pc:chgData name="Ravi Sundaram" userId="a7df020c0a403423" providerId="LiveId" clId="{080751A1-5FB8-48F9-AC91-3A4745451AF4}" dt="2020-07-10T00:26:22.705" v="80" actId="2696"/>
        <pc:sldMkLst>
          <pc:docMk/>
          <pc:sldMk cId="2780867210" sldId="297"/>
        </pc:sldMkLst>
      </pc:sldChg>
      <pc:sldChg chg="del">
        <pc:chgData name="Ravi Sundaram" userId="a7df020c0a403423" providerId="LiveId" clId="{080751A1-5FB8-48F9-AC91-3A4745451AF4}" dt="2020-07-10T00:26:22.739" v="83" actId="2696"/>
        <pc:sldMkLst>
          <pc:docMk/>
          <pc:sldMk cId="2876685785" sldId="298"/>
        </pc:sldMkLst>
      </pc:sldChg>
      <pc:sldChg chg="del">
        <pc:chgData name="Ravi Sundaram" userId="a7df020c0a403423" providerId="LiveId" clId="{080751A1-5FB8-48F9-AC91-3A4745451AF4}" dt="2020-07-10T00:26:22.757" v="84" actId="2696"/>
        <pc:sldMkLst>
          <pc:docMk/>
          <pc:sldMk cId="3039323288" sldId="300"/>
        </pc:sldMkLst>
      </pc:sldChg>
      <pc:sldChg chg="del">
        <pc:chgData name="Ravi Sundaram" userId="a7df020c0a403423" providerId="LiveId" clId="{080751A1-5FB8-48F9-AC91-3A4745451AF4}" dt="2020-07-10T00:26:22.770" v="85" actId="2696"/>
        <pc:sldMkLst>
          <pc:docMk/>
          <pc:sldMk cId="2572948063" sldId="301"/>
        </pc:sldMkLst>
      </pc:sldChg>
      <pc:sldChg chg="del">
        <pc:chgData name="Ravi Sundaram" userId="a7df020c0a403423" providerId="LiveId" clId="{080751A1-5FB8-48F9-AC91-3A4745451AF4}" dt="2020-07-10T00:26:22.781" v="86" actId="2696"/>
        <pc:sldMkLst>
          <pc:docMk/>
          <pc:sldMk cId="1309514103" sldId="302"/>
        </pc:sldMkLst>
      </pc:sldChg>
      <pc:sldChg chg="del">
        <pc:chgData name="Ravi Sundaram" userId="a7df020c0a403423" providerId="LiveId" clId="{080751A1-5FB8-48F9-AC91-3A4745451AF4}" dt="2020-07-10T00:26:22.795" v="87" actId="2696"/>
        <pc:sldMkLst>
          <pc:docMk/>
          <pc:sldMk cId="1768516238" sldId="304"/>
        </pc:sldMkLst>
      </pc:sldChg>
      <pc:sldChg chg="modSp add">
        <pc:chgData name="Ravi Sundaram" userId="a7df020c0a403423" providerId="LiveId" clId="{080751A1-5FB8-48F9-AC91-3A4745451AF4}" dt="2020-07-10T01:27:57.173" v="130" actId="20577"/>
        <pc:sldMkLst>
          <pc:docMk/>
          <pc:sldMk cId="3455594306" sldId="305"/>
        </pc:sldMkLst>
        <pc:spChg chg="mod">
          <ac:chgData name="Ravi Sundaram" userId="a7df020c0a403423" providerId="LiveId" clId="{080751A1-5FB8-48F9-AC91-3A4745451AF4}" dt="2020-07-10T01:27:57.173" v="130" actId="20577"/>
          <ac:spMkLst>
            <pc:docMk/>
            <pc:sldMk cId="3455594306" sldId="305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1:33:19.811" v="283" actId="20577"/>
        <pc:sldMkLst>
          <pc:docMk/>
          <pc:sldMk cId="202630305" sldId="306"/>
        </pc:sldMkLst>
        <pc:spChg chg="mod">
          <ac:chgData name="Ravi Sundaram" userId="a7df020c0a403423" providerId="LiveId" clId="{080751A1-5FB8-48F9-AC91-3A4745451AF4}" dt="2020-07-10T01:28:50.439" v="174" actId="20577"/>
          <ac:spMkLst>
            <pc:docMk/>
            <pc:sldMk cId="202630305" sldId="306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33:19.811" v="283" actId="20577"/>
          <ac:spMkLst>
            <pc:docMk/>
            <pc:sldMk cId="202630305" sldId="306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1:42:41.342" v="651" actId="947"/>
        <pc:sldMkLst>
          <pc:docMk/>
          <pc:sldMk cId="2506444983" sldId="307"/>
        </pc:sldMkLst>
        <pc:spChg chg="mod">
          <ac:chgData name="Ravi Sundaram" userId="a7df020c0a403423" providerId="LiveId" clId="{080751A1-5FB8-48F9-AC91-3A4745451AF4}" dt="2020-07-10T01:34:39.549" v="293" actId="20577"/>
          <ac:spMkLst>
            <pc:docMk/>
            <pc:sldMk cId="2506444983" sldId="307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42:41.342" v="651" actId="947"/>
          <ac:spMkLst>
            <pc:docMk/>
            <pc:sldMk cId="2506444983" sldId="307"/>
            <ac:spMk id="3" creationId="{1C4EFA41-EDF3-4D89-812E-85BCE7B8A73E}"/>
          </ac:spMkLst>
        </pc:spChg>
      </pc:sldChg>
      <pc:sldChg chg="addSp delSp modSp add">
        <pc:chgData name="Ravi Sundaram" userId="a7df020c0a403423" providerId="LiveId" clId="{080751A1-5FB8-48F9-AC91-3A4745451AF4}" dt="2020-07-10T01:57:25.952" v="910" actId="207"/>
        <pc:sldMkLst>
          <pc:docMk/>
          <pc:sldMk cId="2965344762" sldId="308"/>
        </pc:sldMkLst>
        <pc:spChg chg="mod">
          <ac:chgData name="Ravi Sundaram" userId="a7df020c0a403423" providerId="LiveId" clId="{080751A1-5FB8-48F9-AC91-3A4745451AF4}" dt="2020-07-10T01:44:24.868" v="678" actId="20577"/>
          <ac:spMkLst>
            <pc:docMk/>
            <pc:sldMk cId="2965344762" sldId="308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50:32.570" v="824" actId="14100"/>
          <ac:spMkLst>
            <pc:docMk/>
            <pc:sldMk cId="2965344762" sldId="308"/>
            <ac:spMk id="3" creationId="{1C4EFA41-EDF3-4D89-812E-85BCE7B8A73E}"/>
          </ac:spMkLst>
        </pc:spChg>
        <pc:spChg chg="add mod">
          <ac:chgData name="Ravi Sundaram" userId="a7df020c0a403423" providerId="LiveId" clId="{080751A1-5FB8-48F9-AC91-3A4745451AF4}" dt="2020-07-10T01:52:31.317" v="853" actId="1076"/>
          <ac:spMkLst>
            <pc:docMk/>
            <pc:sldMk cId="2965344762" sldId="308"/>
            <ac:spMk id="11" creationId="{C417491F-09B5-49C5-9CD7-6D0A7A92FB16}"/>
          </ac:spMkLst>
        </pc:spChg>
        <pc:spChg chg="add mod">
          <ac:chgData name="Ravi Sundaram" userId="a7df020c0a403423" providerId="LiveId" clId="{080751A1-5FB8-48F9-AC91-3A4745451AF4}" dt="2020-07-10T01:52:41.867" v="860" actId="20577"/>
          <ac:spMkLst>
            <pc:docMk/>
            <pc:sldMk cId="2965344762" sldId="308"/>
            <ac:spMk id="12" creationId="{4114CE50-24C8-4310-9911-3ECE23DD922C}"/>
          </ac:spMkLst>
        </pc:spChg>
        <pc:spChg chg="add mod">
          <ac:chgData name="Ravi Sundaram" userId="a7df020c0a403423" providerId="LiveId" clId="{080751A1-5FB8-48F9-AC91-3A4745451AF4}" dt="2020-07-10T01:54:55.034" v="888" actId="207"/>
          <ac:spMkLst>
            <pc:docMk/>
            <pc:sldMk cId="2965344762" sldId="308"/>
            <ac:spMk id="19" creationId="{8531D519-CD89-4045-98F1-02F7315AC5DD}"/>
          </ac:spMkLst>
        </pc:spChg>
        <pc:spChg chg="add mod">
          <ac:chgData name="Ravi Sundaram" userId="a7df020c0a403423" providerId="LiveId" clId="{080751A1-5FB8-48F9-AC91-3A4745451AF4}" dt="2020-07-10T01:57:25.952" v="910" actId="207"/>
          <ac:spMkLst>
            <pc:docMk/>
            <pc:sldMk cId="2965344762" sldId="308"/>
            <ac:spMk id="33" creationId="{96492979-318C-471B-B380-05549DB7EB3E}"/>
          </ac:spMkLst>
        </pc:spChg>
        <pc:cxnChg chg="add del mod">
          <ac:chgData name="Ravi Sundaram" userId="a7df020c0a403423" providerId="LiveId" clId="{080751A1-5FB8-48F9-AC91-3A4745451AF4}" dt="2020-07-10T01:53:41.819" v="864" actId="478"/>
          <ac:cxnSpMkLst>
            <pc:docMk/>
            <pc:sldMk cId="2965344762" sldId="308"/>
            <ac:cxnSpMk id="5" creationId="{0BFD1F8E-2263-4E5A-A295-9886D4F52E18}"/>
          </ac:cxnSpMkLst>
        </pc:cxnChg>
        <pc:cxnChg chg="add mod">
          <ac:chgData name="Ravi Sundaram" userId="a7df020c0a403423" providerId="LiveId" clId="{080751A1-5FB8-48F9-AC91-3A4745451AF4}" dt="2020-07-10T01:51:23.542" v="829" actId="692"/>
          <ac:cxnSpMkLst>
            <pc:docMk/>
            <pc:sldMk cId="2965344762" sldId="308"/>
            <ac:cxnSpMk id="7" creationId="{12AED8AD-5C1D-4CF7-B491-390E8D07A10B}"/>
          </ac:cxnSpMkLst>
        </pc:cxnChg>
        <pc:cxnChg chg="add del mod">
          <ac:chgData name="Ravi Sundaram" userId="a7df020c0a403423" providerId="LiveId" clId="{080751A1-5FB8-48F9-AC91-3A4745451AF4}" dt="2020-07-10T01:53:29.769" v="862" actId="478"/>
          <ac:cxnSpMkLst>
            <pc:docMk/>
            <pc:sldMk cId="2965344762" sldId="308"/>
            <ac:cxnSpMk id="8" creationId="{5932A7FC-57E3-4307-8AF4-ED89A1CF9B12}"/>
          </ac:cxnSpMkLst>
        </pc:cxnChg>
        <pc:cxnChg chg="add mod">
          <ac:chgData name="Ravi Sundaram" userId="a7df020c0a403423" providerId="LiveId" clId="{080751A1-5FB8-48F9-AC91-3A4745451AF4}" dt="2020-07-10T01:54:11.175" v="870" actId="692"/>
          <ac:cxnSpMkLst>
            <pc:docMk/>
            <pc:sldMk cId="2965344762" sldId="308"/>
            <ac:cxnSpMk id="14" creationId="{3982F9A8-E514-4834-8FDB-28D55DA760DF}"/>
          </ac:cxnSpMkLst>
        </pc:cxnChg>
        <pc:cxnChg chg="add mod">
          <ac:chgData name="Ravi Sundaram" userId="a7df020c0a403423" providerId="LiveId" clId="{080751A1-5FB8-48F9-AC91-3A4745451AF4}" dt="2020-07-10T01:53:57.434" v="867" actId="14100"/>
          <ac:cxnSpMkLst>
            <pc:docMk/>
            <pc:sldMk cId="2965344762" sldId="308"/>
            <ac:cxnSpMk id="15" creationId="{3476262C-D58B-4E6B-982B-4EAC1FE3EB8F}"/>
          </ac:cxnSpMkLst>
        </pc:cxnChg>
        <pc:cxnChg chg="add del">
          <ac:chgData name="Ravi Sundaram" userId="a7df020c0a403423" providerId="LiveId" clId="{080751A1-5FB8-48F9-AC91-3A4745451AF4}" dt="2020-07-10T01:54:23.458" v="872"/>
          <ac:cxnSpMkLst>
            <pc:docMk/>
            <pc:sldMk cId="2965344762" sldId="308"/>
            <ac:cxnSpMk id="18" creationId="{70C28DF8-6103-45D2-9F37-B49A6F23D200}"/>
          </ac:cxnSpMkLst>
        </pc:cxnChg>
        <pc:cxnChg chg="add mod">
          <ac:chgData name="Ravi Sundaram" userId="a7df020c0a403423" providerId="LiveId" clId="{080751A1-5FB8-48F9-AC91-3A4745451AF4}" dt="2020-07-10T01:55:54.161" v="892" actId="692"/>
          <ac:cxnSpMkLst>
            <pc:docMk/>
            <pc:sldMk cId="2965344762" sldId="308"/>
            <ac:cxnSpMk id="21" creationId="{841375BF-A7E1-4A7D-95BB-D4945A3CDA31}"/>
          </ac:cxnSpMkLst>
        </pc:cxnChg>
        <pc:cxnChg chg="add mod">
          <ac:chgData name="Ravi Sundaram" userId="a7df020c0a403423" providerId="LiveId" clId="{080751A1-5FB8-48F9-AC91-3A4745451AF4}" dt="2020-07-10T01:56:24.112" v="896" actId="14100"/>
          <ac:cxnSpMkLst>
            <pc:docMk/>
            <pc:sldMk cId="2965344762" sldId="308"/>
            <ac:cxnSpMk id="22" creationId="{D22E35DE-8273-4AAE-9B80-948145B11870}"/>
          </ac:cxnSpMkLst>
        </pc:cxnChg>
        <pc:cxnChg chg="add mod">
          <ac:chgData name="Ravi Sundaram" userId="a7df020c0a403423" providerId="LiveId" clId="{080751A1-5FB8-48F9-AC91-3A4745451AF4}" dt="2020-07-10T01:56:38.527" v="899" actId="14100"/>
          <ac:cxnSpMkLst>
            <pc:docMk/>
            <pc:sldMk cId="2965344762" sldId="308"/>
            <ac:cxnSpMk id="26" creationId="{D67E2CB7-97AF-4A79-ACAE-1F9D8BF98F40}"/>
          </ac:cxnSpMkLst>
        </pc:cxnChg>
        <pc:cxnChg chg="add mod">
          <ac:chgData name="Ravi Sundaram" userId="a7df020c0a403423" providerId="LiveId" clId="{080751A1-5FB8-48F9-AC91-3A4745451AF4}" dt="2020-07-10T01:57:02.920" v="905" actId="14100"/>
          <ac:cxnSpMkLst>
            <pc:docMk/>
            <pc:sldMk cId="2965344762" sldId="308"/>
            <ac:cxnSpMk id="28" creationId="{570512CB-5015-42E2-8357-05DBB471F8A4}"/>
          </ac:cxnSpMkLst>
        </pc:cxnChg>
      </pc:sldChg>
      <pc:sldChg chg="modSp add">
        <pc:chgData name="Ravi Sundaram" userId="a7df020c0a403423" providerId="LiveId" clId="{080751A1-5FB8-48F9-AC91-3A4745451AF4}" dt="2020-07-10T02:06:53.457" v="1213" actId="20577"/>
        <pc:sldMkLst>
          <pc:docMk/>
          <pc:sldMk cId="380021759" sldId="309"/>
        </pc:sldMkLst>
        <pc:spChg chg="mod">
          <ac:chgData name="Ravi Sundaram" userId="a7df020c0a403423" providerId="LiveId" clId="{080751A1-5FB8-48F9-AC91-3A4745451AF4}" dt="2020-07-10T01:59:51.186" v="973" actId="20577"/>
          <ac:spMkLst>
            <pc:docMk/>
            <pc:sldMk cId="380021759" sldId="309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06:53.457" v="1213" actId="20577"/>
          <ac:spMkLst>
            <pc:docMk/>
            <pc:sldMk cId="380021759" sldId="309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1:04.160" v="1261" actId="20577"/>
        <pc:sldMkLst>
          <pc:docMk/>
          <pc:sldMk cId="2211901668" sldId="310"/>
        </pc:sldMkLst>
        <pc:spChg chg="mod">
          <ac:chgData name="Ravi Sundaram" userId="a7df020c0a403423" providerId="LiveId" clId="{080751A1-5FB8-48F9-AC91-3A4745451AF4}" dt="2020-07-10T02:05:14.123" v="1164" actId="20577"/>
          <ac:spMkLst>
            <pc:docMk/>
            <pc:sldMk cId="2211901668" sldId="310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1:04.160" v="1261" actId="20577"/>
          <ac:spMkLst>
            <pc:docMk/>
            <pc:sldMk cId="2211901668" sldId="310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4:09.254" v="1380" actId="20577"/>
        <pc:sldMkLst>
          <pc:docMk/>
          <pc:sldMk cId="335736984" sldId="311"/>
        </pc:sldMkLst>
        <pc:spChg chg="mod">
          <ac:chgData name="Ravi Sundaram" userId="a7df020c0a403423" providerId="LiveId" clId="{080751A1-5FB8-48F9-AC91-3A4745451AF4}" dt="2020-07-10T02:12:02.354" v="1299" actId="20577"/>
          <ac:spMkLst>
            <pc:docMk/>
            <pc:sldMk cId="335736984" sldId="311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4:09.254" v="1380" actId="20577"/>
          <ac:spMkLst>
            <pc:docMk/>
            <pc:sldMk cId="335736984" sldId="311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7:48.113" v="1423" actId="20577"/>
        <pc:sldMkLst>
          <pc:docMk/>
          <pc:sldMk cId="3625756718" sldId="312"/>
        </pc:sldMkLst>
        <pc:spChg chg="mod">
          <ac:chgData name="Ravi Sundaram" userId="a7df020c0a403423" providerId="LiveId" clId="{080751A1-5FB8-48F9-AC91-3A4745451AF4}" dt="2020-07-10T02:15:18.774" v="1390" actId="20577"/>
          <ac:spMkLst>
            <pc:docMk/>
            <pc:sldMk cId="3625756718" sldId="312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7:48.113" v="1423" actId="20577"/>
          <ac:spMkLst>
            <pc:docMk/>
            <pc:sldMk cId="3625756718" sldId="312"/>
            <ac:spMk id="3" creationId="{1C4EFA41-EDF3-4D89-812E-85BCE7B8A7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73B14-E03D-4C36-A9A9-DDF34C9C76C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575FB-1220-46CE-B9EB-2DF038F4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3731B80B-173C-47F0-8A8D-F31F61375A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B549AD01-D240-4CD8-BC15-B62DDFBD2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Event driven simulation: generate random inter-arrival times between customers, generate random processing times per customer, Advance clock to next </a:t>
            </a:r>
            <a:r>
              <a:rPr lang="en-US" altLang="en-US">
                <a:solidFill>
                  <a:srgbClr val="000000"/>
                </a:solidFill>
              </a:rPr>
              <a:t>event</a:t>
            </a:r>
            <a:r>
              <a:rPr lang="en-US" altLang="en-US"/>
              <a:t>, skipping intervening ticks 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2CCE6D61-8A2C-4552-AE62-762A1B1B3C19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64AE713C-1106-40DB-8C1A-31F482859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parent and children formula require only simple bit twiddling operations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66A-B261-4E9B-B884-0E08F399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6F6A9-CB80-4838-9194-C1D48065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C919-F7DB-4D92-8230-BE2600AD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2EAE-90CF-42E4-9D14-B51C620F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2B40-2763-4320-95FD-79EAF493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15A7-2E0C-4D10-A18E-6D4C8C5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F29E-B286-4821-873A-4EEBDDA9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C13E-20DD-4FA1-84FA-0DC0C26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46F0-D564-4E7F-94CB-C728ED71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77A7-30EC-4454-BE13-EDADC1B5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38BB8-1524-4263-8145-DD7BF0F6D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6161-598E-41A1-94D4-0CB9C5F3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BBA5-CB02-4CF4-834F-78CD0EE3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5DEC-DA76-449C-95DA-3737867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EDC1-4F32-4D8B-9B85-B93C062C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F615-C80C-4577-B8C0-60EF203E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CD97-97A8-4B3D-BCFA-4F23FDA8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63E9-8815-42F1-8F7E-8D0C3C0A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9C8-F031-4208-B5FA-65A96CC7B6F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AB7F-DC4A-450A-8EC8-53CB35CF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FE77-9520-40B4-AF8F-7D8D9CC0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BE43-225A-480C-9C42-2CD467C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5F9D-EB46-464A-9C1F-36F52A03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2D95-61E5-4BA6-A5CA-989CDDC2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0BF0-DEA8-4F87-8199-C9682854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2B86-28A3-44DB-9CFB-1A1C0FF4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C2B3-6C04-46A0-8FA7-0063446F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2C2D-7AD7-4039-949A-2027C8F8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C05-C3D5-426B-A838-A7F0C526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9E0A-1F89-4190-BC9C-B9E9F099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166D-848F-4CB8-8A44-D60A37F5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63A5-CC65-4162-9521-BA95ECD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4BD8-C0A3-43A7-9732-BA4FD6F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813D-6C9D-4545-AA01-E0C57C909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35D6-133C-4A12-BD8B-3A15F48D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C587C-1331-44D1-83D3-0B8854C2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FC86-6C1E-499F-AB30-D19B24A0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2A89-22C3-45AD-BCD2-6FF037FC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8E2-82E8-4BD5-A304-4EF17182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1953-3B7F-4B14-9B3B-0BA693B2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E5DE-211A-4124-9442-641AEE501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84F4D-9B29-47E3-8C8A-D2DF81EC0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C0E2-E01E-4DBE-A2D7-E8BD34192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3BCC3-372E-4D85-A683-9274F59C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154E9-9F74-429E-86F9-69DD81D5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C6BB3-2072-4777-B179-8FB5A8F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4A6-5DF6-47C6-B60B-99F61A5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1011E-25AB-4FB9-A747-F1E58849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F2190-B682-4144-983C-080CBD31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E53F1-0E9A-4302-B4D8-60A31EE1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136C-067E-49CF-BEFB-07DCD05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B2C96-B1E3-42ED-8203-CA1BD42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3A53-F566-47F1-8F54-EB975B36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B4A-0671-47E5-83D9-49994E71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3781-23BB-4681-AA1A-3F931A42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8D9E8-D8B4-462F-9876-EE4339BB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83D1-9453-43F1-8018-1094AF33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543E-4DA3-46F9-B662-BC517F2B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6846-A283-4D1C-B6E2-BA550C20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D4D-C3DE-4F73-A1E1-0879EC66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51224-56BF-4517-B358-05EEB2CC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9471-0385-4433-8AFE-F7A59EC0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818A-4939-449E-A64E-08F4AE8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8150-FC02-4AE2-ADA5-62EEC42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9674-8609-4504-A853-B14F9D0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83CAB-A5A6-4427-9403-D15078A2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33D35-FFB0-41EC-B656-BBA19813B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F149-9FF9-44EA-A48F-86A3F23EE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34C8-0AC4-4373-84B9-4926B6707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6F41-206B-4D3D-BD01-1955F6F6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244C0-42D6-467E-A100-0E78E127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7938-D6DE-4603-956D-AFF345DF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DE1D-8F0D-48D6-B74C-332A21BE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D9C8-F031-4208-B5FA-65A96CC7B6F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DDC5-B42E-4025-9BA1-A73D4D3EF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47E8-581C-41DA-849A-F588F082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BE43-225A-480C-9C42-2CD467C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7C44-BBD0-4A67-A16E-1796651C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19" y="1204598"/>
            <a:ext cx="9144000" cy="3843765"/>
          </a:xfrm>
        </p:spPr>
        <p:txBody>
          <a:bodyPr>
            <a:noAutofit/>
          </a:bodyPr>
          <a:lstStyle/>
          <a:p>
            <a:r>
              <a:rPr lang="en-US" sz="4000" u="sng" dirty="0"/>
              <a:t>CS5800 – ALGORITHMS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MODULE 5. DATA STRUCTURES &amp; GRAPHS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Lesson 3: Priority Queues &amp; 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199E-2156-4542-B134-D3536A98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9" y="5688991"/>
            <a:ext cx="9144000" cy="477733"/>
          </a:xfrm>
        </p:spPr>
        <p:txBody>
          <a:bodyPr/>
          <a:lstStyle/>
          <a:p>
            <a:r>
              <a:rPr lang="en-US" u="sng" dirty="0"/>
              <a:t>Ravi Sundaram</a:t>
            </a:r>
          </a:p>
        </p:txBody>
      </p:sp>
    </p:spTree>
    <p:extLst>
      <p:ext uri="{BB962C8B-B14F-4D97-AF65-F5344CB8AC3E}">
        <p14:creationId xmlns:p14="http://schemas.microsoft.com/office/powerpoint/2010/main" val="40991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2CBB2F4F-6D90-4C87-AC5A-0687F045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Heap:  Insertion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6C9BAA25-9FEE-4AB4-BA77-D5B1A9F8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472406"/>
            <a:ext cx="10515600" cy="4351338"/>
          </a:xfrm>
        </p:spPr>
        <p:txBody>
          <a:bodyPr/>
          <a:lstStyle/>
          <a:p>
            <a:r>
              <a:rPr lang="en-US" altLang="en-US" dirty="0"/>
              <a:t>Insert element x into heap.</a:t>
            </a:r>
          </a:p>
          <a:p>
            <a:pPr lvl="1"/>
            <a:r>
              <a:rPr lang="en-US" altLang="en-US" dirty="0"/>
              <a:t>Insert into next available slot.</a:t>
            </a:r>
          </a:p>
          <a:p>
            <a:pPr lvl="1"/>
            <a:r>
              <a:rPr lang="en-US" altLang="en-US" dirty="0"/>
              <a:t>Percolate up until it is heap ordered.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cxnSp>
        <p:nvCxnSpPr>
          <p:cNvPr id="359467" name="AutoShape 43">
            <a:extLst>
              <a:ext uri="{FF2B5EF4-FFF2-40B4-BE49-F238E27FC236}">
                <a16:creationId xmlns:a16="http://schemas.microsoft.com/office/drawing/2014/main" id="{8ACA1B0F-9378-4B97-B245-103117CE8889}"/>
              </a:ext>
            </a:extLst>
          </p:cNvPr>
          <p:cNvCxnSpPr>
            <a:cxnSpLocks noChangeShapeType="1"/>
            <a:stCxn id="359480" idx="2"/>
            <a:endCxn id="359481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68" name="AutoShape 44">
            <a:extLst>
              <a:ext uri="{FF2B5EF4-FFF2-40B4-BE49-F238E27FC236}">
                <a16:creationId xmlns:a16="http://schemas.microsoft.com/office/drawing/2014/main" id="{4DE726F1-A695-47C2-AFBF-1F3B08E5528B}"/>
              </a:ext>
            </a:extLst>
          </p:cNvPr>
          <p:cNvCxnSpPr>
            <a:cxnSpLocks noChangeShapeType="1"/>
            <a:stCxn id="359480" idx="6"/>
            <a:endCxn id="359487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69" name="AutoShape 45">
            <a:extLst>
              <a:ext uri="{FF2B5EF4-FFF2-40B4-BE49-F238E27FC236}">
                <a16:creationId xmlns:a16="http://schemas.microsoft.com/office/drawing/2014/main" id="{C49C7464-554B-4A13-B51B-B625CD4D110B}"/>
              </a:ext>
            </a:extLst>
          </p:cNvPr>
          <p:cNvCxnSpPr>
            <a:cxnSpLocks noChangeShapeType="1"/>
            <a:stCxn id="359481" idx="3"/>
            <a:endCxn id="359482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0" name="AutoShape 46">
            <a:extLst>
              <a:ext uri="{FF2B5EF4-FFF2-40B4-BE49-F238E27FC236}">
                <a16:creationId xmlns:a16="http://schemas.microsoft.com/office/drawing/2014/main" id="{D3E855A9-8EFF-41F7-9C74-9F73E9796E25}"/>
              </a:ext>
            </a:extLst>
          </p:cNvPr>
          <p:cNvCxnSpPr>
            <a:cxnSpLocks noChangeShapeType="1"/>
            <a:stCxn id="359481" idx="5"/>
            <a:endCxn id="359483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1" name="AutoShape 47">
            <a:extLst>
              <a:ext uri="{FF2B5EF4-FFF2-40B4-BE49-F238E27FC236}">
                <a16:creationId xmlns:a16="http://schemas.microsoft.com/office/drawing/2014/main" id="{25267495-652A-45D7-8FF4-A6E8B241A06C}"/>
              </a:ext>
            </a:extLst>
          </p:cNvPr>
          <p:cNvCxnSpPr>
            <a:cxnSpLocks noChangeShapeType="1"/>
            <a:stCxn id="359482" idx="5"/>
            <a:endCxn id="359486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2" name="AutoShape 48">
            <a:extLst>
              <a:ext uri="{FF2B5EF4-FFF2-40B4-BE49-F238E27FC236}">
                <a16:creationId xmlns:a16="http://schemas.microsoft.com/office/drawing/2014/main" id="{7E6666D2-4823-4919-B711-0C4A249E2913}"/>
              </a:ext>
            </a:extLst>
          </p:cNvPr>
          <p:cNvCxnSpPr>
            <a:cxnSpLocks noChangeShapeType="1"/>
            <a:stCxn id="359483" idx="3"/>
            <a:endCxn id="359484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3" name="AutoShape 49">
            <a:extLst>
              <a:ext uri="{FF2B5EF4-FFF2-40B4-BE49-F238E27FC236}">
                <a16:creationId xmlns:a16="http://schemas.microsoft.com/office/drawing/2014/main" id="{F25D6604-F3C7-41BE-9AC8-49F2D6522FB9}"/>
              </a:ext>
            </a:extLst>
          </p:cNvPr>
          <p:cNvCxnSpPr>
            <a:cxnSpLocks noChangeShapeType="1"/>
            <a:stCxn id="359483" idx="5"/>
            <a:endCxn id="359485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4" name="AutoShape 50">
            <a:extLst>
              <a:ext uri="{FF2B5EF4-FFF2-40B4-BE49-F238E27FC236}">
                <a16:creationId xmlns:a16="http://schemas.microsoft.com/office/drawing/2014/main" id="{9D604176-6324-43B6-9DAA-46F85466F38D}"/>
              </a:ext>
            </a:extLst>
          </p:cNvPr>
          <p:cNvCxnSpPr>
            <a:cxnSpLocks noChangeShapeType="1"/>
            <a:stCxn id="359482" idx="3"/>
            <a:endCxn id="359493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5" name="AutoShape 51">
            <a:extLst>
              <a:ext uri="{FF2B5EF4-FFF2-40B4-BE49-F238E27FC236}">
                <a16:creationId xmlns:a16="http://schemas.microsoft.com/office/drawing/2014/main" id="{3C4EA613-8C4B-4DCD-B055-A04787BEEB8C}"/>
              </a:ext>
            </a:extLst>
          </p:cNvPr>
          <p:cNvCxnSpPr>
            <a:cxnSpLocks noChangeShapeType="1"/>
            <a:stCxn id="359487" idx="3"/>
            <a:endCxn id="359488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6" name="AutoShape 52">
            <a:extLst>
              <a:ext uri="{FF2B5EF4-FFF2-40B4-BE49-F238E27FC236}">
                <a16:creationId xmlns:a16="http://schemas.microsoft.com/office/drawing/2014/main" id="{FA0C26B0-752E-4B13-A63B-9EAE53BEB6BC}"/>
              </a:ext>
            </a:extLst>
          </p:cNvPr>
          <p:cNvCxnSpPr>
            <a:cxnSpLocks noChangeShapeType="1"/>
            <a:stCxn id="359487" idx="5"/>
            <a:endCxn id="359489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7" name="AutoShape 53">
            <a:extLst>
              <a:ext uri="{FF2B5EF4-FFF2-40B4-BE49-F238E27FC236}">
                <a16:creationId xmlns:a16="http://schemas.microsoft.com/office/drawing/2014/main" id="{1FB430B5-AE4A-45F6-A435-6B11541DC7EB}"/>
              </a:ext>
            </a:extLst>
          </p:cNvPr>
          <p:cNvCxnSpPr>
            <a:cxnSpLocks noChangeShapeType="1"/>
            <a:stCxn id="359488" idx="5"/>
            <a:endCxn id="359490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8" name="AutoShape 54">
            <a:extLst>
              <a:ext uri="{FF2B5EF4-FFF2-40B4-BE49-F238E27FC236}">
                <a16:creationId xmlns:a16="http://schemas.microsoft.com/office/drawing/2014/main" id="{AAA256DF-C0BE-432A-B023-0CB433A68B0B}"/>
              </a:ext>
            </a:extLst>
          </p:cNvPr>
          <p:cNvCxnSpPr>
            <a:cxnSpLocks noChangeShapeType="1"/>
            <a:stCxn id="359489" idx="3"/>
            <a:endCxn id="359492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9" name="AutoShape 55">
            <a:extLst>
              <a:ext uri="{FF2B5EF4-FFF2-40B4-BE49-F238E27FC236}">
                <a16:creationId xmlns:a16="http://schemas.microsoft.com/office/drawing/2014/main" id="{87F83C21-4BFE-461E-AD14-C36C3D5F4848}"/>
              </a:ext>
            </a:extLst>
          </p:cNvPr>
          <p:cNvCxnSpPr>
            <a:cxnSpLocks noChangeShapeType="1"/>
            <a:stCxn id="359489" idx="5"/>
            <a:endCxn id="359491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9480" name="Oval 56">
            <a:extLst>
              <a:ext uri="{FF2B5EF4-FFF2-40B4-BE49-F238E27FC236}">
                <a16:creationId xmlns:a16="http://schemas.microsoft.com/office/drawing/2014/main" id="{7DD5DA4F-6F1C-4F33-A000-E71E4DBFB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/>
          </a:p>
        </p:txBody>
      </p:sp>
      <p:sp>
        <p:nvSpPr>
          <p:cNvPr id="359481" name="Oval 57">
            <a:extLst>
              <a:ext uri="{FF2B5EF4-FFF2-40B4-BE49-F238E27FC236}">
                <a16:creationId xmlns:a16="http://schemas.microsoft.com/office/drawing/2014/main" id="{61DF4607-797E-401E-9870-0B56DBFF9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59482" name="Oval 58">
            <a:extLst>
              <a:ext uri="{FF2B5EF4-FFF2-40B4-BE49-F238E27FC236}">
                <a16:creationId xmlns:a16="http://schemas.microsoft.com/office/drawing/2014/main" id="{849908C1-959D-4899-A96F-6201CA7BF5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59483" name="Oval 59">
            <a:extLst>
              <a:ext uri="{FF2B5EF4-FFF2-40B4-BE49-F238E27FC236}">
                <a16:creationId xmlns:a16="http://schemas.microsoft.com/office/drawing/2014/main" id="{D57FC2EC-D948-48F5-9ABA-EC661D796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59484" name="Oval 60">
            <a:extLst>
              <a:ext uri="{FF2B5EF4-FFF2-40B4-BE49-F238E27FC236}">
                <a16:creationId xmlns:a16="http://schemas.microsoft.com/office/drawing/2014/main" id="{CD224E1A-5DF8-4AFD-AF6E-B06DE6313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59485" name="Oval 61">
            <a:extLst>
              <a:ext uri="{FF2B5EF4-FFF2-40B4-BE49-F238E27FC236}">
                <a16:creationId xmlns:a16="http://schemas.microsoft.com/office/drawing/2014/main" id="{951A51F4-42B5-49AA-B19E-88538580B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59486" name="Oval 62">
            <a:extLst>
              <a:ext uri="{FF2B5EF4-FFF2-40B4-BE49-F238E27FC236}">
                <a16:creationId xmlns:a16="http://schemas.microsoft.com/office/drawing/2014/main" id="{0CB49B45-C605-45A0-85B2-B5B013067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59487" name="Oval 63">
            <a:extLst>
              <a:ext uri="{FF2B5EF4-FFF2-40B4-BE49-F238E27FC236}">
                <a16:creationId xmlns:a16="http://schemas.microsoft.com/office/drawing/2014/main" id="{372D57DD-FD33-495A-BFA1-E4EF334BBC7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/>
          </a:p>
        </p:txBody>
      </p:sp>
      <p:sp>
        <p:nvSpPr>
          <p:cNvPr id="359488" name="Oval 64">
            <a:extLst>
              <a:ext uri="{FF2B5EF4-FFF2-40B4-BE49-F238E27FC236}">
                <a16:creationId xmlns:a16="http://schemas.microsoft.com/office/drawing/2014/main" id="{0D9C7594-A017-4E6D-8ADE-4B6785431F97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359489" name="Oval 65">
            <a:extLst>
              <a:ext uri="{FF2B5EF4-FFF2-40B4-BE49-F238E27FC236}">
                <a16:creationId xmlns:a16="http://schemas.microsoft.com/office/drawing/2014/main" id="{2B3EDEFE-2572-465F-9AA5-3856578B651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59490" name="Oval 66">
            <a:extLst>
              <a:ext uri="{FF2B5EF4-FFF2-40B4-BE49-F238E27FC236}">
                <a16:creationId xmlns:a16="http://schemas.microsoft.com/office/drawing/2014/main" id="{4009DFF9-7EF6-4509-83BC-E0C203778F2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59491" name="Oval 67">
            <a:extLst>
              <a:ext uri="{FF2B5EF4-FFF2-40B4-BE49-F238E27FC236}">
                <a16:creationId xmlns:a16="http://schemas.microsoft.com/office/drawing/2014/main" id="{5CBA7C65-777E-4ABF-9A3F-F75CFF08EA2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59492" name="Oval 68">
            <a:extLst>
              <a:ext uri="{FF2B5EF4-FFF2-40B4-BE49-F238E27FC236}">
                <a16:creationId xmlns:a16="http://schemas.microsoft.com/office/drawing/2014/main" id="{FD07E201-1CF1-491F-996E-85B90A3CB26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59493" name="Oval 69">
            <a:extLst>
              <a:ext uri="{FF2B5EF4-FFF2-40B4-BE49-F238E27FC236}">
                <a16:creationId xmlns:a16="http://schemas.microsoft.com/office/drawing/2014/main" id="{30DB2A2E-1E6A-4A25-88C0-6241D04E2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grpSp>
        <p:nvGrpSpPr>
          <p:cNvPr id="359509" name="Group 85">
            <a:extLst>
              <a:ext uri="{FF2B5EF4-FFF2-40B4-BE49-F238E27FC236}">
                <a16:creationId xmlns:a16="http://schemas.microsoft.com/office/drawing/2014/main" id="{0356DE6B-2D2C-471C-ABD1-D40CB634CF06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359510" name="AutoShape 86">
              <a:extLst>
                <a:ext uri="{FF2B5EF4-FFF2-40B4-BE49-F238E27FC236}">
                  <a16:creationId xmlns:a16="http://schemas.microsoft.com/office/drawing/2014/main" id="{36FDAF13-655C-46AF-A651-FF6E452C696E}"/>
                </a:ext>
              </a:extLst>
            </p:cNvPr>
            <p:cNvCxnSpPr>
              <a:cxnSpLocks noChangeShapeType="1"/>
              <a:endCxn id="359511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9511" name="Oval 87">
              <a:extLst>
                <a:ext uri="{FF2B5EF4-FFF2-40B4-BE49-F238E27FC236}">
                  <a16:creationId xmlns:a16="http://schemas.microsoft.com/office/drawing/2014/main" id="{2AF00959-407A-4843-A536-4CEA79CF77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59514" name="Group 90">
            <a:extLst>
              <a:ext uri="{FF2B5EF4-FFF2-40B4-BE49-F238E27FC236}">
                <a16:creationId xmlns:a16="http://schemas.microsoft.com/office/drawing/2014/main" id="{925F0E77-5A3F-42B1-BADE-8E0A0AF8D055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359515" name="AutoShape 91">
              <a:extLst>
                <a:ext uri="{FF2B5EF4-FFF2-40B4-BE49-F238E27FC236}">
                  <a16:creationId xmlns:a16="http://schemas.microsoft.com/office/drawing/2014/main" id="{2CD33A61-2A5F-4D81-9BA6-3BE004A8CEC4}"/>
                </a:ext>
              </a:extLst>
            </p:cNvPr>
            <p:cNvCxnSpPr>
              <a:cxnSpLocks noChangeShapeType="1"/>
              <a:endCxn id="359516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9516" name="Oval 92">
              <a:extLst>
                <a:ext uri="{FF2B5EF4-FFF2-40B4-BE49-F238E27FC236}">
                  <a16:creationId xmlns:a16="http://schemas.microsoft.com/office/drawing/2014/main" id="{8D3E820D-919F-42A2-9BDC-4C2423E306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53</a:t>
              </a:r>
              <a:endParaRPr lang="en-US" altLang="en-US" sz="1600" dirty="0"/>
            </a:p>
          </p:txBody>
        </p:sp>
      </p:grpSp>
      <p:sp>
        <p:nvSpPr>
          <p:cNvPr id="359519" name="Rectangle 95">
            <a:extLst>
              <a:ext uri="{FF2B5EF4-FFF2-40B4-BE49-F238E27FC236}">
                <a16:creationId xmlns:a16="http://schemas.microsoft.com/office/drawing/2014/main" id="{8C1CF474-0BBF-4322-BC7E-DEE8BB15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19400"/>
            <a:ext cx="29718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swap with parent</a:t>
            </a:r>
          </a:p>
        </p:txBody>
      </p:sp>
    </p:spTree>
    <p:extLst>
      <p:ext uri="{BB962C8B-B14F-4D97-AF65-F5344CB8AC3E}">
        <p14:creationId xmlns:p14="http://schemas.microsoft.com/office/powerpoint/2010/main" val="4971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2CBB2F4F-6D90-4C87-AC5A-0687F045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Heap:  Insertion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6C9BAA25-9FEE-4AB4-BA77-D5B1A9F8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472406"/>
            <a:ext cx="10515600" cy="4351338"/>
          </a:xfrm>
        </p:spPr>
        <p:txBody>
          <a:bodyPr/>
          <a:lstStyle/>
          <a:p>
            <a:r>
              <a:rPr lang="en-US" altLang="en-US" dirty="0"/>
              <a:t>Insert element x into heap.</a:t>
            </a:r>
          </a:p>
          <a:p>
            <a:pPr lvl="1"/>
            <a:r>
              <a:rPr lang="en-US" altLang="en-US" dirty="0"/>
              <a:t>Insert into next available slot.</a:t>
            </a:r>
          </a:p>
          <a:p>
            <a:pPr lvl="1"/>
            <a:r>
              <a:rPr lang="en-US" altLang="en-US" dirty="0"/>
              <a:t>Percolate up until it is heap ordered.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cxnSp>
        <p:nvCxnSpPr>
          <p:cNvPr id="359467" name="AutoShape 43">
            <a:extLst>
              <a:ext uri="{FF2B5EF4-FFF2-40B4-BE49-F238E27FC236}">
                <a16:creationId xmlns:a16="http://schemas.microsoft.com/office/drawing/2014/main" id="{8ACA1B0F-9378-4B97-B245-103117CE8889}"/>
              </a:ext>
            </a:extLst>
          </p:cNvPr>
          <p:cNvCxnSpPr>
            <a:cxnSpLocks noChangeShapeType="1"/>
            <a:stCxn id="359480" idx="2"/>
            <a:endCxn id="359481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68" name="AutoShape 44">
            <a:extLst>
              <a:ext uri="{FF2B5EF4-FFF2-40B4-BE49-F238E27FC236}">
                <a16:creationId xmlns:a16="http://schemas.microsoft.com/office/drawing/2014/main" id="{4DE726F1-A695-47C2-AFBF-1F3B08E5528B}"/>
              </a:ext>
            </a:extLst>
          </p:cNvPr>
          <p:cNvCxnSpPr>
            <a:cxnSpLocks noChangeShapeType="1"/>
            <a:stCxn id="359480" idx="6"/>
            <a:endCxn id="359487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69" name="AutoShape 45">
            <a:extLst>
              <a:ext uri="{FF2B5EF4-FFF2-40B4-BE49-F238E27FC236}">
                <a16:creationId xmlns:a16="http://schemas.microsoft.com/office/drawing/2014/main" id="{C49C7464-554B-4A13-B51B-B625CD4D110B}"/>
              </a:ext>
            </a:extLst>
          </p:cNvPr>
          <p:cNvCxnSpPr>
            <a:cxnSpLocks noChangeShapeType="1"/>
            <a:stCxn id="359481" idx="3"/>
            <a:endCxn id="359482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0" name="AutoShape 46">
            <a:extLst>
              <a:ext uri="{FF2B5EF4-FFF2-40B4-BE49-F238E27FC236}">
                <a16:creationId xmlns:a16="http://schemas.microsoft.com/office/drawing/2014/main" id="{D3E855A9-8EFF-41F7-9C74-9F73E9796E25}"/>
              </a:ext>
            </a:extLst>
          </p:cNvPr>
          <p:cNvCxnSpPr>
            <a:cxnSpLocks noChangeShapeType="1"/>
            <a:stCxn id="359481" idx="5"/>
            <a:endCxn id="359483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1" name="AutoShape 47">
            <a:extLst>
              <a:ext uri="{FF2B5EF4-FFF2-40B4-BE49-F238E27FC236}">
                <a16:creationId xmlns:a16="http://schemas.microsoft.com/office/drawing/2014/main" id="{25267495-652A-45D7-8FF4-A6E8B241A06C}"/>
              </a:ext>
            </a:extLst>
          </p:cNvPr>
          <p:cNvCxnSpPr>
            <a:cxnSpLocks noChangeShapeType="1"/>
            <a:stCxn id="359482" idx="5"/>
            <a:endCxn id="359486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2" name="AutoShape 48">
            <a:extLst>
              <a:ext uri="{FF2B5EF4-FFF2-40B4-BE49-F238E27FC236}">
                <a16:creationId xmlns:a16="http://schemas.microsoft.com/office/drawing/2014/main" id="{7E6666D2-4823-4919-B711-0C4A249E2913}"/>
              </a:ext>
            </a:extLst>
          </p:cNvPr>
          <p:cNvCxnSpPr>
            <a:cxnSpLocks noChangeShapeType="1"/>
            <a:stCxn id="359483" idx="3"/>
            <a:endCxn id="359484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3" name="AutoShape 49">
            <a:extLst>
              <a:ext uri="{FF2B5EF4-FFF2-40B4-BE49-F238E27FC236}">
                <a16:creationId xmlns:a16="http://schemas.microsoft.com/office/drawing/2014/main" id="{F25D6604-F3C7-41BE-9AC8-49F2D6522FB9}"/>
              </a:ext>
            </a:extLst>
          </p:cNvPr>
          <p:cNvCxnSpPr>
            <a:cxnSpLocks noChangeShapeType="1"/>
            <a:stCxn id="359483" idx="5"/>
            <a:endCxn id="359485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4" name="AutoShape 50">
            <a:extLst>
              <a:ext uri="{FF2B5EF4-FFF2-40B4-BE49-F238E27FC236}">
                <a16:creationId xmlns:a16="http://schemas.microsoft.com/office/drawing/2014/main" id="{9D604176-6324-43B6-9DAA-46F85466F38D}"/>
              </a:ext>
            </a:extLst>
          </p:cNvPr>
          <p:cNvCxnSpPr>
            <a:cxnSpLocks noChangeShapeType="1"/>
            <a:stCxn id="359482" idx="3"/>
            <a:endCxn id="359493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5" name="AutoShape 51">
            <a:extLst>
              <a:ext uri="{FF2B5EF4-FFF2-40B4-BE49-F238E27FC236}">
                <a16:creationId xmlns:a16="http://schemas.microsoft.com/office/drawing/2014/main" id="{3C4EA613-8C4B-4DCD-B055-A04787BEEB8C}"/>
              </a:ext>
            </a:extLst>
          </p:cNvPr>
          <p:cNvCxnSpPr>
            <a:cxnSpLocks noChangeShapeType="1"/>
            <a:stCxn id="359487" idx="3"/>
            <a:endCxn id="359488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6" name="AutoShape 52">
            <a:extLst>
              <a:ext uri="{FF2B5EF4-FFF2-40B4-BE49-F238E27FC236}">
                <a16:creationId xmlns:a16="http://schemas.microsoft.com/office/drawing/2014/main" id="{FA0C26B0-752E-4B13-A63B-9EAE53BEB6BC}"/>
              </a:ext>
            </a:extLst>
          </p:cNvPr>
          <p:cNvCxnSpPr>
            <a:cxnSpLocks noChangeShapeType="1"/>
            <a:stCxn id="359487" idx="5"/>
            <a:endCxn id="359489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7" name="AutoShape 53">
            <a:extLst>
              <a:ext uri="{FF2B5EF4-FFF2-40B4-BE49-F238E27FC236}">
                <a16:creationId xmlns:a16="http://schemas.microsoft.com/office/drawing/2014/main" id="{1FB430B5-AE4A-45F6-A435-6B11541DC7EB}"/>
              </a:ext>
            </a:extLst>
          </p:cNvPr>
          <p:cNvCxnSpPr>
            <a:cxnSpLocks noChangeShapeType="1"/>
            <a:stCxn id="359488" idx="5"/>
            <a:endCxn id="359490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8" name="AutoShape 54">
            <a:extLst>
              <a:ext uri="{FF2B5EF4-FFF2-40B4-BE49-F238E27FC236}">
                <a16:creationId xmlns:a16="http://schemas.microsoft.com/office/drawing/2014/main" id="{AAA256DF-C0BE-432A-B023-0CB433A68B0B}"/>
              </a:ext>
            </a:extLst>
          </p:cNvPr>
          <p:cNvCxnSpPr>
            <a:cxnSpLocks noChangeShapeType="1"/>
            <a:stCxn id="359489" idx="3"/>
            <a:endCxn id="359492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9" name="AutoShape 55">
            <a:extLst>
              <a:ext uri="{FF2B5EF4-FFF2-40B4-BE49-F238E27FC236}">
                <a16:creationId xmlns:a16="http://schemas.microsoft.com/office/drawing/2014/main" id="{87F83C21-4BFE-461E-AD14-C36C3D5F4848}"/>
              </a:ext>
            </a:extLst>
          </p:cNvPr>
          <p:cNvCxnSpPr>
            <a:cxnSpLocks noChangeShapeType="1"/>
            <a:stCxn id="359489" idx="5"/>
            <a:endCxn id="359491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9480" name="Oval 56">
            <a:extLst>
              <a:ext uri="{FF2B5EF4-FFF2-40B4-BE49-F238E27FC236}">
                <a16:creationId xmlns:a16="http://schemas.microsoft.com/office/drawing/2014/main" id="{7DD5DA4F-6F1C-4F33-A000-E71E4DBFB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/>
          </a:p>
        </p:txBody>
      </p:sp>
      <p:sp>
        <p:nvSpPr>
          <p:cNvPr id="359481" name="Oval 57">
            <a:extLst>
              <a:ext uri="{FF2B5EF4-FFF2-40B4-BE49-F238E27FC236}">
                <a16:creationId xmlns:a16="http://schemas.microsoft.com/office/drawing/2014/main" id="{61DF4607-797E-401E-9870-0B56DBFF9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59482" name="Oval 58">
            <a:extLst>
              <a:ext uri="{FF2B5EF4-FFF2-40B4-BE49-F238E27FC236}">
                <a16:creationId xmlns:a16="http://schemas.microsoft.com/office/drawing/2014/main" id="{849908C1-959D-4899-A96F-6201CA7BF5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59483" name="Oval 59">
            <a:extLst>
              <a:ext uri="{FF2B5EF4-FFF2-40B4-BE49-F238E27FC236}">
                <a16:creationId xmlns:a16="http://schemas.microsoft.com/office/drawing/2014/main" id="{D57FC2EC-D948-48F5-9ABA-EC661D796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59484" name="Oval 60">
            <a:extLst>
              <a:ext uri="{FF2B5EF4-FFF2-40B4-BE49-F238E27FC236}">
                <a16:creationId xmlns:a16="http://schemas.microsoft.com/office/drawing/2014/main" id="{CD224E1A-5DF8-4AFD-AF6E-B06DE6313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59485" name="Oval 61">
            <a:extLst>
              <a:ext uri="{FF2B5EF4-FFF2-40B4-BE49-F238E27FC236}">
                <a16:creationId xmlns:a16="http://schemas.microsoft.com/office/drawing/2014/main" id="{951A51F4-42B5-49AA-B19E-88538580B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59486" name="Oval 62">
            <a:extLst>
              <a:ext uri="{FF2B5EF4-FFF2-40B4-BE49-F238E27FC236}">
                <a16:creationId xmlns:a16="http://schemas.microsoft.com/office/drawing/2014/main" id="{0CB49B45-C605-45A0-85B2-B5B013067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59487" name="Oval 63">
            <a:extLst>
              <a:ext uri="{FF2B5EF4-FFF2-40B4-BE49-F238E27FC236}">
                <a16:creationId xmlns:a16="http://schemas.microsoft.com/office/drawing/2014/main" id="{372D57DD-FD33-495A-BFA1-E4EF334BBC7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359488" name="Oval 64">
            <a:extLst>
              <a:ext uri="{FF2B5EF4-FFF2-40B4-BE49-F238E27FC236}">
                <a16:creationId xmlns:a16="http://schemas.microsoft.com/office/drawing/2014/main" id="{0D9C7594-A017-4E6D-8ADE-4B6785431F97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45</a:t>
            </a:r>
            <a:endParaRPr lang="en-US" altLang="en-US" sz="1600" dirty="0"/>
          </a:p>
        </p:txBody>
      </p:sp>
      <p:sp>
        <p:nvSpPr>
          <p:cNvPr id="359489" name="Oval 65">
            <a:extLst>
              <a:ext uri="{FF2B5EF4-FFF2-40B4-BE49-F238E27FC236}">
                <a16:creationId xmlns:a16="http://schemas.microsoft.com/office/drawing/2014/main" id="{2B3EDEFE-2572-465F-9AA5-3856578B651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59490" name="Oval 66">
            <a:extLst>
              <a:ext uri="{FF2B5EF4-FFF2-40B4-BE49-F238E27FC236}">
                <a16:creationId xmlns:a16="http://schemas.microsoft.com/office/drawing/2014/main" id="{4009DFF9-7EF6-4509-83BC-E0C203778F2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59491" name="Oval 67">
            <a:extLst>
              <a:ext uri="{FF2B5EF4-FFF2-40B4-BE49-F238E27FC236}">
                <a16:creationId xmlns:a16="http://schemas.microsoft.com/office/drawing/2014/main" id="{5CBA7C65-777E-4ABF-9A3F-F75CFF08EA2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59492" name="Oval 68">
            <a:extLst>
              <a:ext uri="{FF2B5EF4-FFF2-40B4-BE49-F238E27FC236}">
                <a16:creationId xmlns:a16="http://schemas.microsoft.com/office/drawing/2014/main" id="{FD07E201-1CF1-491F-996E-85B90A3CB26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59493" name="Oval 69">
            <a:extLst>
              <a:ext uri="{FF2B5EF4-FFF2-40B4-BE49-F238E27FC236}">
                <a16:creationId xmlns:a16="http://schemas.microsoft.com/office/drawing/2014/main" id="{30DB2A2E-1E6A-4A25-88C0-6241D04E2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grpSp>
        <p:nvGrpSpPr>
          <p:cNvPr id="359509" name="Group 85">
            <a:extLst>
              <a:ext uri="{FF2B5EF4-FFF2-40B4-BE49-F238E27FC236}">
                <a16:creationId xmlns:a16="http://schemas.microsoft.com/office/drawing/2014/main" id="{0356DE6B-2D2C-471C-ABD1-D40CB634CF06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359510" name="AutoShape 86">
              <a:extLst>
                <a:ext uri="{FF2B5EF4-FFF2-40B4-BE49-F238E27FC236}">
                  <a16:creationId xmlns:a16="http://schemas.microsoft.com/office/drawing/2014/main" id="{36FDAF13-655C-46AF-A651-FF6E452C696E}"/>
                </a:ext>
              </a:extLst>
            </p:cNvPr>
            <p:cNvCxnSpPr>
              <a:cxnSpLocks noChangeShapeType="1"/>
              <a:endCxn id="359511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9511" name="Oval 87">
              <a:extLst>
                <a:ext uri="{FF2B5EF4-FFF2-40B4-BE49-F238E27FC236}">
                  <a16:creationId xmlns:a16="http://schemas.microsoft.com/office/drawing/2014/main" id="{2AF00959-407A-4843-A536-4CEA79CF77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59514" name="Group 90">
            <a:extLst>
              <a:ext uri="{FF2B5EF4-FFF2-40B4-BE49-F238E27FC236}">
                <a16:creationId xmlns:a16="http://schemas.microsoft.com/office/drawing/2014/main" id="{925F0E77-5A3F-42B1-BADE-8E0A0AF8D055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359515" name="AutoShape 91">
              <a:extLst>
                <a:ext uri="{FF2B5EF4-FFF2-40B4-BE49-F238E27FC236}">
                  <a16:creationId xmlns:a16="http://schemas.microsoft.com/office/drawing/2014/main" id="{2CD33A61-2A5F-4D81-9BA6-3BE004A8CEC4}"/>
                </a:ext>
              </a:extLst>
            </p:cNvPr>
            <p:cNvCxnSpPr>
              <a:cxnSpLocks noChangeShapeType="1"/>
              <a:endCxn id="359516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9516" name="Oval 92">
              <a:extLst>
                <a:ext uri="{FF2B5EF4-FFF2-40B4-BE49-F238E27FC236}">
                  <a16:creationId xmlns:a16="http://schemas.microsoft.com/office/drawing/2014/main" id="{8D3E820D-919F-42A2-9BDC-4C2423E306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53</a:t>
              </a:r>
              <a:endParaRPr lang="en-US" altLang="en-US" sz="1600" dirty="0"/>
            </a:p>
          </p:txBody>
        </p:sp>
      </p:grpSp>
      <p:sp>
        <p:nvSpPr>
          <p:cNvPr id="359519" name="Rectangle 95">
            <a:extLst>
              <a:ext uri="{FF2B5EF4-FFF2-40B4-BE49-F238E27FC236}">
                <a16:creationId xmlns:a16="http://schemas.microsoft.com/office/drawing/2014/main" id="{8C1CF474-0BBF-4322-BC7E-DEE8BB15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19400"/>
            <a:ext cx="29718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 dirty="0"/>
              <a:t>STOP: heap ordered</a:t>
            </a:r>
          </a:p>
        </p:txBody>
      </p:sp>
    </p:spTree>
    <p:extLst>
      <p:ext uri="{BB962C8B-B14F-4D97-AF65-F5344CB8AC3E}">
        <p14:creationId xmlns:p14="http://schemas.microsoft.com/office/powerpoint/2010/main" val="40815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026">
            <a:extLst>
              <a:ext uri="{FF2B5EF4-FFF2-40B4-BE49-F238E27FC236}">
                <a16:creationId xmlns:a16="http://schemas.microsoft.com/office/drawing/2014/main" id="{E45C2073-DC39-4FAF-B208-EB5099E60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Heap:  Delete </a:t>
            </a:r>
          </a:p>
        </p:txBody>
      </p:sp>
      <p:sp>
        <p:nvSpPr>
          <p:cNvPr id="363523" name="Rectangle 1027">
            <a:extLst>
              <a:ext uri="{FF2B5EF4-FFF2-40B4-BE49-F238E27FC236}">
                <a16:creationId xmlns:a16="http://schemas.microsoft.com/office/drawing/2014/main" id="{7DB7E8D1-FF95-42AE-BCE6-2A6C1E34D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7345"/>
            <a:ext cx="10515600" cy="4351338"/>
          </a:xfrm>
        </p:spPr>
        <p:txBody>
          <a:bodyPr/>
          <a:lstStyle/>
          <a:p>
            <a:r>
              <a:rPr lang="en-US" altLang="en-US" dirty="0" err="1"/>
              <a:t>DeleteMin</a:t>
            </a:r>
            <a:r>
              <a:rPr lang="en-US" altLang="en-US" dirty="0"/>
              <a:t>: delete minimum element from heap.</a:t>
            </a:r>
          </a:p>
          <a:p>
            <a:pPr lvl="1"/>
            <a:r>
              <a:rPr lang="en-US" altLang="en-US" dirty="0"/>
              <a:t>Exchange root with rightmost leaf.</a:t>
            </a:r>
          </a:p>
          <a:p>
            <a:pPr lvl="1"/>
            <a:r>
              <a:rPr lang="en-US" altLang="en-US" dirty="0"/>
              <a:t>Percolate down, exchanging with smaller child, until it is heap ordered.</a:t>
            </a:r>
          </a:p>
          <a:p>
            <a:pPr lvl="1"/>
            <a:r>
              <a:rPr lang="en-US" altLang="en-US" dirty="0"/>
              <a:t>O(</a:t>
            </a:r>
            <a:r>
              <a:rPr lang="en-US" altLang="en-US" dirty="0" err="1"/>
              <a:t>logn</a:t>
            </a:r>
            <a:r>
              <a:rPr lang="en-US" altLang="en-US" dirty="0"/>
              <a:t>) operations</a:t>
            </a:r>
          </a:p>
          <a:p>
            <a:endParaRPr lang="en-US" altLang="en-US" dirty="0"/>
          </a:p>
          <a:p>
            <a:r>
              <a:rPr lang="en-US" altLang="en-US" dirty="0"/>
              <a:t>Delete: remove element from heap.</a:t>
            </a:r>
          </a:p>
          <a:p>
            <a:pPr lvl="1"/>
            <a:r>
              <a:rPr lang="en-US" altLang="en-US" dirty="0"/>
              <a:t>Replace with rightmost leaf</a:t>
            </a:r>
          </a:p>
          <a:p>
            <a:pPr lvl="1"/>
            <a:r>
              <a:rPr lang="en-US" altLang="en-US" dirty="0"/>
              <a:t>Percolate up or down as appropriate</a:t>
            </a:r>
          </a:p>
          <a:p>
            <a:pPr lvl="1"/>
            <a:r>
              <a:rPr lang="en-US" altLang="en-US" dirty="0"/>
              <a:t>O(</a:t>
            </a:r>
            <a:r>
              <a:rPr lang="en-US" altLang="en-US" dirty="0" err="1"/>
              <a:t>logn</a:t>
            </a:r>
            <a:r>
              <a:rPr lang="en-US" altLang="en-US" dirty="0"/>
              <a:t>) operations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026">
            <a:extLst>
              <a:ext uri="{FF2B5EF4-FFF2-40B4-BE49-F238E27FC236}">
                <a16:creationId xmlns:a16="http://schemas.microsoft.com/office/drawing/2014/main" id="{E45C2073-DC39-4FAF-B208-EB5099E60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Heap:  </a:t>
            </a:r>
            <a:r>
              <a:rPr lang="en-US" altLang="en-US" dirty="0" err="1"/>
              <a:t>BuildHeap</a:t>
            </a:r>
            <a:r>
              <a:rPr lang="en-US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523" name="Rectangle 1027">
                <a:extLst>
                  <a:ext uri="{FF2B5EF4-FFF2-40B4-BE49-F238E27FC236}">
                    <a16:creationId xmlns:a16="http://schemas.microsoft.com/office/drawing/2014/main" id="{7DB7E8D1-FF95-42AE-BCE6-2A6C1E34DA7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1782" y="1436184"/>
                <a:ext cx="8956964" cy="5056691"/>
              </a:xfrm>
            </p:spPr>
            <p:txBody>
              <a:bodyPr/>
              <a:lstStyle/>
              <a:p>
                <a:r>
                  <a:rPr lang="en-US" altLang="en-US" dirty="0"/>
                  <a:t>BuildHeap: given n elements build heap from scratch</a:t>
                </a:r>
              </a:p>
              <a:p>
                <a:pPr lvl="1"/>
                <a:r>
                  <a:rPr lang="en-US" altLang="en-US" dirty="0"/>
                  <a:t>Naïve implementation</a:t>
                </a:r>
              </a:p>
              <a:p>
                <a:pPr lvl="1"/>
                <a:r>
                  <a:rPr lang="en-US" altLang="en-US" dirty="0"/>
                  <a:t>Repeatedly call Insert n times</a:t>
                </a:r>
              </a:p>
              <a:p>
                <a:pPr lvl="1"/>
                <a:r>
                  <a:rPr lang="el-GR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Ω</a:t>
                </a:r>
                <a:r>
                  <a:rPr lang="en-US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en-US" dirty="0" err="1"/>
                  <a:t>logn</a:t>
                </a:r>
                <a:r>
                  <a:rPr lang="en-US" altLang="en-US" dirty="0"/>
                  <a:t>) operations</a:t>
                </a:r>
              </a:p>
              <a:p>
                <a:endParaRPr lang="en-US" altLang="en-US" dirty="0"/>
              </a:p>
              <a:p>
                <a:r>
                  <a:rPr lang="en-US" altLang="en-US" dirty="0" err="1"/>
                  <a:t>BuildHeap</a:t>
                </a:r>
                <a:r>
                  <a:rPr lang="en-US" altLang="en-US" dirty="0"/>
                  <a:t>: clever implementation</a:t>
                </a:r>
              </a:p>
              <a:p>
                <a:pPr lvl="1"/>
                <a:r>
                  <a:rPr lang="en-US" altLang="en-US" dirty="0"/>
                  <a:t>Place given elements down in array arbitrarily with no heap ordering </a:t>
                </a:r>
              </a:p>
              <a:p>
                <a:pPr lvl="1"/>
                <a:r>
                  <a:rPr lang="en-US" altLang="en-US" dirty="0"/>
                  <a:t>Starting from bottom (not top!) repeatedly percolate down</a:t>
                </a:r>
              </a:p>
              <a:p>
                <a:pPr lvl="1"/>
                <a:r>
                  <a:rPr lang="en-US" altLang="en-US" dirty="0"/>
                  <a:t>Key observation – more elements at bottom so less movement</a:t>
                </a:r>
              </a:p>
              <a:p>
                <a:pPr lvl="1"/>
                <a:r>
                  <a:rPr lang="en-US" altLang="en-US" dirty="0"/>
                  <a:t>#operations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baseline="30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sup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i="1" baseline="30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en-US" dirty="0"/>
                  <a:t> = O(n)</a:t>
                </a:r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363523" name="Rectangle 1027">
                <a:extLst>
                  <a:ext uri="{FF2B5EF4-FFF2-40B4-BE49-F238E27FC236}">
                    <a16:creationId xmlns:a16="http://schemas.microsoft.com/office/drawing/2014/main" id="{7DB7E8D1-FF95-42AE-BCE6-2A6C1E34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1782" y="1436184"/>
                <a:ext cx="8956964" cy="5056691"/>
              </a:xfrm>
              <a:blipFill>
                <a:blip r:embed="rId2"/>
                <a:stretch>
                  <a:fillRect l="-1225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69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>
            <a:extLst>
              <a:ext uri="{FF2B5EF4-FFF2-40B4-BE49-F238E27FC236}">
                <a16:creationId xmlns:a16="http://schemas.microsoft.com/office/drawing/2014/main" id="{268EB7A2-4CFB-416B-AAC4-CF7A363D2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Heap:  Heapsort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C77E7A78-DDCB-403D-B3D5-F8997960C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Heapsort.</a:t>
            </a:r>
          </a:p>
          <a:p>
            <a:pPr lvl="1"/>
            <a:r>
              <a:rPr lang="en-US" altLang="en-US" dirty="0"/>
              <a:t>Insert N items into binary heap.</a:t>
            </a:r>
          </a:p>
          <a:p>
            <a:pPr lvl="1"/>
            <a:r>
              <a:rPr lang="en-US" altLang="en-US" dirty="0"/>
              <a:t>Perform N delete-min operations.</a:t>
            </a:r>
          </a:p>
          <a:p>
            <a:pPr lvl="1"/>
            <a:r>
              <a:rPr lang="en-US" altLang="en-US" dirty="0"/>
              <a:t>O(N log N) sort.</a:t>
            </a:r>
          </a:p>
          <a:p>
            <a:pPr lvl="1"/>
            <a:r>
              <a:rPr lang="en-US" altLang="en-US" dirty="0"/>
              <a:t>No extra storage.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 Queue – useful data structure for greedy algorithms</a:t>
            </a:r>
          </a:p>
          <a:p>
            <a:r>
              <a:rPr lang="en-US" dirty="0"/>
              <a:t>Implementable using array</a:t>
            </a:r>
          </a:p>
          <a:p>
            <a:r>
              <a:rPr lang="en-US" dirty="0"/>
              <a:t>Insert, Delete, Extract-Min in O(</a:t>
            </a:r>
            <a:r>
              <a:rPr lang="en-US" dirty="0" err="1"/>
              <a:t>logn</a:t>
            </a:r>
            <a:r>
              <a:rPr lang="en-US" dirty="0"/>
              <a:t>) time</a:t>
            </a:r>
          </a:p>
          <a:p>
            <a:r>
              <a:rPr lang="en-US" dirty="0"/>
              <a:t>Entire heap – O(n) time</a:t>
            </a:r>
          </a:p>
          <a:p>
            <a:r>
              <a:rPr lang="en-US" dirty="0"/>
              <a:t>Main Takeaway: the binary heap implemented on the array is an easy  realization of a priority queue, useful in many greedy contexts.</a:t>
            </a:r>
          </a:p>
        </p:txBody>
      </p:sp>
    </p:spTree>
    <p:extLst>
      <p:ext uri="{BB962C8B-B14F-4D97-AF65-F5344CB8AC3E}">
        <p14:creationId xmlns:p14="http://schemas.microsoft.com/office/powerpoint/2010/main" val="40141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Priority Queue – what &amp; why?</a:t>
            </a:r>
          </a:p>
          <a:p>
            <a:r>
              <a:rPr lang="en-US" dirty="0"/>
              <a:t>Naïve implementation &amp;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/>
              <a:t>nlogn</a:t>
            </a:r>
            <a:r>
              <a:rPr lang="en-US" dirty="0"/>
              <a:t>) Lower Bound</a:t>
            </a:r>
          </a:p>
          <a:p>
            <a:r>
              <a:rPr lang="en-US" dirty="0"/>
              <a:t>Binary Heap </a:t>
            </a:r>
          </a:p>
          <a:p>
            <a:pPr lvl="1"/>
            <a:r>
              <a:rPr lang="en-US" dirty="0"/>
              <a:t>Array implementation</a:t>
            </a:r>
          </a:p>
          <a:p>
            <a:pPr lvl="1"/>
            <a:r>
              <a:rPr lang="en-US" dirty="0"/>
              <a:t>Insertion – add as last element and percolate up</a:t>
            </a:r>
          </a:p>
          <a:p>
            <a:pPr lvl="1"/>
            <a:r>
              <a:rPr lang="en-US" dirty="0"/>
              <a:t>Deletion – replace with last element and percolate appropriately </a:t>
            </a:r>
          </a:p>
          <a:p>
            <a:r>
              <a:rPr lang="en-US" dirty="0"/>
              <a:t>Building heap in O(n) time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90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2DDCA-EC19-4548-8750-4D2EE2634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43244-A726-4F22-AFE7-7A6963E2F7B8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352260" name="Rectangle 4">
            <a:extLst>
              <a:ext uri="{FF2B5EF4-FFF2-40B4-BE49-F238E27FC236}">
                <a16:creationId xmlns:a16="http://schemas.microsoft.com/office/drawing/2014/main" id="{14D32EB6-1E5A-443F-B271-60C756D2C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05929"/>
            <a:ext cx="10515600" cy="1325563"/>
          </a:xfrm>
        </p:spPr>
        <p:txBody>
          <a:bodyPr/>
          <a:lstStyle/>
          <a:p>
            <a:r>
              <a:rPr lang="en-US" altLang="en-US" dirty="0"/>
              <a:t>Priority Queues</a:t>
            </a:r>
          </a:p>
        </p:txBody>
      </p:sp>
      <p:sp>
        <p:nvSpPr>
          <p:cNvPr id="352261" name="Rectangle 5">
            <a:extLst>
              <a:ext uri="{FF2B5EF4-FFF2-40B4-BE49-F238E27FC236}">
                <a16:creationId xmlns:a16="http://schemas.microsoft.com/office/drawing/2014/main" id="{FEAE1BAF-E41D-423D-9E16-757FA2148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32164"/>
            <a:ext cx="10515600" cy="573001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A Priority Queue is a queue where elements have a priority, or key, so that elements with higher priority (a smaller key) are at the front of the queue. </a:t>
            </a:r>
          </a:p>
          <a:p>
            <a:r>
              <a:rPr lang="en-US" altLang="en-US" dirty="0"/>
              <a:t>Priority Queue is an abstract data structure that supports the following operations:</a:t>
            </a:r>
          </a:p>
          <a:p>
            <a:pPr lvl="1"/>
            <a:r>
              <a:rPr lang="en-US" altLang="en-US" dirty="0"/>
              <a:t>Insert(x) – inserts element x, assume key is same as x. </a:t>
            </a:r>
          </a:p>
          <a:p>
            <a:pPr lvl="1"/>
            <a:r>
              <a:rPr lang="en-US" altLang="en-US" dirty="0" err="1"/>
              <a:t>FindMin</a:t>
            </a:r>
            <a:r>
              <a:rPr lang="en-US" altLang="en-US" dirty="0"/>
              <a:t>() – returns (pointer to) element with minimum key</a:t>
            </a:r>
          </a:p>
          <a:p>
            <a:pPr lvl="1"/>
            <a:r>
              <a:rPr lang="en-US" altLang="en-US" dirty="0"/>
              <a:t>Delete(x) – removes element x, assume pointer is same as x</a:t>
            </a:r>
          </a:p>
          <a:p>
            <a:pPr lvl="1"/>
            <a:r>
              <a:rPr lang="en-US" altLang="en-US" dirty="0" err="1"/>
              <a:t>DeleteMin</a:t>
            </a:r>
            <a:r>
              <a:rPr lang="en-US" altLang="en-US" dirty="0"/>
              <a:t>() – removes element with minimum key (can be effected by Delete(</a:t>
            </a:r>
            <a:r>
              <a:rPr lang="en-US" altLang="en-US" dirty="0" err="1"/>
              <a:t>FindMin</a:t>
            </a:r>
            <a:r>
              <a:rPr lang="en-US" altLang="en-US" dirty="0"/>
              <a:t>()) so we ignore for rest of lecture </a:t>
            </a:r>
          </a:p>
          <a:p>
            <a:pPr lvl="1"/>
            <a:r>
              <a:rPr lang="en-US" altLang="en-US" dirty="0" err="1"/>
              <a:t>ChangeKey</a:t>
            </a:r>
            <a:r>
              <a:rPr lang="en-US" altLang="en-US" dirty="0"/>
              <a:t>(</a:t>
            </a:r>
            <a:r>
              <a:rPr lang="en-US" altLang="en-US" dirty="0" err="1"/>
              <a:t>x,k</a:t>
            </a:r>
            <a:r>
              <a:rPr lang="en-US" altLang="en-US" dirty="0"/>
              <a:t>) – changes key of element x to k (can be effected by a delete followed by insert with changed key, so we ignore for rest of lecture)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Applications.</a:t>
            </a:r>
          </a:p>
          <a:p>
            <a:pPr lvl="1"/>
            <a:r>
              <a:rPr lang="en-US" altLang="en-US" dirty="0"/>
              <a:t>Dijkstra's shortest path algorithm.</a:t>
            </a:r>
          </a:p>
          <a:p>
            <a:pPr lvl="1"/>
            <a:r>
              <a:rPr lang="en-US" altLang="en-US" dirty="0"/>
              <a:t>Prim's MST algorithm.</a:t>
            </a:r>
          </a:p>
          <a:p>
            <a:pPr lvl="1"/>
            <a:r>
              <a:rPr lang="en-US" altLang="en-US" dirty="0"/>
              <a:t>Event-driven simulation.</a:t>
            </a:r>
          </a:p>
          <a:p>
            <a:pPr lvl="1"/>
            <a:r>
              <a:rPr lang="en-US" altLang="en-US" dirty="0"/>
              <a:t>Huffman encoding.</a:t>
            </a:r>
          </a:p>
          <a:p>
            <a:pPr lvl="1"/>
            <a:r>
              <a:rPr lang="en-US" altLang="en-US" dirty="0"/>
              <a:t>Heapsort.</a:t>
            </a:r>
          </a:p>
          <a:p>
            <a:pPr lvl="1"/>
            <a:r>
              <a:rPr lang="en-US" altLang="en-US" dirty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406271-6898-4FDF-8E67-69091F740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311045"/>
              </p:ext>
            </p:extLst>
          </p:nvPr>
        </p:nvGraphicFramePr>
        <p:xfrm>
          <a:off x="772495" y="4546923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592618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476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7802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4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5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0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9017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9F87-EBA4-4681-B5D4-E757A3850F5A}"/>
              </a:ext>
            </a:extLst>
          </p:cNvPr>
          <p:cNvSpPr txBox="1">
            <a:spLocks/>
          </p:cNvSpPr>
          <p:nvPr/>
        </p:nvSpPr>
        <p:spPr>
          <a:xfrm>
            <a:off x="712265" y="1787298"/>
            <a:ext cx="10515600" cy="194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mbria" panose="02040503050406030204" pitchFamily="18" charset="0"/>
              </a:rPr>
              <a:t>Can implement as sorted block in array</a:t>
            </a:r>
          </a:p>
          <a:p>
            <a:r>
              <a:rPr lang="en-US" dirty="0"/>
              <a:t>Can implement as unsorted linked list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406271-6898-4FDF-8E67-69091F740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757745"/>
              </p:ext>
            </p:extLst>
          </p:nvPr>
        </p:nvGraphicFramePr>
        <p:xfrm>
          <a:off x="772495" y="4546923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75926189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6747670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17802007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2686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4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5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0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Θ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9017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9F87-EBA4-4681-B5D4-E757A3850F5A}"/>
              </a:ext>
            </a:extLst>
          </p:cNvPr>
          <p:cNvSpPr txBox="1">
            <a:spLocks/>
          </p:cNvSpPr>
          <p:nvPr/>
        </p:nvSpPr>
        <p:spPr>
          <a:xfrm>
            <a:off x="712265" y="1787297"/>
            <a:ext cx="10515600" cy="2759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mbria" panose="02040503050406030204" pitchFamily="18" charset="0"/>
              </a:rPr>
              <a:t>Can we do better? </a:t>
            </a:r>
          </a:p>
          <a:p>
            <a:r>
              <a:rPr lang="en-US" dirty="0"/>
              <a:t>Can we implement each operation to be O(1)?</a:t>
            </a:r>
          </a:p>
          <a:p>
            <a:r>
              <a:rPr lang="en-US" dirty="0"/>
              <a:t>Theorem: At least one of the three operations must be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Ω(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 err="1"/>
              <a:t>Pf</a:t>
            </a:r>
            <a:r>
              <a:rPr lang="en-US" dirty="0"/>
              <a:t>: Observe that we can sort n elements by inserting them into a heap and repeatedly removing the minimum. This takes n of each of the 3 operations. And we know that sorting has an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Ω(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nlogn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lower bound and hence at least one of these 3 operations must take at least Ω(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∎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4D8E172E-5574-407C-BEC8-B53E31C44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Heap:  Definition &amp; Properties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B4B5299A-173B-43BB-8A40-5AEA6181B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018" y="1542356"/>
            <a:ext cx="7845863" cy="4250431"/>
          </a:xfrm>
        </p:spPr>
        <p:txBody>
          <a:bodyPr>
            <a:normAutofit/>
          </a:bodyPr>
          <a:lstStyle/>
          <a:p>
            <a:r>
              <a:rPr lang="en-US" altLang="en-US" dirty="0"/>
              <a:t>Binary heap – two properties – structure and order</a:t>
            </a:r>
          </a:p>
          <a:p>
            <a:pPr lvl="1"/>
            <a:r>
              <a:rPr lang="en-US" altLang="en-US" dirty="0"/>
              <a:t>Almost complete binary tree.</a:t>
            </a:r>
          </a:p>
          <a:p>
            <a:pPr lvl="2"/>
            <a:r>
              <a:rPr lang="en-US" altLang="en-US" dirty="0"/>
              <a:t>filled on all levels, except last, where filled from left to right</a:t>
            </a:r>
          </a:p>
          <a:p>
            <a:pPr lvl="1"/>
            <a:r>
              <a:rPr lang="en-US" altLang="en-US" dirty="0"/>
              <a:t>Min-heap ordered.</a:t>
            </a:r>
          </a:p>
          <a:p>
            <a:pPr lvl="2"/>
            <a:r>
              <a:rPr lang="en-US" altLang="en-US" dirty="0"/>
              <a:t>every child greater than (or equal to) parent</a:t>
            </a:r>
          </a:p>
          <a:p>
            <a:r>
              <a:rPr lang="en-US" altLang="en-US" dirty="0"/>
              <a:t>Properties.</a:t>
            </a:r>
          </a:p>
          <a:p>
            <a:pPr lvl="1"/>
            <a:r>
              <a:rPr lang="en-US" altLang="en-US" dirty="0"/>
              <a:t>Min element is in root.</a:t>
            </a:r>
          </a:p>
          <a:p>
            <a:pPr lvl="1"/>
            <a:r>
              <a:rPr lang="en-US" altLang="en-US" dirty="0"/>
              <a:t>Heap with n elements </a:t>
            </a:r>
          </a:p>
          <a:p>
            <a:pPr marL="457200" lvl="1" indent="0">
              <a:buNone/>
            </a:pPr>
            <a:r>
              <a:rPr lang="en-US" altLang="en-US" dirty="0"/>
              <a:t>    has height = </a:t>
            </a:r>
            <a:r>
              <a:rPr lang="en-US" altLang="en-US" dirty="0">
                <a:sym typeface="Symbol" panose="05050102010706020507" pitchFamily="18" charset="2"/>
              </a:rPr>
              <a:t>log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n.</a:t>
            </a:r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18CB-5490-42EF-ADDC-740E0404C552}"/>
              </a:ext>
            </a:extLst>
          </p:cNvPr>
          <p:cNvGrpSpPr/>
          <p:nvPr/>
        </p:nvGrpSpPr>
        <p:grpSpPr>
          <a:xfrm>
            <a:off x="4640900" y="3150143"/>
            <a:ext cx="4518024" cy="3136899"/>
            <a:chOff x="3124201" y="3033714"/>
            <a:chExt cx="4518024" cy="3136899"/>
          </a:xfrm>
        </p:grpSpPr>
        <p:cxnSp>
          <p:nvCxnSpPr>
            <p:cNvPr id="354309" name="AutoShape 5">
              <a:extLst>
                <a:ext uri="{FF2B5EF4-FFF2-40B4-BE49-F238E27FC236}">
                  <a16:creationId xmlns:a16="http://schemas.microsoft.com/office/drawing/2014/main" id="{0BD34071-FE7D-43A6-A6F9-D0470FE8F768}"/>
                </a:ext>
              </a:extLst>
            </p:cNvPr>
            <p:cNvCxnSpPr>
              <a:cxnSpLocks noChangeShapeType="1"/>
              <a:stCxn id="354322" idx="2"/>
              <a:endCxn id="354323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0" name="AutoShape 6">
              <a:extLst>
                <a:ext uri="{FF2B5EF4-FFF2-40B4-BE49-F238E27FC236}">
                  <a16:creationId xmlns:a16="http://schemas.microsoft.com/office/drawing/2014/main" id="{331BAD67-1F0C-4884-9799-83BCBF62CCC5}"/>
                </a:ext>
              </a:extLst>
            </p:cNvPr>
            <p:cNvCxnSpPr>
              <a:cxnSpLocks noChangeShapeType="1"/>
              <a:stCxn id="354322" idx="6"/>
              <a:endCxn id="354329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1" name="AutoShape 7">
              <a:extLst>
                <a:ext uri="{FF2B5EF4-FFF2-40B4-BE49-F238E27FC236}">
                  <a16:creationId xmlns:a16="http://schemas.microsoft.com/office/drawing/2014/main" id="{C174550C-D173-4D13-892F-3C2F198EE15F}"/>
                </a:ext>
              </a:extLst>
            </p:cNvPr>
            <p:cNvCxnSpPr>
              <a:cxnSpLocks noChangeShapeType="1"/>
              <a:stCxn id="354323" idx="3"/>
              <a:endCxn id="354324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2" name="AutoShape 8">
              <a:extLst>
                <a:ext uri="{FF2B5EF4-FFF2-40B4-BE49-F238E27FC236}">
                  <a16:creationId xmlns:a16="http://schemas.microsoft.com/office/drawing/2014/main" id="{ABD71E4D-FA85-4AFF-BE8A-15D4A73DF517}"/>
                </a:ext>
              </a:extLst>
            </p:cNvPr>
            <p:cNvCxnSpPr>
              <a:cxnSpLocks noChangeShapeType="1"/>
              <a:stCxn id="354323" idx="5"/>
              <a:endCxn id="354325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3" name="AutoShape 9">
              <a:extLst>
                <a:ext uri="{FF2B5EF4-FFF2-40B4-BE49-F238E27FC236}">
                  <a16:creationId xmlns:a16="http://schemas.microsoft.com/office/drawing/2014/main" id="{6EAD5871-F1FA-414B-BD75-3DAFC95D0CE2}"/>
                </a:ext>
              </a:extLst>
            </p:cNvPr>
            <p:cNvCxnSpPr>
              <a:cxnSpLocks noChangeShapeType="1"/>
              <a:stCxn id="354324" idx="5"/>
              <a:endCxn id="354328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4" name="AutoShape 10">
              <a:extLst>
                <a:ext uri="{FF2B5EF4-FFF2-40B4-BE49-F238E27FC236}">
                  <a16:creationId xmlns:a16="http://schemas.microsoft.com/office/drawing/2014/main" id="{DEBD0FAA-17E3-4339-BB7B-3ED572241F5A}"/>
                </a:ext>
              </a:extLst>
            </p:cNvPr>
            <p:cNvCxnSpPr>
              <a:cxnSpLocks noChangeShapeType="1"/>
              <a:stCxn id="354325" idx="3"/>
              <a:endCxn id="354326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5" name="AutoShape 11">
              <a:extLst>
                <a:ext uri="{FF2B5EF4-FFF2-40B4-BE49-F238E27FC236}">
                  <a16:creationId xmlns:a16="http://schemas.microsoft.com/office/drawing/2014/main" id="{9F801551-D333-40E9-B5F9-8BD77089C09F}"/>
                </a:ext>
              </a:extLst>
            </p:cNvPr>
            <p:cNvCxnSpPr>
              <a:cxnSpLocks noChangeShapeType="1"/>
              <a:stCxn id="354325" idx="5"/>
              <a:endCxn id="354327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6" name="AutoShape 12">
              <a:extLst>
                <a:ext uri="{FF2B5EF4-FFF2-40B4-BE49-F238E27FC236}">
                  <a16:creationId xmlns:a16="http://schemas.microsoft.com/office/drawing/2014/main" id="{0E456B7B-DD11-43A5-86B2-93A1890D292F}"/>
                </a:ext>
              </a:extLst>
            </p:cNvPr>
            <p:cNvCxnSpPr>
              <a:cxnSpLocks noChangeShapeType="1"/>
              <a:stCxn id="354324" idx="3"/>
              <a:endCxn id="354335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7" name="AutoShape 13">
              <a:extLst>
                <a:ext uri="{FF2B5EF4-FFF2-40B4-BE49-F238E27FC236}">
                  <a16:creationId xmlns:a16="http://schemas.microsoft.com/office/drawing/2014/main" id="{B22AF83D-0872-4260-8AF4-478C98DAA7F7}"/>
                </a:ext>
              </a:extLst>
            </p:cNvPr>
            <p:cNvCxnSpPr>
              <a:cxnSpLocks noChangeShapeType="1"/>
              <a:stCxn id="354329" idx="3"/>
              <a:endCxn id="354330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8" name="AutoShape 14">
              <a:extLst>
                <a:ext uri="{FF2B5EF4-FFF2-40B4-BE49-F238E27FC236}">
                  <a16:creationId xmlns:a16="http://schemas.microsoft.com/office/drawing/2014/main" id="{0E69C82F-2DAE-44EA-81F5-17E755541C56}"/>
                </a:ext>
              </a:extLst>
            </p:cNvPr>
            <p:cNvCxnSpPr>
              <a:cxnSpLocks noChangeShapeType="1"/>
              <a:stCxn id="354329" idx="5"/>
              <a:endCxn id="354331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19" name="AutoShape 15">
              <a:extLst>
                <a:ext uri="{FF2B5EF4-FFF2-40B4-BE49-F238E27FC236}">
                  <a16:creationId xmlns:a16="http://schemas.microsoft.com/office/drawing/2014/main" id="{28A016CA-9FE4-4921-8642-F8DE67EC20AE}"/>
                </a:ext>
              </a:extLst>
            </p:cNvPr>
            <p:cNvCxnSpPr>
              <a:cxnSpLocks noChangeShapeType="1"/>
              <a:stCxn id="354330" idx="5"/>
              <a:endCxn id="354332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20" name="AutoShape 16">
              <a:extLst>
                <a:ext uri="{FF2B5EF4-FFF2-40B4-BE49-F238E27FC236}">
                  <a16:creationId xmlns:a16="http://schemas.microsoft.com/office/drawing/2014/main" id="{A2D9F6D8-F086-4A8C-986F-5471FF7F965F}"/>
                </a:ext>
              </a:extLst>
            </p:cNvPr>
            <p:cNvCxnSpPr>
              <a:cxnSpLocks noChangeShapeType="1"/>
              <a:stCxn id="354331" idx="3"/>
              <a:endCxn id="354334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4321" name="AutoShape 17">
              <a:extLst>
                <a:ext uri="{FF2B5EF4-FFF2-40B4-BE49-F238E27FC236}">
                  <a16:creationId xmlns:a16="http://schemas.microsoft.com/office/drawing/2014/main" id="{40E0513A-6AF9-4118-945A-4536636DD732}"/>
                </a:ext>
              </a:extLst>
            </p:cNvPr>
            <p:cNvCxnSpPr>
              <a:cxnSpLocks noChangeShapeType="1"/>
              <a:stCxn id="354331" idx="5"/>
              <a:endCxn id="354333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4322" name="Oval 18">
              <a:extLst>
                <a:ext uri="{FF2B5EF4-FFF2-40B4-BE49-F238E27FC236}">
                  <a16:creationId xmlns:a16="http://schemas.microsoft.com/office/drawing/2014/main" id="{A8824AF5-3762-4E36-AF9F-7701FDD476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06</a:t>
              </a:r>
              <a:endParaRPr lang="en-US" altLang="en-US" sz="1600" dirty="0"/>
            </a:p>
          </p:txBody>
        </p:sp>
        <p:sp>
          <p:nvSpPr>
            <p:cNvPr id="354323" name="Oval 19">
              <a:extLst>
                <a:ext uri="{FF2B5EF4-FFF2-40B4-BE49-F238E27FC236}">
                  <a16:creationId xmlns:a16="http://schemas.microsoft.com/office/drawing/2014/main" id="{9161D05A-4EE5-41AF-A1F6-725A958F6F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14</a:t>
              </a:r>
              <a:endParaRPr lang="en-US" altLang="en-US" sz="1600"/>
            </a:p>
          </p:txBody>
        </p:sp>
        <p:sp>
          <p:nvSpPr>
            <p:cNvPr id="354324" name="Oval 20">
              <a:extLst>
                <a:ext uri="{FF2B5EF4-FFF2-40B4-BE49-F238E27FC236}">
                  <a16:creationId xmlns:a16="http://schemas.microsoft.com/office/drawing/2014/main" id="{67683295-4411-453E-A268-42DCC725EA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78</a:t>
              </a:r>
              <a:endParaRPr lang="en-US" altLang="en-US" sz="1600"/>
            </a:p>
          </p:txBody>
        </p:sp>
        <p:sp>
          <p:nvSpPr>
            <p:cNvPr id="354325" name="Oval 21">
              <a:extLst>
                <a:ext uri="{FF2B5EF4-FFF2-40B4-BE49-F238E27FC236}">
                  <a16:creationId xmlns:a16="http://schemas.microsoft.com/office/drawing/2014/main" id="{BA93776E-D729-4FFD-AC8A-109E03B6C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18</a:t>
              </a:r>
              <a:endParaRPr lang="en-US" altLang="en-US" sz="1600"/>
            </a:p>
          </p:txBody>
        </p:sp>
        <p:sp>
          <p:nvSpPr>
            <p:cNvPr id="354326" name="Oval 22">
              <a:extLst>
                <a:ext uri="{FF2B5EF4-FFF2-40B4-BE49-F238E27FC236}">
                  <a16:creationId xmlns:a16="http://schemas.microsoft.com/office/drawing/2014/main" id="{1CF4C474-233F-4465-A111-AAC2355840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81</a:t>
              </a:r>
              <a:endParaRPr lang="en-US" altLang="en-US" sz="1600"/>
            </a:p>
          </p:txBody>
        </p:sp>
        <p:sp>
          <p:nvSpPr>
            <p:cNvPr id="354327" name="Oval 23">
              <a:extLst>
                <a:ext uri="{FF2B5EF4-FFF2-40B4-BE49-F238E27FC236}">
                  <a16:creationId xmlns:a16="http://schemas.microsoft.com/office/drawing/2014/main" id="{5127190A-905B-4115-AF22-FBE2C08468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77</a:t>
              </a:r>
              <a:endParaRPr lang="en-US" altLang="en-US" sz="1600"/>
            </a:p>
          </p:txBody>
        </p:sp>
        <p:sp>
          <p:nvSpPr>
            <p:cNvPr id="354328" name="Oval 24">
              <a:extLst>
                <a:ext uri="{FF2B5EF4-FFF2-40B4-BE49-F238E27FC236}">
                  <a16:creationId xmlns:a16="http://schemas.microsoft.com/office/drawing/2014/main" id="{F447255C-2D45-41D8-8AE7-C34096B2B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91</a:t>
              </a:r>
              <a:endParaRPr lang="en-US" altLang="en-US" sz="1600"/>
            </a:p>
          </p:txBody>
        </p:sp>
        <p:sp>
          <p:nvSpPr>
            <p:cNvPr id="354329" name="Oval 25">
              <a:extLst>
                <a:ext uri="{FF2B5EF4-FFF2-40B4-BE49-F238E27FC236}">
                  <a16:creationId xmlns:a16="http://schemas.microsoft.com/office/drawing/2014/main" id="{4D46EC93-6736-4D5C-8A9D-97B6998E57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45</a:t>
              </a:r>
              <a:endParaRPr lang="en-US" altLang="en-US" sz="1600"/>
            </a:p>
          </p:txBody>
        </p:sp>
        <p:sp>
          <p:nvSpPr>
            <p:cNvPr id="354330" name="Oval 26">
              <a:extLst>
                <a:ext uri="{FF2B5EF4-FFF2-40B4-BE49-F238E27FC236}">
                  <a16:creationId xmlns:a16="http://schemas.microsoft.com/office/drawing/2014/main" id="{602157EE-98C5-4CD4-A790-6A77E07C2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53</a:t>
              </a:r>
              <a:endParaRPr lang="en-US" altLang="en-US" sz="1600"/>
            </a:p>
          </p:txBody>
        </p:sp>
        <p:sp>
          <p:nvSpPr>
            <p:cNvPr id="354331" name="Oval 27">
              <a:extLst>
                <a:ext uri="{FF2B5EF4-FFF2-40B4-BE49-F238E27FC236}">
                  <a16:creationId xmlns:a16="http://schemas.microsoft.com/office/drawing/2014/main" id="{75A6A4E7-B8C8-4062-B946-766C9B38D9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47</a:t>
              </a:r>
              <a:endParaRPr lang="en-US" altLang="en-US" sz="1600"/>
            </a:p>
          </p:txBody>
        </p:sp>
        <p:sp>
          <p:nvSpPr>
            <p:cNvPr id="354332" name="Oval 28">
              <a:extLst>
                <a:ext uri="{FF2B5EF4-FFF2-40B4-BE49-F238E27FC236}">
                  <a16:creationId xmlns:a16="http://schemas.microsoft.com/office/drawing/2014/main" id="{3F283A80-6996-4F60-82B6-2D19A0BCC6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64</a:t>
              </a:r>
              <a:endParaRPr lang="en-US" altLang="en-US" sz="1600"/>
            </a:p>
          </p:txBody>
        </p:sp>
        <p:sp>
          <p:nvSpPr>
            <p:cNvPr id="354333" name="Oval 29">
              <a:extLst>
                <a:ext uri="{FF2B5EF4-FFF2-40B4-BE49-F238E27FC236}">
                  <a16:creationId xmlns:a16="http://schemas.microsoft.com/office/drawing/2014/main" id="{F824BC7C-FB13-4A88-8248-6E2AC958AA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84</a:t>
              </a:r>
              <a:endParaRPr lang="en-US" altLang="en-US" sz="1600"/>
            </a:p>
          </p:txBody>
        </p:sp>
        <p:sp>
          <p:nvSpPr>
            <p:cNvPr id="354334" name="Oval 30">
              <a:extLst>
                <a:ext uri="{FF2B5EF4-FFF2-40B4-BE49-F238E27FC236}">
                  <a16:creationId xmlns:a16="http://schemas.microsoft.com/office/drawing/2014/main" id="{4689A91B-D6C2-4287-8C4F-03BDC81B15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99</a:t>
              </a:r>
              <a:endParaRPr lang="en-US" altLang="en-US" sz="1600"/>
            </a:p>
          </p:txBody>
        </p:sp>
        <p:sp>
          <p:nvSpPr>
            <p:cNvPr id="354335" name="Oval 31">
              <a:extLst>
                <a:ext uri="{FF2B5EF4-FFF2-40B4-BE49-F238E27FC236}">
                  <a16:creationId xmlns:a16="http://schemas.microsoft.com/office/drawing/2014/main" id="{807F048E-32DD-4348-B249-24B8EFE2BF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83</a:t>
              </a:r>
              <a:endParaRPr lang="en-US" altLang="en-US" sz="1600"/>
            </a:p>
          </p:txBody>
        </p:sp>
      </p:grpSp>
      <p:sp>
        <p:nvSpPr>
          <p:cNvPr id="34" name="Text Box 35">
            <a:extLst>
              <a:ext uri="{FF2B5EF4-FFF2-40B4-BE49-F238E27FC236}">
                <a16:creationId xmlns:a16="http://schemas.microsoft.com/office/drawing/2014/main" id="{DD3EDD36-96BD-445E-843C-525BF095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8643" y="3240630"/>
            <a:ext cx="1525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6600"/>
                </a:solidFill>
              </a:rPr>
              <a:t>n = 14</a:t>
            </a:r>
            <a:br>
              <a:rPr lang="en-US" altLang="en-US" b="1" dirty="0">
                <a:solidFill>
                  <a:srgbClr val="006600"/>
                </a:solidFill>
              </a:rPr>
            </a:br>
            <a:r>
              <a:rPr lang="en-US" altLang="en-US" b="1" dirty="0">
                <a:solidFill>
                  <a:srgbClr val="006600"/>
                </a:solidFill>
              </a:rPr>
              <a:t>Height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3" name="Rectangle 5">
            <a:extLst>
              <a:ext uri="{FF2B5EF4-FFF2-40B4-BE49-F238E27FC236}">
                <a16:creationId xmlns:a16="http://schemas.microsoft.com/office/drawing/2014/main" id="{79AFC83A-49AF-4001-B0CE-94B3733E7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Heaps:  Array Implementation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D6516BD5-1D23-4FA3-9D71-5FCC67347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12902"/>
            <a:ext cx="10515600" cy="2012948"/>
          </a:xfrm>
        </p:spPr>
        <p:txBody>
          <a:bodyPr/>
          <a:lstStyle/>
          <a:p>
            <a:r>
              <a:rPr lang="en-US" altLang="en-US" dirty="0"/>
              <a:t>Use an array:  no need for explicit parent or child pointers.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Parent(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 =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en-US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/2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Left(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   = 2i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Right(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  = 2i + 1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92B5F1-23B0-4A93-AF77-E74EBE057F47}"/>
              </a:ext>
            </a:extLst>
          </p:cNvPr>
          <p:cNvGrpSpPr/>
          <p:nvPr/>
        </p:nvGrpSpPr>
        <p:grpSpPr>
          <a:xfrm>
            <a:off x="3836988" y="2742768"/>
            <a:ext cx="4518024" cy="3505200"/>
            <a:chOff x="3124201" y="3033714"/>
            <a:chExt cx="4518024" cy="3505200"/>
          </a:xfrm>
        </p:grpSpPr>
        <p:cxnSp>
          <p:nvCxnSpPr>
            <p:cNvPr id="355336" name="AutoShape 8">
              <a:extLst>
                <a:ext uri="{FF2B5EF4-FFF2-40B4-BE49-F238E27FC236}">
                  <a16:creationId xmlns:a16="http://schemas.microsoft.com/office/drawing/2014/main" id="{ADF39483-C7D8-43E3-96F1-AF0536C82419}"/>
                </a:ext>
              </a:extLst>
            </p:cNvPr>
            <p:cNvCxnSpPr>
              <a:cxnSpLocks noChangeShapeType="1"/>
              <a:stCxn id="355349" idx="2"/>
              <a:endCxn id="35535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37" name="AutoShape 9">
              <a:extLst>
                <a:ext uri="{FF2B5EF4-FFF2-40B4-BE49-F238E27FC236}">
                  <a16:creationId xmlns:a16="http://schemas.microsoft.com/office/drawing/2014/main" id="{81B93924-461B-4342-BFDB-F9DD9FF84F15}"/>
                </a:ext>
              </a:extLst>
            </p:cNvPr>
            <p:cNvCxnSpPr>
              <a:cxnSpLocks noChangeShapeType="1"/>
              <a:stCxn id="355349" idx="6"/>
              <a:endCxn id="35535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38" name="AutoShape 10">
              <a:extLst>
                <a:ext uri="{FF2B5EF4-FFF2-40B4-BE49-F238E27FC236}">
                  <a16:creationId xmlns:a16="http://schemas.microsoft.com/office/drawing/2014/main" id="{056297F0-793B-499D-A792-C9BA77514DBB}"/>
                </a:ext>
              </a:extLst>
            </p:cNvPr>
            <p:cNvCxnSpPr>
              <a:cxnSpLocks noChangeShapeType="1"/>
              <a:stCxn id="355350" idx="3"/>
              <a:endCxn id="35535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39" name="AutoShape 11">
              <a:extLst>
                <a:ext uri="{FF2B5EF4-FFF2-40B4-BE49-F238E27FC236}">
                  <a16:creationId xmlns:a16="http://schemas.microsoft.com/office/drawing/2014/main" id="{83C93F33-21F7-4E5E-AF98-3E7E2813704A}"/>
                </a:ext>
              </a:extLst>
            </p:cNvPr>
            <p:cNvCxnSpPr>
              <a:cxnSpLocks noChangeShapeType="1"/>
              <a:stCxn id="355350" idx="5"/>
              <a:endCxn id="35535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0" name="AutoShape 12">
              <a:extLst>
                <a:ext uri="{FF2B5EF4-FFF2-40B4-BE49-F238E27FC236}">
                  <a16:creationId xmlns:a16="http://schemas.microsoft.com/office/drawing/2014/main" id="{EB27EDDC-AE8A-4D72-A8A9-541A795C218D}"/>
                </a:ext>
              </a:extLst>
            </p:cNvPr>
            <p:cNvCxnSpPr>
              <a:cxnSpLocks noChangeShapeType="1"/>
              <a:stCxn id="355351" idx="5"/>
              <a:endCxn id="35535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1" name="AutoShape 13">
              <a:extLst>
                <a:ext uri="{FF2B5EF4-FFF2-40B4-BE49-F238E27FC236}">
                  <a16:creationId xmlns:a16="http://schemas.microsoft.com/office/drawing/2014/main" id="{D81C044F-85E2-4968-964E-84B568601462}"/>
                </a:ext>
              </a:extLst>
            </p:cNvPr>
            <p:cNvCxnSpPr>
              <a:cxnSpLocks noChangeShapeType="1"/>
              <a:stCxn id="355352" idx="3"/>
              <a:endCxn id="35535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2" name="AutoShape 14">
              <a:extLst>
                <a:ext uri="{FF2B5EF4-FFF2-40B4-BE49-F238E27FC236}">
                  <a16:creationId xmlns:a16="http://schemas.microsoft.com/office/drawing/2014/main" id="{47016592-DC15-4625-8D7A-87C08AA9A81A}"/>
                </a:ext>
              </a:extLst>
            </p:cNvPr>
            <p:cNvCxnSpPr>
              <a:cxnSpLocks noChangeShapeType="1"/>
              <a:stCxn id="355352" idx="5"/>
              <a:endCxn id="35535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3" name="AutoShape 15">
              <a:extLst>
                <a:ext uri="{FF2B5EF4-FFF2-40B4-BE49-F238E27FC236}">
                  <a16:creationId xmlns:a16="http://schemas.microsoft.com/office/drawing/2014/main" id="{4AC3378D-61CC-4EF8-9C84-8B780ED60BFA}"/>
                </a:ext>
              </a:extLst>
            </p:cNvPr>
            <p:cNvCxnSpPr>
              <a:cxnSpLocks noChangeShapeType="1"/>
              <a:stCxn id="355351" idx="3"/>
              <a:endCxn id="35536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4" name="AutoShape 16">
              <a:extLst>
                <a:ext uri="{FF2B5EF4-FFF2-40B4-BE49-F238E27FC236}">
                  <a16:creationId xmlns:a16="http://schemas.microsoft.com/office/drawing/2014/main" id="{DEC4BF26-06D3-4E30-9A2E-D6D5EAB570F7}"/>
                </a:ext>
              </a:extLst>
            </p:cNvPr>
            <p:cNvCxnSpPr>
              <a:cxnSpLocks noChangeShapeType="1"/>
              <a:stCxn id="355356" idx="3"/>
              <a:endCxn id="35535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5" name="AutoShape 17">
              <a:extLst>
                <a:ext uri="{FF2B5EF4-FFF2-40B4-BE49-F238E27FC236}">
                  <a16:creationId xmlns:a16="http://schemas.microsoft.com/office/drawing/2014/main" id="{EB459845-E17B-40D6-8310-D93A3E2603C4}"/>
                </a:ext>
              </a:extLst>
            </p:cNvPr>
            <p:cNvCxnSpPr>
              <a:cxnSpLocks noChangeShapeType="1"/>
              <a:stCxn id="355356" idx="5"/>
              <a:endCxn id="35535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6" name="AutoShape 18">
              <a:extLst>
                <a:ext uri="{FF2B5EF4-FFF2-40B4-BE49-F238E27FC236}">
                  <a16:creationId xmlns:a16="http://schemas.microsoft.com/office/drawing/2014/main" id="{FF8A6C8C-F637-48A4-8836-20524148EC92}"/>
                </a:ext>
              </a:extLst>
            </p:cNvPr>
            <p:cNvCxnSpPr>
              <a:cxnSpLocks noChangeShapeType="1"/>
              <a:stCxn id="355357" idx="5"/>
              <a:endCxn id="35535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7" name="AutoShape 19">
              <a:extLst>
                <a:ext uri="{FF2B5EF4-FFF2-40B4-BE49-F238E27FC236}">
                  <a16:creationId xmlns:a16="http://schemas.microsoft.com/office/drawing/2014/main" id="{6CEC12AF-0031-41B5-868E-B2F8AD24F72D}"/>
                </a:ext>
              </a:extLst>
            </p:cNvPr>
            <p:cNvCxnSpPr>
              <a:cxnSpLocks noChangeShapeType="1"/>
              <a:stCxn id="355358" idx="3"/>
              <a:endCxn id="35536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5348" name="AutoShape 20">
              <a:extLst>
                <a:ext uri="{FF2B5EF4-FFF2-40B4-BE49-F238E27FC236}">
                  <a16:creationId xmlns:a16="http://schemas.microsoft.com/office/drawing/2014/main" id="{89C1EBD2-CB59-47C4-A119-5F20656ACA3F}"/>
                </a:ext>
              </a:extLst>
            </p:cNvPr>
            <p:cNvCxnSpPr>
              <a:cxnSpLocks noChangeShapeType="1"/>
              <a:stCxn id="355358" idx="5"/>
              <a:endCxn id="35536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5349" name="Oval 21">
              <a:extLst>
                <a:ext uri="{FF2B5EF4-FFF2-40B4-BE49-F238E27FC236}">
                  <a16:creationId xmlns:a16="http://schemas.microsoft.com/office/drawing/2014/main" id="{0A16022D-26BA-4FF6-A5B7-AA2E3FDB83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06</a:t>
              </a:r>
              <a:endParaRPr lang="en-US" altLang="en-US" sz="1600"/>
            </a:p>
          </p:txBody>
        </p:sp>
        <p:sp>
          <p:nvSpPr>
            <p:cNvPr id="355350" name="Oval 22">
              <a:extLst>
                <a:ext uri="{FF2B5EF4-FFF2-40B4-BE49-F238E27FC236}">
                  <a16:creationId xmlns:a16="http://schemas.microsoft.com/office/drawing/2014/main" id="{EE29E28B-FE2E-404C-9BF2-E4CA3CB0D6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14</a:t>
              </a:r>
              <a:endParaRPr lang="en-US" altLang="en-US" sz="1600"/>
            </a:p>
          </p:txBody>
        </p:sp>
        <p:sp>
          <p:nvSpPr>
            <p:cNvPr id="355351" name="Oval 23">
              <a:extLst>
                <a:ext uri="{FF2B5EF4-FFF2-40B4-BE49-F238E27FC236}">
                  <a16:creationId xmlns:a16="http://schemas.microsoft.com/office/drawing/2014/main" id="{0C00FCD4-E2D3-4BE8-8892-E790D6715F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78</a:t>
              </a:r>
              <a:endParaRPr lang="en-US" altLang="en-US" sz="1600"/>
            </a:p>
          </p:txBody>
        </p:sp>
        <p:sp>
          <p:nvSpPr>
            <p:cNvPr id="355352" name="Oval 24">
              <a:extLst>
                <a:ext uri="{FF2B5EF4-FFF2-40B4-BE49-F238E27FC236}">
                  <a16:creationId xmlns:a16="http://schemas.microsoft.com/office/drawing/2014/main" id="{00A4DAFB-2C22-4AD8-AE92-ACA65851DE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18</a:t>
              </a:r>
              <a:endParaRPr lang="en-US" altLang="en-US" sz="1600"/>
            </a:p>
          </p:txBody>
        </p:sp>
        <p:sp>
          <p:nvSpPr>
            <p:cNvPr id="355353" name="Oval 25">
              <a:extLst>
                <a:ext uri="{FF2B5EF4-FFF2-40B4-BE49-F238E27FC236}">
                  <a16:creationId xmlns:a16="http://schemas.microsoft.com/office/drawing/2014/main" id="{FC5857B3-EBED-41FF-BC5A-F293CD45D5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81</a:t>
              </a:r>
              <a:endParaRPr lang="en-US" altLang="en-US" sz="1600"/>
            </a:p>
          </p:txBody>
        </p:sp>
        <p:sp>
          <p:nvSpPr>
            <p:cNvPr id="355354" name="Oval 26">
              <a:extLst>
                <a:ext uri="{FF2B5EF4-FFF2-40B4-BE49-F238E27FC236}">
                  <a16:creationId xmlns:a16="http://schemas.microsoft.com/office/drawing/2014/main" id="{C691F9D0-B9A0-41FB-88B6-AFE6716067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77</a:t>
              </a:r>
              <a:endParaRPr lang="en-US" altLang="en-US" sz="1600"/>
            </a:p>
          </p:txBody>
        </p:sp>
        <p:sp>
          <p:nvSpPr>
            <p:cNvPr id="355355" name="Oval 27">
              <a:extLst>
                <a:ext uri="{FF2B5EF4-FFF2-40B4-BE49-F238E27FC236}">
                  <a16:creationId xmlns:a16="http://schemas.microsoft.com/office/drawing/2014/main" id="{EB81853C-FB44-4CD5-B6EC-1A72BA2633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91</a:t>
              </a:r>
              <a:endParaRPr lang="en-US" altLang="en-US" sz="1600"/>
            </a:p>
          </p:txBody>
        </p:sp>
        <p:sp>
          <p:nvSpPr>
            <p:cNvPr id="355356" name="Oval 28">
              <a:extLst>
                <a:ext uri="{FF2B5EF4-FFF2-40B4-BE49-F238E27FC236}">
                  <a16:creationId xmlns:a16="http://schemas.microsoft.com/office/drawing/2014/main" id="{5CAA491F-551C-4BB2-BD62-F8BD975288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45</a:t>
              </a:r>
              <a:endParaRPr lang="en-US" altLang="en-US" sz="1600"/>
            </a:p>
          </p:txBody>
        </p:sp>
        <p:sp>
          <p:nvSpPr>
            <p:cNvPr id="355357" name="Oval 29">
              <a:extLst>
                <a:ext uri="{FF2B5EF4-FFF2-40B4-BE49-F238E27FC236}">
                  <a16:creationId xmlns:a16="http://schemas.microsoft.com/office/drawing/2014/main" id="{491D0A30-A972-4FD4-ADDA-26F6DF632D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53</a:t>
              </a:r>
              <a:endParaRPr lang="en-US" altLang="en-US" sz="1600"/>
            </a:p>
          </p:txBody>
        </p:sp>
        <p:sp>
          <p:nvSpPr>
            <p:cNvPr id="355358" name="Oval 30">
              <a:extLst>
                <a:ext uri="{FF2B5EF4-FFF2-40B4-BE49-F238E27FC236}">
                  <a16:creationId xmlns:a16="http://schemas.microsoft.com/office/drawing/2014/main" id="{0F68638D-75B0-4981-B7B0-D1D36A9596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47</a:t>
              </a:r>
              <a:endParaRPr lang="en-US" altLang="en-US" sz="1600"/>
            </a:p>
          </p:txBody>
        </p:sp>
        <p:sp>
          <p:nvSpPr>
            <p:cNvPr id="355359" name="Oval 31">
              <a:extLst>
                <a:ext uri="{FF2B5EF4-FFF2-40B4-BE49-F238E27FC236}">
                  <a16:creationId xmlns:a16="http://schemas.microsoft.com/office/drawing/2014/main" id="{7C0F9DEF-9D57-46E2-B7B4-7B900F802F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64</a:t>
              </a:r>
              <a:endParaRPr lang="en-US" altLang="en-US" sz="1600"/>
            </a:p>
          </p:txBody>
        </p:sp>
        <p:sp>
          <p:nvSpPr>
            <p:cNvPr id="355360" name="Oval 32">
              <a:extLst>
                <a:ext uri="{FF2B5EF4-FFF2-40B4-BE49-F238E27FC236}">
                  <a16:creationId xmlns:a16="http://schemas.microsoft.com/office/drawing/2014/main" id="{D327CCB2-9C8D-405E-898C-1B731BA2AC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84</a:t>
              </a:r>
              <a:endParaRPr lang="en-US" altLang="en-US" sz="1600"/>
            </a:p>
          </p:txBody>
        </p:sp>
        <p:sp>
          <p:nvSpPr>
            <p:cNvPr id="355361" name="Oval 33">
              <a:extLst>
                <a:ext uri="{FF2B5EF4-FFF2-40B4-BE49-F238E27FC236}">
                  <a16:creationId xmlns:a16="http://schemas.microsoft.com/office/drawing/2014/main" id="{097433D7-7E2E-4951-A86E-6783A5AF2E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99</a:t>
              </a:r>
              <a:endParaRPr lang="en-US" altLang="en-US" sz="1600"/>
            </a:p>
          </p:txBody>
        </p:sp>
        <p:sp>
          <p:nvSpPr>
            <p:cNvPr id="355362" name="Oval 34">
              <a:extLst>
                <a:ext uri="{FF2B5EF4-FFF2-40B4-BE49-F238E27FC236}">
                  <a16:creationId xmlns:a16="http://schemas.microsoft.com/office/drawing/2014/main" id="{744DC47A-026B-45B7-8E0F-170D5AAC5B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latin typeface="Courier New" panose="02070309020205020404" pitchFamily="49" charset="0"/>
                </a:rPr>
                <a:t>83</a:t>
              </a:r>
              <a:endParaRPr lang="en-US" altLang="en-US" sz="1600"/>
            </a:p>
          </p:txBody>
        </p:sp>
        <p:sp>
          <p:nvSpPr>
            <p:cNvPr id="355363" name="Text Box 35">
              <a:extLst>
                <a:ext uri="{FF2B5EF4-FFF2-40B4-BE49-F238E27FC236}">
                  <a16:creationId xmlns:a16="http://schemas.microsoft.com/office/drawing/2014/main" id="{78A839CC-BB53-4327-B800-E16348001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3528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55364" name="Text Box 36">
              <a:extLst>
                <a:ext uri="{FF2B5EF4-FFF2-40B4-BE49-F238E27FC236}">
                  <a16:creationId xmlns:a16="http://schemas.microsoft.com/office/drawing/2014/main" id="{0A2A89FA-2A17-4314-B94A-3930EEA08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0" y="40005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55365" name="Text Box 37">
              <a:extLst>
                <a:ext uri="{FF2B5EF4-FFF2-40B4-BE49-F238E27FC236}">
                  <a16:creationId xmlns:a16="http://schemas.microsoft.com/office/drawing/2014/main" id="{5796821B-6D56-4CA4-85FF-B3312CC9E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0" y="40513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355366" name="Text Box 38">
              <a:extLst>
                <a:ext uri="{FF2B5EF4-FFF2-40B4-BE49-F238E27FC236}">
                  <a16:creationId xmlns:a16="http://schemas.microsoft.com/office/drawing/2014/main" id="{F6520564-D133-4DE1-84B7-31A76D1BF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775" y="50927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355367" name="Text Box 39">
              <a:extLst>
                <a:ext uri="{FF2B5EF4-FFF2-40B4-BE49-F238E27FC236}">
                  <a16:creationId xmlns:a16="http://schemas.microsoft.com/office/drawing/2014/main" id="{B5E17924-63F0-465B-A37B-78CD304BD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50" y="51181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355368" name="Text Box 40">
              <a:extLst>
                <a:ext uri="{FF2B5EF4-FFF2-40B4-BE49-F238E27FC236}">
                  <a16:creationId xmlns:a16="http://schemas.microsoft.com/office/drawing/2014/main" id="{90B3A210-1986-406E-879E-FC37F9B3E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3925" y="51181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355369" name="Text Box 41">
              <a:extLst>
                <a:ext uri="{FF2B5EF4-FFF2-40B4-BE49-F238E27FC236}">
                  <a16:creationId xmlns:a16="http://schemas.microsoft.com/office/drawing/2014/main" id="{056C25C3-5C0A-48BB-B0C4-F4ECA2F9F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9800" y="51435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355370" name="Text Box 42">
              <a:extLst>
                <a:ext uri="{FF2B5EF4-FFF2-40B4-BE49-F238E27FC236}">
                  <a16:creationId xmlns:a16="http://schemas.microsoft.com/office/drawing/2014/main" id="{36A821B8-4EBA-42E4-BDB9-3D91688C7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938" y="61595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8</a:t>
              </a:r>
            </a:p>
          </p:txBody>
        </p:sp>
        <p:sp>
          <p:nvSpPr>
            <p:cNvPr id="355371" name="Text Box 43">
              <a:extLst>
                <a:ext uri="{FF2B5EF4-FFF2-40B4-BE49-F238E27FC236}">
                  <a16:creationId xmlns:a16="http://schemas.microsoft.com/office/drawing/2014/main" id="{6D22463F-8DFE-43A9-8F24-2D29530A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5" y="6159501"/>
              <a:ext cx="304800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355372" name="Text Box 44">
              <a:extLst>
                <a:ext uri="{FF2B5EF4-FFF2-40B4-BE49-F238E27FC236}">
                  <a16:creationId xmlns:a16="http://schemas.microsoft.com/office/drawing/2014/main" id="{3B94C214-F32B-4BE4-A8F6-01216A9F6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126" y="6159501"/>
              <a:ext cx="473075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  <p:sp>
          <p:nvSpPr>
            <p:cNvPr id="355373" name="Text Box 45">
              <a:extLst>
                <a:ext uri="{FF2B5EF4-FFF2-40B4-BE49-F238E27FC236}">
                  <a16:creationId xmlns:a16="http://schemas.microsoft.com/office/drawing/2014/main" id="{1922E61E-E6C7-4CEF-A7C3-8B2EAFC00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1" y="6172201"/>
              <a:ext cx="498475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55374" name="Text Box 46">
              <a:extLst>
                <a:ext uri="{FF2B5EF4-FFF2-40B4-BE49-F238E27FC236}">
                  <a16:creationId xmlns:a16="http://schemas.microsoft.com/office/drawing/2014/main" id="{50FA1D7A-2DC6-4178-B809-7209A9AE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714" y="6159501"/>
              <a:ext cx="473075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12</a:t>
              </a:r>
            </a:p>
          </p:txBody>
        </p:sp>
        <p:sp>
          <p:nvSpPr>
            <p:cNvPr id="355375" name="Text Box 47">
              <a:extLst>
                <a:ext uri="{FF2B5EF4-FFF2-40B4-BE49-F238E27FC236}">
                  <a16:creationId xmlns:a16="http://schemas.microsoft.com/office/drawing/2014/main" id="{F7700A16-C6EF-4618-9574-7AB215831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939" y="6172201"/>
              <a:ext cx="498475" cy="36671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  <p:sp>
          <p:nvSpPr>
            <p:cNvPr id="355376" name="Text Box 48">
              <a:extLst>
                <a:ext uri="{FF2B5EF4-FFF2-40B4-BE49-F238E27FC236}">
                  <a16:creationId xmlns:a16="http://schemas.microsoft.com/office/drawing/2014/main" id="{9A297E85-3872-4C4D-8C66-7A97A3D65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089" y="6170613"/>
              <a:ext cx="473075" cy="36671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6600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FC6C8EEB-ABBE-4AFE-94AB-5D5BD20C7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179819"/>
            <a:ext cx="10515600" cy="1325563"/>
          </a:xfrm>
        </p:spPr>
        <p:txBody>
          <a:bodyPr/>
          <a:lstStyle/>
          <a:p>
            <a:r>
              <a:rPr lang="en-US" altLang="en-US" dirty="0"/>
              <a:t>Binary Heap:  Insertion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4EA6E311-EA62-4470-95DC-BAA76E5B7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607" y="1455737"/>
            <a:ext cx="10515600" cy="4351338"/>
          </a:xfrm>
        </p:spPr>
        <p:txBody>
          <a:bodyPr/>
          <a:lstStyle/>
          <a:p>
            <a:r>
              <a:rPr lang="en-US" altLang="en-US" dirty="0"/>
              <a:t>Insert element x into heap.</a:t>
            </a:r>
          </a:p>
          <a:p>
            <a:pPr lvl="1"/>
            <a:r>
              <a:rPr lang="en-US" altLang="en-US" dirty="0"/>
              <a:t>Insert into next available slot.</a:t>
            </a:r>
          </a:p>
          <a:p>
            <a:pPr lvl="1"/>
            <a:r>
              <a:rPr lang="en-US" altLang="en-US" dirty="0"/>
              <a:t>Percolate up until it is heap ordered.</a:t>
            </a:r>
          </a:p>
          <a:p>
            <a:pPr lvl="1"/>
            <a:endParaRPr lang="en-US" altLang="en-US" dirty="0"/>
          </a:p>
        </p:txBody>
      </p:sp>
      <p:cxnSp>
        <p:nvCxnSpPr>
          <p:cNvPr id="358456" name="AutoShape 56">
            <a:extLst>
              <a:ext uri="{FF2B5EF4-FFF2-40B4-BE49-F238E27FC236}">
                <a16:creationId xmlns:a16="http://schemas.microsoft.com/office/drawing/2014/main" id="{1DEB68FF-D0BA-49C6-97D5-391A2DAA55D4}"/>
              </a:ext>
            </a:extLst>
          </p:cNvPr>
          <p:cNvCxnSpPr>
            <a:cxnSpLocks noChangeShapeType="1"/>
            <a:stCxn id="358469" idx="2"/>
            <a:endCxn id="358470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57" name="AutoShape 57">
            <a:extLst>
              <a:ext uri="{FF2B5EF4-FFF2-40B4-BE49-F238E27FC236}">
                <a16:creationId xmlns:a16="http://schemas.microsoft.com/office/drawing/2014/main" id="{7B41E9F9-A846-4F4A-AD1C-4EEFCFCC1E48}"/>
              </a:ext>
            </a:extLst>
          </p:cNvPr>
          <p:cNvCxnSpPr>
            <a:cxnSpLocks noChangeShapeType="1"/>
            <a:stCxn id="358469" idx="6"/>
            <a:endCxn id="358476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58" name="AutoShape 58">
            <a:extLst>
              <a:ext uri="{FF2B5EF4-FFF2-40B4-BE49-F238E27FC236}">
                <a16:creationId xmlns:a16="http://schemas.microsoft.com/office/drawing/2014/main" id="{E3ED33C7-BEE1-47B4-8AA4-BA69260F1DDC}"/>
              </a:ext>
            </a:extLst>
          </p:cNvPr>
          <p:cNvCxnSpPr>
            <a:cxnSpLocks noChangeShapeType="1"/>
            <a:stCxn id="358470" idx="3"/>
            <a:endCxn id="358471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59" name="AutoShape 59">
            <a:extLst>
              <a:ext uri="{FF2B5EF4-FFF2-40B4-BE49-F238E27FC236}">
                <a16:creationId xmlns:a16="http://schemas.microsoft.com/office/drawing/2014/main" id="{43F8DEE3-F6A1-460F-A73E-34FC0B6330C0}"/>
              </a:ext>
            </a:extLst>
          </p:cNvPr>
          <p:cNvCxnSpPr>
            <a:cxnSpLocks noChangeShapeType="1"/>
            <a:stCxn id="358470" idx="5"/>
            <a:endCxn id="358472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0" name="AutoShape 60">
            <a:extLst>
              <a:ext uri="{FF2B5EF4-FFF2-40B4-BE49-F238E27FC236}">
                <a16:creationId xmlns:a16="http://schemas.microsoft.com/office/drawing/2014/main" id="{A9916F3B-F0E5-47AA-9AE3-CDF8420F335E}"/>
              </a:ext>
            </a:extLst>
          </p:cNvPr>
          <p:cNvCxnSpPr>
            <a:cxnSpLocks noChangeShapeType="1"/>
            <a:stCxn id="358471" idx="5"/>
            <a:endCxn id="358475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1" name="AutoShape 61">
            <a:extLst>
              <a:ext uri="{FF2B5EF4-FFF2-40B4-BE49-F238E27FC236}">
                <a16:creationId xmlns:a16="http://schemas.microsoft.com/office/drawing/2014/main" id="{AEF599EA-3C34-4969-9067-65FB55D69CE8}"/>
              </a:ext>
            </a:extLst>
          </p:cNvPr>
          <p:cNvCxnSpPr>
            <a:cxnSpLocks noChangeShapeType="1"/>
            <a:stCxn id="358472" idx="3"/>
            <a:endCxn id="358473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2" name="AutoShape 62">
            <a:extLst>
              <a:ext uri="{FF2B5EF4-FFF2-40B4-BE49-F238E27FC236}">
                <a16:creationId xmlns:a16="http://schemas.microsoft.com/office/drawing/2014/main" id="{7AF72B87-AC01-4B89-936D-F3E9F044BB99}"/>
              </a:ext>
            </a:extLst>
          </p:cNvPr>
          <p:cNvCxnSpPr>
            <a:cxnSpLocks noChangeShapeType="1"/>
            <a:stCxn id="358472" idx="5"/>
            <a:endCxn id="358474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3" name="AutoShape 63">
            <a:extLst>
              <a:ext uri="{FF2B5EF4-FFF2-40B4-BE49-F238E27FC236}">
                <a16:creationId xmlns:a16="http://schemas.microsoft.com/office/drawing/2014/main" id="{750672BE-A744-45F4-BF5D-213A9BFA184C}"/>
              </a:ext>
            </a:extLst>
          </p:cNvPr>
          <p:cNvCxnSpPr>
            <a:cxnSpLocks noChangeShapeType="1"/>
            <a:stCxn id="358471" idx="3"/>
            <a:endCxn id="358482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4" name="AutoShape 64">
            <a:extLst>
              <a:ext uri="{FF2B5EF4-FFF2-40B4-BE49-F238E27FC236}">
                <a16:creationId xmlns:a16="http://schemas.microsoft.com/office/drawing/2014/main" id="{A8A0DDEA-E9C2-4177-84C7-3F21A237A8A1}"/>
              </a:ext>
            </a:extLst>
          </p:cNvPr>
          <p:cNvCxnSpPr>
            <a:cxnSpLocks noChangeShapeType="1"/>
            <a:stCxn id="358476" idx="3"/>
            <a:endCxn id="358477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5" name="AutoShape 65">
            <a:extLst>
              <a:ext uri="{FF2B5EF4-FFF2-40B4-BE49-F238E27FC236}">
                <a16:creationId xmlns:a16="http://schemas.microsoft.com/office/drawing/2014/main" id="{91B02B6B-54BF-4953-8240-11CDBDA693EE}"/>
              </a:ext>
            </a:extLst>
          </p:cNvPr>
          <p:cNvCxnSpPr>
            <a:cxnSpLocks noChangeShapeType="1"/>
            <a:stCxn id="358476" idx="5"/>
            <a:endCxn id="358478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6" name="AutoShape 66">
            <a:extLst>
              <a:ext uri="{FF2B5EF4-FFF2-40B4-BE49-F238E27FC236}">
                <a16:creationId xmlns:a16="http://schemas.microsoft.com/office/drawing/2014/main" id="{34D38726-2EA4-4DB8-BE27-6667F779F17D}"/>
              </a:ext>
            </a:extLst>
          </p:cNvPr>
          <p:cNvCxnSpPr>
            <a:cxnSpLocks noChangeShapeType="1"/>
            <a:stCxn id="358477" idx="5"/>
            <a:endCxn id="358479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7" name="AutoShape 67">
            <a:extLst>
              <a:ext uri="{FF2B5EF4-FFF2-40B4-BE49-F238E27FC236}">
                <a16:creationId xmlns:a16="http://schemas.microsoft.com/office/drawing/2014/main" id="{A81CC9EC-D36F-48FC-BCED-B35CAC657410}"/>
              </a:ext>
            </a:extLst>
          </p:cNvPr>
          <p:cNvCxnSpPr>
            <a:cxnSpLocks noChangeShapeType="1"/>
            <a:stCxn id="358478" idx="3"/>
            <a:endCxn id="358481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8" name="AutoShape 68">
            <a:extLst>
              <a:ext uri="{FF2B5EF4-FFF2-40B4-BE49-F238E27FC236}">
                <a16:creationId xmlns:a16="http://schemas.microsoft.com/office/drawing/2014/main" id="{7A53B29F-E720-44D2-BF7E-3C2305521073}"/>
              </a:ext>
            </a:extLst>
          </p:cNvPr>
          <p:cNvCxnSpPr>
            <a:cxnSpLocks noChangeShapeType="1"/>
            <a:stCxn id="358478" idx="5"/>
            <a:endCxn id="358480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469" name="Oval 69">
            <a:extLst>
              <a:ext uri="{FF2B5EF4-FFF2-40B4-BE49-F238E27FC236}">
                <a16:creationId xmlns:a16="http://schemas.microsoft.com/office/drawing/2014/main" id="{E56848A5-7C08-406B-A4C3-4D8A6DEF7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/>
          </a:p>
        </p:txBody>
      </p:sp>
      <p:sp>
        <p:nvSpPr>
          <p:cNvPr id="358470" name="Oval 70">
            <a:extLst>
              <a:ext uri="{FF2B5EF4-FFF2-40B4-BE49-F238E27FC236}">
                <a16:creationId xmlns:a16="http://schemas.microsoft.com/office/drawing/2014/main" id="{F55D8457-6EAA-405C-A6DB-A05E1EB217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58471" name="Oval 71">
            <a:extLst>
              <a:ext uri="{FF2B5EF4-FFF2-40B4-BE49-F238E27FC236}">
                <a16:creationId xmlns:a16="http://schemas.microsoft.com/office/drawing/2014/main" id="{A97A0E20-B023-494D-BB91-186838CB6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58472" name="Oval 72">
            <a:extLst>
              <a:ext uri="{FF2B5EF4-FFF2-40B4-BE49-F238E27FC236}">
                <a16:creationId xmlns:a16="http://schemas.microsoft.com/office/drawing/2014/main" id="{E3053160-9331-434B-AD5D-FFCE9520A4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58473" name="Oval 73">
            <a:extLst>
              <a:ext uri="{FF2B5EF4-FFF2-40B4-BE49-F238E27FC236}">
                <a16:creationId xmlns:a16="http://schemas.microsoft.com/office/drawing/2014/main" id="{126DE9FD-448D-4E60-AD44-7ED1C62ADA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58474" name="Oval 74">
            <a:extLst>
              <a:ext uri="{FF2B5EF4-FFF2-40B4-BE49-F238E27FC236}">
                <a16:creationId xmlns:a16="http://schemas.microsoft.com/office/drawing/2014/main" id="{2C11CB2F-731D-4B88-BD8F-426D81796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58475" name="Oval 75">
            <a:extLst>
              <a:ext uri="{FF2B5EF4-FFF2-40B4-BE49-F238E27FC236}">
                <a16:creationId xmlns:a16="http://schemas.microsoft.com/office/drawing/2014/main" id="{D43EF5AE-150E-4B7E-864D-318EDC577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58476" name="Oval 76">
            <a:extLst>
              <a:ext uri="{FF2B5EF4-FFF2-40B4-BE49-F238E27FC236}">
                <a16:creationId xmlns:a16="http://schemas.microsoft.com/office/drawing/2014/main" id="{12A2D031-4210-4C02-AD48-A5F030A5D9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/>
          </a:p>
        </p:txBody>
      </p:sp>
      <p:sp>
        <p:nvSpPr>
          <p:cNvPr id="358477" name="Oval 77">
            <a:extLst>
              <a:ext uri="{FF2B5EF4-FFF2-40B4-BE49-F238E27FC236}">
                <a16:creationId xmlns:a16="http://schemas.microsoft.com/office/drawing/2014/main" id="{EBC4CA2F-9178-4256-A1C0-DF82670C0C6F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/>
          </a:p>
        </p:txBody>
      </p:sp>
      <p:sp>
        <p:nvSpPr>
          <p:cNvPr id="358478" name="Oval 78">
            <a:extLst>
              <a:ext uri="{FF2B5EF4-FFF2-40B4-BE49-F238E27FC236}">
                <a16:creationId xmlns:a16="http://schemas.microsoft.com/office/drawing/2014/main" id="{5A67260D-B0B7-4D99-8FF3-4B584B069D0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58479" name="Oval 79">
            <a:extLst>
              <a:ext uri="{FF2B5EF4-FFF2-40B4-BE49-F238E27FC236}">
                <a16:creationId xmlns:a16="http://schemas.microsoft.com/office/drawing/2014/main" id="{4A477453-83D0-48E7-A87E-CC883ACDDAB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58480" name="Oval 80">
            <a:extLst>
              <a:ext uri="{FF2B5EF4-FFF2-40B4-BE49-F238E27FC236}">
                <a16:creationId xmlns:a16="http://schemas.microsoft.com/office/drawing/2014/main" id="{3E8D011B-C357-4BCB-A88F-4D805096962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58481" name="Oval 81">
            <a:extLst>
              <a:ext uri="{FF2B5EF4-FFF2-40B4-BE49-F238E27FC236}">
                <a16:creationId xmlns:a16="http://schemas.microsoft.com/office/drawing/2014/main" id="{CBCC22F2-2C96-418E-A265-582266982D9F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58482" name="Oval 82">
            <a:extLst>
              <a:ext uri="{FF2B5EF4-FFF2-40B4-BE49-F238E27FC236}">
                <a16:creationId xmlns:a16="http://schemas.microsoft.com/office/drawing/2014/main" id="{E38B33B2-BCE3-4C81-864F-EB67AA550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grpSp>
        <p:nvGrpSpPr>
          <p:cNvPr id="358504" name="Group 104">
            <a:extLst>
              <a:ext uri="{FF2B5EF4-FFF2-40B4-BE49-F238E27FC236}">
                <a16:creationId xmlns:a16="http://schemas.microsoft.com/office/drawing/2014/main" id="{CB32D2E2-7273-46D6-8F12-E47FFD441F58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5118100"/>
            <a:ext cx="3065462" cy="1130300"/>
            <a:chOff x="3761" y="3224"/>
            <a:chExt cx="1931" cy="712"/>
          </a:xfrm>
          <a:solidFill>
            <a:schemeClr val="bg2">
              <a:lumMod val="75000"/>
            </a:schemeClr>
          </a:solidFill>
        </p:grpSpPr>
        <p:grpSp>
          <p:nvGrpSpPr>
            <p:cNvPr id="358452" name="Group 52">
              <a:extLst>
                <a:ext uri="{FF2B5EF4-FFF2-40B4-BE49-F238E27FC236}">
                  <a16:creationId xmlns:a16="http://schemas.microsoft.com/office/drawing/2014/main" id="{582A6EE0-1B9E-46BE-A57B-E13E4FA66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" y="3224"/>
              <a:ext cx="271" cy="664"/>
              <a:chOff x="3905" y="3224"/>
              <a:chExt cx="271" cy="664"/>
            </a:xfrm>
            <a:grpFill/>
          </p:grpSpPr>
          <p:cxnSp>
            <p:nvCxnSpPr>
              <p:cNvPr id="358448" name="AutoShape 48">
                <a:extLst>
                  <a:ext uri="{FF2B5EF4-FFF2-40B4-BE49-F238E27FC236}">
                    <a16:creationId xmlns:a16="http://schemas.microsoft.com/office/drawing/2014/main" id="{6855934B-D9BB-4656-9904-C7F2B27A52CD}"/>
                  </a:ext>
                </a:extLst>
              </p:cNvPr>
              <p:cNvCxnSpPr>
                <a:cxnSpLocks noChangeShapeType="1"/>
                <a:endCxn id="358449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8449" name="Oval 49">
                <a:extLst>
                  <a:ext uri="{FF2B5EF4-FFF2-40B4-BE49-F238E27FC236}">
                    <a16:creationId xmlns:a16="http://schemas.microsoft.com/office/drawing/2014/main" id="{C14D8C99-A9AC-45E0-9D0A-4661A3C353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 b="1" dirty="0">
                    <a:solidFill>
                      <a:schemeClr val="bg1"/>
                    </a:solidFill>
                    <a:latin typeface="Courier New" panose="02070309020205020404" pitchFamily="49" charset="0"/>
                  </a:rPr>
                  <a:t>42</a:t>
                </a:r>
                <a:endParaRPr lang="en-US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503" name="AutoShape 103">
              <a:extLst>
                <a:ext uri="{FF2B5EF4-FFF2-40B4-BE49-F238E27FC236}">
                  <a16:creationId xmlns:a16="http://schemas.microsoft.com/office/drawing/2014/main" id="{50930410-E922-46EB-8CEE-474B9952F4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28" y="3648"/>
              <a:ext cx="1564" cy="288"/>
            </a:xfrm>
            <a:prstGeom prst="rightArrowCallout">
              <a:avLst>
                <a:gd name="adj1" fmla="val 29176"/>
                <a:gd name="adj2" fmla="val 29171"/>
                <a:gd name="adj3" fmla="val 43998"/>
                <a:gd name="adj4" fmla="val 82352"/>
              </a:avLst>
            </a:prstGeom>
            <a:grp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en-US" altLang="en-US" b="1"/>
                <a:t>next free slot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2CBB2F4F-6D90-4C87-AC5A-0687F045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Heap:  Insertion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6C9BAA25-9FEE-4AB4-BA77-D5B1A9F8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472406"/>
            <a:ext cx="10515600" cy="4351338"/>
          </a:xfrm>
        </p:spPr>
        <p:txBody>
          <a:bodyPr/>
          <a:lstStyle/>
          <a:p>
            <a:r>
              <a:rPr lang="en-US" altLang="en-US" dirty="0"/>
              <a:t>Insert element x into heap.</a:t>
            </a:r>
          </a:p>
          <a:p>
            <a:pPr lvl="1"/>
            <a:r>
              <a:rPr lang="en-US" altLang="en-US" dirty="0"/>
              <a:t>Insert into next available slot.</a:t>
            </a:r>
          </a:p>
          <a:p>
            <a:pPr lvl="1"/>
            <a:r>
              <a:rPr lang="en-US" altLang="en-US" dirty="0"/>
              <a:t>Percolate up until it is heap ordered.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cxnSp>
        <p:nvCxnSpPr>
          <p:cNvPr id="359467" name="AutoShape 43">
            <a:extLst>
              <a:ext uri="{FF2B5EF4-FFF2-40B4-BE49-F238E27FC236}">
                <a16:creationId xmlns:a16="http://schemas.microsoft.com/office/drawing/2014/main" id="{8ACA1B0F-9378-4B97-B245-103117CE8889}"/>
              </a:ext>
            </a:extLst>
          </p:cNvPr>
          <p:cNvCxnSpPr>
            <a:cxnSpLocks noChangeShapeType="1"/>
            <a:stCxn id="359480" idx="2"/>
            <a:endCxn id="359481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68" name="AutoShape 44">
            <a:extLst>
              <a:ext uri="{FF2B5EF4-FFF2-40B4-BE49-F238E27FC236}">
                <a16:creationId xmlns:a16="http://schemas.microsoft.com/office/drawing/2014/main" id="{4DE726F1-A695-47C2-AFBF-1F3B08E5528B}"/>
              </a:ext>
            </a:extLst>
          </p:cNvPr>
          <p:cNvCxnSpPr>
            <a:cxnSpLocks noChangeShapeType="1"/>
            <a:stCxn id="359480" idx="6"/>
            <a:endCxn id="359487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69" name="AutoShape 45">
            <a:extLst>
              <a:ext uri="{FF2B5EF4-FFF2-40B4-BE49-F238E27FC236}">
                <a16:creationId xmlns:a16="http://schemas.microsoft.com/office/drawing/2014/main" id="{C49C7464-554B-4A13-B51B-B625CD4D110B}"/>
              </a:ext>
            </a:extLst>
          </p:cNvPr>
          <p:cNvCxnSpPr>
            <a:cxnSpLocks noChangeShapeType="1"/>
            <a:stCxn id="359481" idx="3"/>
            <a:endCxn id="359482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0" name="AutoShape 46">
            <a:extLst>
              <a:ext uri="{FF2B5EF4-FFF2-40B4-BE49-F238E27FC236}">
                <a16:creationId xmlns:a16="http://schemas.microsoft.com/office/drawing/2014/main" id="{D3E855A9-8EFF-41F7-9C74-9F73E9796E25}"/>
              </a:ext>
            </a:extLst>
          </p:cNvPr>
          <p:cNvCxnSpPr>
            <a:cxnSpLocks noChangeShapeType="1"/>
            <a:stCxn id="359481" idx="5"/>
            <a:endCxn id="359483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1" name="AutoShape 47">
            <a:extLst>
              <a:ext uri="{FF2B5EF4-FFF2-40B4-BE49-F238E27FC236}">
                <a16:creationId xmlns:a16="http://schemas.microsoft.com/office/drawing/2014/main" id="{25267495-652A-45D7-8FF4-A6E8B241A06C}"/>
              </a:ext>
            </a:extLst>
          </p:cNvPr>
          <p:cNvCxnSpPr>
            <a:cxnSpLocks noChangeShapeType="1"/>
            <a:stCxn id="359482" idx="5"/>
            <a:endCxn id="359486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2" name="AutoShape 48">
            <a:extLst>
              <a:ext uri="{FF2B5EF4-FFF2-40B4-BE49-F238E27FC236}">
                <a16:creationId xmlns:a16="http://schemas.microsoft.com/office/drawing/2014/main" id="{7E6666D2-4823-4919-B711-0C4A249E2913}"/>
              </a:ext>
            </a:extLst>
          </p:cNvPr>
          <p:cNvCxnSpPr>
            <a:cxnSpLocks noChangeShapeType="1"/>
            <a:stCxn id="359483" idx="3"/>
            <a:endCxn id="359484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3" name="AutoShape 49">
            <a:extLst>
              <a:ext uri="{FF2B5EF4-FFF2-40B4-BE49-F238E27FC236}">
                <a16:creationId xmlns:a16="http://schemas.microsoft.com/office/drawing/2014/main" id="{F25D6604-F3C7-41BE-9AC8-49F2D6522FB9}"/>
              </a:ext>
            </a:extLst>
          </p:cNvPr>
          <p:cNvCxnSpPr>
            <a:cxnSpLocks noChangeShapeType="1"/>
            <a:stCxn id="359483" idx="5"/>
            <a:endCxn id="359485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4" name="AutoShape 50">
            <a:extLst>
              <a:ext uri="{FF2B5EF4-FFF2-40B4-BE49-F238E27FC236}">
                <a16:creationId xmlns:a16="http://schemas.microsoft.com/office/drawing/2014/main" id="{9D604176-6324-43B6-9DAA-46F85466F38D}"/>
              </a:ext>
            </a:extLst>
          </p:cNvPr>
          <p:cNvCxnSpPr>
            <a:cxnSpLocks noChangeShapeType="1"/>
            <a:stCxn id="359482" idx="3"/>
            <a:endCxn id="359493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5" name="AutoShape 51">
            <a:extLst>
              <a:ext uri="{FF2B5EF4-FFF2-40B4-BE49-F238E27FC236}">
                <a16:creationId xmlns:a16="http://schemas.microsoft.com/office/drawing/2014/main" id="{3C4EA613-8C4B-4DCD-B055-A04787BEEB8C}"/>
              </a:ext>
            </a:extLst>
          </p:cNvPr>
          <p:cNvCxnSpPr>
            <a:cxnSpLocks noChangeShapeType="1"/>
            <a:stCxn id="359487" idx="3"/>
            <a:endCxn id="359488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6" name="AutoShape 52">
            <a:extLst>
              <a:ext uri="{FF2B5EF4-FFF2-40B4-BE49-F238E27FC236}">
                <a16:creationId xmlns:a16="http://schemas.microsoft.com/office/drawing/2014/main" id="{FA0C26B0-752E-4B13-A63B-9EAE53BEB6BC}"/>
              </a:ext>
            </a:extLst>
          </p:cNvPr>
          <p:cNvCxnSpPr>
            <a:cxnSpLocks noChangeShapeType="1"/>
            <a:stCxn id="359487" idx="5"/>
            <a:endCxn id="359489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7" name="AutoShape 53">
            <a:extLst>
              <a:ext uri="{FF2B5EF4-FFF2-40B4-BE49-F238E27FC236}">
                <a16:creationId xmlns:a16="http://schemas.microsoft.com/office/drawing/2014/main" id="{1FB430B5-AE4A-45F6-A435-6B11541DC7EB}"/>
              </a:ext>
            </a:extLst>
          </p:cNvPr>
          <p:cNvCxnSpPr>
            <a:cxnSpLocks noChangeShapeType="1"/>
            <a:stCxn id="359488" idx="5"/>
            <a:endCxn id="359490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8" name="AutoShape 54">
            <a:extLst>
              <a:ext uri="{FF2B5EF4-FFF2-40B4-BE49-F238E27FC236}">
                <a16:creationId xmlns:a16="http://schemas.microsoft.com/office/drawing/2014/main" id="{AAA256DF-C0BE-432A-B023-0CB433A68B0B}"/>
              </a:ext>
            </a:extLst>
          </p:cNvPr>
          <p:cNvCxnSpPr>
            <a:cxnSpLocks noChangeShapeType="1"/>
            <a:stCxn id="359489" idx="3"/>
            <a:endCxn id="359492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9479" name="AutoShape 55">
            <a:extLst>
              <a:ext uri="{FF2B5EF4-FFF2-40B4-BE49-F238E27FC236}">
                <a16:creationId xmlns:a16="http://schemas.microsoft.com/office/drawing/2014/main" id="{87F83C21-4BFE-461E-AD14-C36C3D5F4848}"/>
              </a:ext>
            </a:extLst>
          </p:cNvPr>
          <p:cNvCxnSpPr>
            <a:cxnSpLocks noChangeShapeType="1"/>
            <a:stCxn id="359489" idx="5"/>
            <a:endCxn id="359491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9480" name="Oval 56">
            <a:extLst>
              <a:ext uri="{FF2B5EF4-FFF2-40B4-BE49-F238E27FC236}">
                <a16:creationId xmlns:a16="http://schemas.microsoft.com/office/drawing/2014/main" id="{7DD5DA4F-6F1C-4F33-A000-E71E4DBFB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/>
          </a:p>
        </p:txBody>
      </p:sp>
      <p:sp>
        <p:nvSpPr>
          <p:cNvPr id="359481" name="Oval 57">
            <a:extLst>
              <a:ext uri="{FF2B5EF4-FFF2-40B4-BE49-F238E27FC236}">
                <a16:creationId xmlns:a16="http://schemas.microsoft.com/office/drawing/2014/main" id="{61DF4607-797E-401E-9870-0B56DBFF9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59482" name="Oval 58">
            <a:extLst>
              <a:ext uri="{FF2B5EF4-FFF2-40B4-BE49-F238E27FC236}">
                <a16:creationId xmlns:a16="http://schemas.microsoft.com/office/drawing/2014/main" id="{849908C1-959D-4899-A96F-6201CA7BF5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59483" name="Oval 59">
            <a:extLst>
              <a:ext uri="{FF2B5EF4-FFF2-40B4-BE49-F238E27FC236}">
                <a16:creationId xmlns:a16="http://schemas.microsoft.com/office/drawing/2014/main" id="{D57FC2EC-D948-48F5-9ABA-EC661D796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59484" name="Oval 60">
            <a:extLst>
              <a:ext uri="{FF2B5EF4-FFF2-40B4-BE49-F238E27FC236}">
                <a16:creationId xmlns:a16="http://schemas.microsoft.com/office/drawing/2014/main" id="{CD224E1A-5DF8-4AFD-AF6E-B06DE6313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59485" name="Oval 61">
            <a:extLst>
              <a:ext uri="{FF2B5EF4-FFF2-40B4-BE49-F238E27FC236}">
                <a16:creationId xmlns:a16="http://schemas.microsoft.com/office/drawing/2014/main" id="{951A51F4-42B5-49AA-B19E-88538580B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59486" name="Oval 62">
            <a:extLst>
              <a:ext uri="{FF2B5EF4-FFF2-40B4-BE49-F238E27FC236}">
                <a16:creationId xmlns:a16="http://schemas.microsoft.com/office/drawing/2014/main" id="{0CB49B45-C605-45A0-85B2-B5B013067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59487" name="Oval 63">
            <a:extLst>
              <a:ext uri="{FF2B5EF4-FFF2-40B4-BE49-F238E27FC236}">
                <a16:creationId xmlns:a16="http://schemas.microsoft.com/office/drawing/2014/main" id="{372D57DD-FD33-495A-BFA1-E4EF334BBC79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/>
          </a:p>
        </p:txBody>
      </p:sp>
      <p:sp>
        <p:nvSpPr>
          <p:cNvPr id="359488" name="Oval 64">
            <a:extLst>
              <a:ext uri="{FF2B5EF4-FFF2-40B4-BE49-F238E27FC236}">
                <a16:creationId xmlns:a16="http://schemas.microsoft.com/office/drawing/2014/main" id="{0D9C7594-A017-4E6D-8ADE-4B6785431F97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/>
          </a:p>
        </p:txBody>
      </p:sp>
      <p:sp>
        <p:nvSpPr>
          <p:cNvPr id="359489" name="Oval 65">
            <a:extLst>
              <a:ext uri="{FF2B5EF4-FFF2-40B4-BE49-F238E27FC236}">
                <a16:creationId xmlns:a16="http://schemas.microsoft.com/office/drawing/2014/main" id="{2B3EDEFE-2572-465F-9AA5-3856578B651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59490" name="Oval 66">
            <a:extLst>
              <a:ext uri="{FF2B5EF4-FFF2-40B4-BE49-F238E27FC236}">
                <a16:creationId xmlns:a16="http://schemas.microsoft.com/office/drawing/2014/main" id="{4009DFF9-7EF6-4509-83BC-E0C203778F2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59491" name="Oval 67">
            <a:extLst>
              <a:ext uri="{FF2B5EF4-FFF2-40B4-BE49-F238E27FC236}">
                <a16:creationId xmlns:a16="http://schemas.microsoft.com/office/drawing/2014/main" id="{5CBA7C65-777E-4ABF-9A3F-F75CFF08EA2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59492" name="Oval 68">
            <a:extLst>
              <a:ext uri="{FF2B5EF4-FFF2-40B4-BE49-F238E27FC236}">
                <a16:creationId xmlns:a16="http://schemas.microsoft.com/office/drawing/2014/main" id="{FD07E201-1CF1-491F-996E-85B90A3CB26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59493" name="Oval 69">
            <a:extLst>
              <a:ext uri="{FF2B5EF4-FFF2-40B4-BE49-F238E27FC236}">
                <a16:creationId xmlns:a16="http://schemas.microsoft.com/office/drawing/2014/main" id="{30DB2A2E-1E6A-4A25-88C0-6241D04E2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grpSp>
        <p:nvGrpSpPr>
          <p:cNvPr id="359509" name="Group 85">
            <a:extLst>
              <a:ext uri="{FF2B5EF4-FFF2-40B4-BE49-F238E27FC236}">
                <a16:creationId xmlns:a16="http://schemas.microsoft.com/office/drawing/2014/main" id="{0356DE6B-2D2C-471C-ABD1-D40CB634CF06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359510" name="AutoShape 86">
              <a:extLst>
                <a:ext uri="{FF2B5EF4-FFF2-40B4-BE49-F238E27FC236}">
                  <a16:creationId xmlns:a16="http://schemas.microsoft.com/office/drawing/2014/main" id="{36FDAF13-655C-46AF-A651-FF6E452C696E}"/>
                </a:ext>
              </a:extLst>
            </p:cNvPr>
            <p:cNvCxnSpPr>
              <a:cxnSpLocks noChangeShapeType="1"/>
              <a:endCxn id="359511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9511" name="Oval 87">
              <a:extLst>
                <a:ext uri="{FF2B5EF4-FFF2-40B4-BE49-F238E27FC236}">
                  <a16:creationId xmlns:a16="http://schemas.microsoft.com/office/drawing/2014/main" id="{2AF00959-407A-4843-A536-4CEA79CF77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59514" name="Group 90">
            <a:extLst>
              <a:ext uri="{FF2B5EF4-FFF2-40B4-BE49-F238E27FC236}">
                <a16:creationId xmlns:a16="http://schemas.microsoft.com/office/drawing/2014/main" id="{925F0E77-5A3F-42B1-BADE-8E0A0AF8D055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cxnSp>
          <p:nvCxnSpPr>
            <p:cNvPr id="359515" name="AutoShape 91">
              <a:extLst>
                <a:ext uri="{FF2B5EF4-FFF2-40B4-BE49-F238E27FC236}">
                  <a16:creationId xmlns:a16="http://schemas.microsoft.com/office/drawing/2014/main" id="{2CD33A61-2A5F-4D81-9BA6-3BE004A8CEC4}"/>
                </a:ext>
              </a:extLst>
            </p:cNvPr>
            <p:cNvCxnSpPr>
              <a:cxnSpLocks noChangeShapeType="1"/>
              <a:endCxn id="359516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59516" name="Oval 92">
              <a:extLst>
                <a:ext uri="{FF2B5EF4-FFF2-40B4-BE49-F238E27FC236}">
                  <a16:creationId xmlns:a16="http://schemas.microsoft.com/office/drawing/2014/main" id="{8D3E820D-919F-42A2-9BDC-4C2423E306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9519" name="Rectangle 95">
            <a:extLst>
              <a:ext uri="{FF2B5EF4-FFF2-40B4-BE49-F238E27FC236}">
                <a16:creationId xmlns:a16="http://schemas.microsoft.com/office/drawing/2014/main" id="{8C1CF474-0BBF-4322-BC7E-DEE8BB15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19400"/>
            <a:ext cx="29718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b="1"/>
              <a:t>swap with parent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1015</Words>
  <Application>Microsoft Office PowerPoint</Application>
  <PresentationFormat>Widescreen</PresentationFormat>
  <Paragraphs>244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Cambria Math</vt:lpstr>
      <vt:lpstr>Cambria</vt:lpstr>
      <vt:lpstr>Arial</vt:lpstr>
      <vt:lpstr>Calibri Light</vt:lpstr>
      <vt:lpstr>Courier New</vt:lpstr>
      <vt:lpstr>Calibri</vt:lpstr>
      <vt:lpstr>Office Theme</vt:lpstr>
      <vt:lpstr>Office Theme</vt:lpstr>
      <vt:lpstr>CS5800 – ALGORITHMS  MODULE 5. DATA STRUCTURES &amp; GRAPHS  Lesson 3: Priority Queues &amp; Heaps</vt:lpstr>
      <vt:lpstr>Topics</vt:lpstr>
      <vt:lpstr>Priority Queues</vt:lpstr>
      <vt:lpstr>Naïve implementation </vt:lpstr>
      <vt:lpstr>Lower bound </vt:lpstr>
      <vt:lpstr>Binary Heap:  Definition &amp; Properties</vt:lpstr>
      <vt:lpstr>Binary Heaps:  Array Implementation</vt:lpstr>
      <vt:lpstr>Binary Heap:  Insertion</vt:lpstr>
      <vt:lpstr>Binary Heap:  Insertion</vt:lpstr>
      <vt:lpstr>Binary Heap:  Insertion</vt:lpstr>
      <vt:lpstr>Binary Heap:  Insertion</vt:lpstr>
      <vt:lpstr>Binary Heap:  Delete </vt:lpstr>
      <vt:lpstr>Binary Heap:  BuildHeap </vt:lpstr>
      <vt:lpstr>Binary Heap:  Heapsort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CS5800 – ALGORITHMS  2. NUMBER-THEORETIC</dc:title>
  <dc:creator>koods koods</dc:creator>
  <cp:lastModifiedBy>Sundaram, Ravi</cp:lastModifiedBy>
  <cp:revision>16</cp:revision>
  <dcterms:created xsi:type="dcterms:W3CDTF">2019-09-13T03:48:54Z</dcterms:created>
  <dcterms:modified xsi:type="dcterms:W3CDTF">2020-08-25T02:16:22Z</dcterms:modified>
</cp:coreProperties>
</file>