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16"/>
  </p:notesMasterIdLst>
  <p:sldIdLst>
    <p:sldId id="257" r:id="rId3"/>
    <p:sldId id="258" r:id="rId4"/>
    <p:sldId id="404" r:id="rId5"/>
    <p:sldId id="405" r:id="rId6"/>
    <p:sldId id="411" r:id="rId7"/>
    <p:sldId id="415" r:id="rId8"/>
    <p:sldId id="414" r:id="rId9"/>
    <p:sldId id="418" r:id="rId10"/>
    <p:sldId id="419" r:id="rId11"/>
    <p:sldId id="421" r:id="rId12"/>
    <p:sldId id="428" r:id="rId13"/>
    <p:sldId id="435" r:id="rId14"/>
    <p:sldId id="34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BEDA-B454-4B63-BA32-4EFFAE196A6A}" v="538" dt="2020-08-25T06:37:3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undaram" userId="a7df020c0a403423" providerId="LiveId" clId="{FE5BBEDA-B454-4B63-BA32-4EFFAE196A6A}"/>
    <pc:docChg chg="custSel addSld delSld modSld sldOrd">
      <pc:chgData name="Ravi Sundaram" userId="a7df020c0a403423" providerId="LiveId" clId="{FE5BBEDA-B454-4B63-BA32-4EFFAE196A6A}" dt="2020-08-25T06:37:34.083" v="2826"/>
      <pc:docMkLst>
        <pc:docMk/>
      </pc:docMkLst>
      <pc:sldChg chg="modSp">
        <pc:chgData name="Ravi Sundaram" userId="a7df020c0a403423" providerId="LiveId" clId="{FE5BBEDA-B454-4B63-BA32-4EFFAE196A6A}" dt="2020-08-25T02:20:54.250" v="1" actId="20577"/>
        <pc:sldMkLst>
          <pc:docMk/>
          <pc:sldMk cId="4099122483" sldId="257"/>
        </pc:sldMkLst>
        <pc:spChg chg="mod">
          <ac:chgData name="Ravi Sundaram" userId="a7df020c0a403423" providerId="LiveId" clId="{FE5BBEDA-B454-4B63-BA32-4EFFAE196A6A}" dt="2020-08-25T02:20:54.250" v="1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FE5BBEDA-B454-4B63-BA32-4EFFAE196A6A}" dt="2020-08-25T05:49:02.546" v="1247" actId="20577"/>
        <pc:sldMkLst>
          <pc:docMk/>
          <pc:sldMk cId="3479009568" sldId="258"/>
        </pc:sldMkLst>
        <pc:spChg chg="mod">
          <ac:chgData name="Ravi Sundaram" userId="a7df020c0a403423" providerId="LiveId" clId="{FE5BBEDA-B454-4B63-BA32-4EFFAE196A6A}" dt="2020-08-25T05:49:02.546" v="1247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FE5BBEDA-B454-4B63-BA32-4EFFAE196A6A}" dt="2020-08-25T05:19:33.577" v="519" actId="2696"/>
        <pc:sldMkLst>
          <pc:docMk/>
          <pc:sldMk cId="0" sldId="280"/>
        </pc:sldMkLst>
      </pc:sldChg>
      <pc:sldChg chg="del">
        <pc:chgData name="Ravi Sundaram" userId="a7df020c0a403423" providerId="LiveId" clId="{FE5BBEDA-B454-4B63-BA32-4EFFAE196A6A}" dt="2020-08-25T05:19:33.712" v="523" actId="2696"/>
        <pc:sldMkLst>
          <pc:docMk/>
          <pc:sldMk cId="0" sldId="281"/>
        </pc:sldMkLst>
      </pc:sldChg>
      <pc:sldChg chg="del">
        <pc:chgData name="Ravi Sundaram" userId="a7df020c0a403423" providerId="LiveId" clId="{FE5BBEDA-B454-4B63-BA32-4EFFAE196A6A}" dt="2020-08-25T05:19:33.750" v="524" actId="2696"/>
        <pc:sldMkLst>
          <pc:docMk/>
          <pc:sldMk cId="0" sldId="282"/>
        </pc:sldMkLst>
      </pc:sldChg>
      <pc:sldChg chg="del">
        <pc:chgData name="Ravi Sundaram" userId="a7df020c0a403423" providerId="LiveId" clId="{FE5BBEDA-B454-4B63-BA32-4EFFAE196A6A}" dt="2020-08-25T05:19:33.766" v="525" actId="2696"/>
        <pc:sldMkLst>
          <pc:docMk/>
          <pc:sldMk cId="0" sldId="283"/>
        </pc:sldMkLst>
      </pc:sldChg>
      <pc:sldChg chg="del">
        <pc:chgData name="Ravi Sundaram" userId="a7df020c0a403423" providerId="LiveId" clId="{FE5BBEDA-B454-4B63-BA32-4EFFAE196A6A}" dt="2020-08-25T05:19:33.490" v="517" actId="2696"/>
        <pc:sldMkLst>
          <pc:docMk/>
          <pc:sldMk cId="0" sldId="313"/>
        </pc:sldMkLst>
      </pc:sldChg>
      <pc:sldChg chg="del">
        <pc:chgData name="Ravi Sundaram" userId="a7df020c0a403423" providerId="LiveId" clId="{FE5BBEDA-B454-4B63-BA32-4EFFAE196A6A}" dt="2020-08-25T05:19:33.646" v="521" actId="2696"/>
        <pc:sldMkLst>
          <pc:docMk/>
          <pc:sldMk cId="0" sldId="345"/>
        </pc:sldMkLst>
      </pc:sldChg>
      <pc:sldChg chg="modSp modAnim">
        <pc:chgData name="Ravi Sundaram" userId="a7df020c0a403423" providerId="LiveId" clId="{FE5BBEDA-B454-4B63-BA32-4EFFAE196A6A}" dt="2020-08-25T06:37:34.083" v="2826"/>
        <pc:sldMkLst>
          <pc:docMk/>
          <pc:sldMk cId="4014147109" sldId="346"/>
        </pc:sldMkLst>
        <pc:spChg chg="mod">
          <ac:chgData name="Ravi Sundaram" userId="a7df020c0a403423" providerId="LiveId" clId="{FE5BBEDA-B454-4B63-BA32-4EFFAE196A6A}" dt="2020-08-25T06:26:43.413" v="2762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del">
        <pc:chgData name="Ravi Sundaram" userId="a7df020c0a403423" providerId="LiveId" clId="{FE5BBEDA-B454-4B63-BA32-4EFFAE196A6A}" dt="2020-08-25T05:19:33.448" v="516" actId="2696"/>
        <pc:sldMkLst>
          <pc:docMk/>
          <pc:sldMk cId="2059021238" sldId="347"/>
        </pc:sldMkLst>
      </pc:sldChg>
      <pc:sldChg chg="del">
        <pc:chgData name="Ravi Sundaram" userId="a7df020c0a403423" providerId="LiveId" clId="{FE5BBEDA-B454-4B63-BA32-4EFFAE196A6A}" dt="2020-08-25T05:19:33.529" v="518" actId="2696"/>
        <pc:sldMkLst>
          <pc:docMk/>
          <pc:sldMk cId="1640693443" sldId="349"/>
        </pc:sldMkLst>
      </pc:sldChg>
      <pc:sldChg chg="del">
        <pc:chgData name="Ravi Sundaram" userId="a7df020c0a403423" providerId="LiveId" clId="{FE5BBEDA-B454-4B63-BA32-4EFFAE196A6A}" dt="2020-08-25T05:19:33.604" v="520" actId="2696"/>
        <pc:sldMkLst>
          <pc:docMk/>
          <pc:sldMk cId="2315145716" sldId="350"/>
        </pc:sldMkLst>
      </pc:sldChg>
      <pc:sldChg chg="del">
        <pc:chgData name="Ravi Sundaram" userId="a7df020c0a403423" providerId="LiveId" clId="{FE5BBEDA-B454-4B63-BA32-4EFFAE196A6A}" dt="2020-08-25T05:19:33.674" v="522" actId="2696"/>
        <pc:sldMkLst>
          <pc:docMk/>
          <pc:sldMk cId="2856967658" sldId="351"/>
        </pc:sldMkLst>
      </pc:sldChg>
      <pc:sldChg chg="delSp modSp add modAnim">
        <pc:chgData name="Ravi Sundaram" userId="a7df020c0a403423" providerId="LiveId" clId="{FE5BBEDA-B454-4B63-BA32-4EFFAE196A6A}" dt="2020-08-25T06:27:17.794" v="2765"/>
        <pc:sldMkLst>
          <pc:docMk/>
          <pc:sldMk cId="0" sldId="404"/>
        </pc:sldMkLst>
        <pc:spChg chg="mod">
          <ac:chgData name="Ravi Sundaram" userId="a7df020c0a403423" providerId="LiveId" clId="{FE5BBEDA-B454-4B63-BA32-4EFFAE196A6A}" dt="2020-08-25T05:10:20.863" v="287" actId="20577"/>
          <ac:spMkLst>
            <pc:docMk/>
            <pc:sldMk cId="0" sldId="404"/>
            <ac:spMk id="17410" creationId="{974A9E9A-9F40-43D7-BF81-D1B64DD34E98}"/>
          </ac:spMkLst>
        </pc:spChg>
        <pc:spChg chg="mod">
          <ac:chgData name="Ravi Sundaram" userId="a7df020c0a403423" providerId="LiveId" clId="{FE5BBEDA-B454-4B63-BA32-4EFFAE196A6A}" dt="2020-08-25T05:19:15.730" v="514" actId="14100"/>
          <ac:spMkLst>
            <pc:docMk/>
            <pc:sldMk cId="0" sldId="404"/>
            <ac:spMk id="17411" creationId="{8EF14456-2D01-498C-976C-1B521CAD29EE}"/>
          </ac:spMkLst>
        </pc:spChg>
        <pc:spChg chg="del">
          <ac:chgData name="Ravi Sundaram" userId="a7df020c0a403423" providerId="LiveId" clId="{FE5BBEDA-B454-4B63-BA32-4EFFAE196A6A}" dt="2020-08-25T05:17:38.931" v="492" actId="478"/>
          <ac:spMkLst>
            <pc:docMk/>
            <pc:sldMk cId="0" sldId="404"/>
            <ac:spMk id="17412" creationId="{2BD85C39-4EB4-446C-A971-68C91E024DFD}"/>
          </ac:spMkLst>
        </pc:spChg>
      </pc:sldChg>
      <pc:sldChg chg="modSp add">
        <pc:chgData name="Ravi Sundaram" userId="a7df020c0a403423" providerId="LiveId" clId="{FE5BBEDA-B454-4B63-BA32-4EFFAE196A6A}" dt="2020-08-25T06:14:17.004" v="2028" actId="20577"/>
        <pc:sldMkLst>
          <pc:docMk/>
          <pc:sldMk cId="2504868463" sldId="405"/>
        </pc:sldMkLst>
        <pc:spChg chg="mod">
          <ac:chgData name="Ravi Sundaram" userId="a7df020c0a403423" providerId="LiveId" clId="{FE5BBEDA-B454-4B63-BA32-4EFFAE196A6A}" dt="2020-08-25T05:20:44.869" v="554" actId="20577"/>
          <ac:spMkLst>
            <pc:docMk/>
            <pc:sldMk cId="2504868463" sldId="405"/>
            <ac:spMk id="2" creationId="{5FA1FA58-59B8-4EFD-BF2B-069C457129B2}"/>
          </ac:spMkLst>
        </pc:spChg>
        <pc:spChg chg="mod">
          <ac:chgData name="Ravi Sundaram" userId="a7df020c0a403423" providerId="LiveId" clId="{FE5BBEDA-B454-4B63-BA32-4EFFAE196A6A}" dt="2020-08-25T06:14:17.004" v="2028" actId="20577"/>
          <ac:spMkLst>
            <pc:docMk/>
            <pc:sldMk cId="2504868463" sldId="405"/>
            <ac:spMk id="3" creationId="{03364FEF-F44A-4071-922A-E51980E95FCC}"/>
          </ac:spMkLst>
        </pc:spChg>
      </pc:sldChg>
      <pc:sldChg chg="add del">
        <pc:chgData name="Ravi Sundaram" userId="a7df020c0a403423" providerId="LiveId" clId="{FE5BBEDA-B454-4B63-BA32-4EFFAE196A6A}" dt="2020-08-25T05:16:07.497" v="468" actId="2696"/>
        <pc:sldMkLst>
          <pc:docMk/>
          <pc:sldMk cId="0" sldId="406"/>
        </pc:sldMkLst>
      </pc:sldChg>
      <pc:sldChg chg="add del">
        <pc:chgData name="Ravi Sundaram" userId="a7df020c0a403423" providerId="LiveId" clId="{FE5BBEDA-B454-4B63-BA32-4EFFAE196A6A}" dt="2020-08-25T05:13:19.488" v="391" actId="2696"/>
        <pc:sldMkLst>
          <pc:docMk/>
          <pc:sldMk cId="0" sldId="407"/>
        </pc:sldMkLst>
      </pc:sldChg>
      <pc:sldChg chg="add del">
        <pc:chgData name="Ravi Sundaram" userId="a7df020c0a403423" providerId="LiveId" clId="{FE5BBEDA-B454-4B63-BA32-4EFFAE196A6A}" dt="2020-08-25T05:19:25.051" v="515" actId="2696"/>
        <pc:sldMkLst>
          <pc:docMk/>
          <pc:sldMk cId="0" sldId="408"/>
        </pc:sldMkLst>
      </pc:sldChg>
      <pc:sldChg chg="addSp delSp modSp add modAnim">
        <pc:chgData name="Ravi Sundaram" userId="a7df020c0a403423" providerId="LiveId" clId="{FE5BBEDA-B454-4B63-BA32-4EFFAE196A6A}" dt="2020-08-25T06:28:15.297" v="2769"/>
        <pc:sldMkLst>
          <pc:docMk/>
          <pc:sldMk cId="0" sldId="411"/>
        </pc:sldMkLst>
        <pc:spChg chg="add mod">
          <ac:chgData name="Ravi Sundaram" userId="a7df020c0a403423" providerId="LiveId" clId="{FE5BBEDA-B454-4B63-BA32-4EFFAE196A6A}" dt="2020-08-25T06:28:12.698" v="2768" actId="164"/>
          <ac:spMkLst>
            <pc:docMk/>
            <pc:sldMk cId="0" sldId="411"/>
            <ac:spMk id="39" creationId="{356CF65F-4658-404B-9836-E92D5DF52B72}"/>
          </ac:spMkLst>
        </pc:spChg>
        <pc:spChg chg="del">
          <ac:chgData name="Ravi Sundaram" userId="a7df020c0a403423" providerId="LiveId" clId="{FE5BBEDA-B454-4B63-BA32-4EFFAE196A6A}" dt="2020-08-25T05:33:16.444" v="1055" actId="478"/>
          <ac:spMkLst>
            <pc:docMk/>
            <pc:sldMk cId="0" sldId="411"/>
            <ac:spMk id="23554" creationId="{963F7213-C9B3-4597-AE11-13F1BB10FA5C}"/>
          </ac:spMkLst>
        </pc:spChg>
        <pc:spChg chg="mod">
          <ac:chgData name="Ravi Sundaram" userId="a7df020c0a403423" providerId="LiveId" clId="{FE5BBEDA-B454-4B63-BA32-4EFFAE196A6A}" dt="2020-08-25T05:31:25.511" v="1038" actId="1076"/>
          <ac:spMkLst>
            <pc:docMk/>
            <pc:sldMk cId="0" sldId="411"/>
            <ac:spMk id="23555" creationId="{EEF30291-9F73-4AC9-9B67-2DAA4A1B009E}"/>
          </ac:spMkLst>
        </pc:spChg>
        <pc:spChg chg="mod">
          <ac:chgData name="Ravi Sundaram" userId="a7df020c0a403423" providerId="LiveId" clId="{FE5BBEDA-B454-4B63-BA32-4EFFAE196A6A}" dt="2020-08-25T05:32:25.901" v="1048" actId="14100"/>
          <ac:spMkLst>
            <pc:docMk/>
            <pc:sldMk cId="0" sldId="411"/>
            <ac:spMk id="23556" creationId="{142235FB-389F-40E3-981B-0B8EE020D5D7}"/>
          </ac:spMkLst>
        </pc:spChg>
        <pc:grpChg chg="add mod">
          <ac:chgData name="Ravi Sundaram" userId="a7df020c0a403423" providerId="LiveId" clId="{FE5BBEDA-B454-4B63-BA32-4EFFAE196A6A}" dt="2020-08-25T06:28:12.698" v="2768" actId="164"/>
          <ac:grpSpMkLst>
            <pc:docMk/>
            <pc:sldMk cId="0" sldId="411"/>
            <ac:grpSpMk id="2" creationId="{18106BC2-BFEC-42A6-BD0B-259FA9334300}"/>
          </ac:grpSpMkLst>
        </pc:grpChg>
        <pc:grpChg chg="add mod">
          <ac:chgData name="Ravi Sundaram" userId="a7df020c0a403423" providerId="LiveId" clId="{FE5BBEDA-B454-4B63-BA32-4EFFAE196A6A}" dt="2020-08-25T06:28:12.698" v="2768" actId="164"/>
          <ac:grpSpMkLst>
            <pc:docMk/>
            <pc:sldMk cId="0" sldId="411"/>
            <ac:grpSpMk id="5" creationId="{1952B336-7773-43C8-AC28-47D451956C59}"/>
          </ac:grpSpMkLst>
        </pc:grpChg>
        <pc:grpChg chg="add del mod">
          <ac:chgData name="Ravi Sundaram" userId="a7df020c0a403423" providerId="LiveId" clId="{FE5BBEDA-B454-4B63-BA32-4EFFAE196A6A}" dt="2020-08-25T05:32:12.999" v="1045" actId="478"/>
          <ac:grpSpMkLst>
            <pc:docMk/>
            <pc:sldMk cId="0" sldId="411"/>
            <ac:grpSpMk id="14" creationId="{070A4282-236E-498F-A887-F69E1DDA1734}"/>
          </ac:grpSpMkLst>
        </pc:grpChg>
        <pc:grpChg chg="add mod">
          <ac:chgData name="Ravi Sundaram" userId="a7df020c0a403423" providerId="LiveId" clId="{FE5BBEDA-B454-4B63-BA32-4EFFAE196A6A}" dt="2020-08-25T06:28:12.698" v="2768" actId="164"/>
          <ac:grpSpMkLst>
            <pc:docMk/>
            <pc:sldMk cId="0" sldId="411"/>
            <ac:grpSpMk id="26" creationId="{1A9CAEF1-AB91-48CA-9BE1-BBDF4DE5120F}"/>
          </ac:grpSpMkLst>
        </pc:grpChg>
      </pc:sldChg>
      <pc:sldChg chg="addSp delSp modSp add del">
        <pc:chgData name="Ravi Sundaram" userId="a7df020c0a403423" providerId="LiveId" clId="{FE5BBEDA-B454-4B63-BA32-4EFFAE196A6A}" dt="2020-08-25T05:33:28.056" v="1056" actId="2696"/>
        <pc:sldMkLst>
          <pc:docMk/>
          <pc:sldMk cId="0" sldId="412"/>
        </pc:sldMkLst>
        <pc:spChg chg="mod">
          <ac:chgData name="Ravi Sundaram" userId="a7df020c0a403423" providerId="LiveId" clId="{FE5BBEDA-B454-4B63-BA32-4EFFAE196A6A}" dt="2020-08-25T05:30:05.324" v="1029" actId="1076"/>
          <ac:spMkLst>
            <pc:docMk/>
            <pc:sldMk cId="0" sldId="412"/>
            <ac:spMk id="24579" creationId="{3712546F-D2B4-499F-A45F-70182758BD0B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4595" creationId="{EEE5E031-212A-4EFB-983D-D13C4016CE15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4596" creationId="{45BC0AD2-B743-4F69-A353-7428A693E604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4597" creationId="{95719097-1B46-4564-B73A-366BB01156D0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4598" creationId="{8B3DC5C7-2DAD-4BC3-8B23-4D04A96F960E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2" creationId="{AFDDE2EB-9DA5-47E9-8A10-5D0B1791563F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3" creationId="{ABD5CB43-AFAE-488D-9FB2-CC48CF5237BE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4" creationId="{1012E9B8-CDEA-4C68-895B-CF968601A6B3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5" creationId="{BAD287D7-FE6B-4880-AF9F-DCC5FCD2573F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6" creationId="{E0693EF6-9C83-40B1-9E95-EC2713F52D71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7" creationId="{C203B52E-7A5E-4BDD-B810-E0802E8C6A2D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8" creationId="{6F53AD9A-9E30-47F4-B7F4-A9A3390EBB87}"/>
          </ac:spMkLst>
        </pc:spChg>
        <pc:spChg chg="mod">
          <ac:chgData name="Ravi Sundaram" userId="a7df020c0a403423" providerId="LiveId" clId="{FE5BBEDA-B454-4B63-BA32-4EFFAE196A6A}" dt="2020-08-25T05:30:16.025" v="1030" actId="164"/>
          <ac:spMkLst>
            <pc:docMk/>
            <pc:sldMk cId="0" sldId="412"/>
            <ac:spMk id="27659" creationId="{9E8AB037-B867-40A0-B5EE-92F0B4E3E30C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0" creationId="{E6A40F8C-1CD6-442F-B5FD-DE339317635C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1" creationId="{0EC29756-BA06-4CEB-90D7-4C7A03B96CCC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2" creationId="{A1B7277A-5241-4A42-8694-3AF22DDC91E0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3" creationId="{F6E860E8-E844-4ACF-9056-118291B8F8AE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4" creationId="{45512BBA-F9E1-4414-9E6F-24CEC205F751}"/>
          </ac:spMkLst>
        </pc:spChg>
        <pc:spChg chg="mod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5" creationId="{3D77BF93-549B-44DF-95CB-CABF5BBB9ADA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66" creationId="{6DD698DE-9D90-46B9-B9DF-A8195FE8F1BE}"/>
          </ac:spMkLst>
        </pc:spChg>
        <pc:spChg chg="mod topLvl">
          <ac:chgData name="Ravi Sundaram" userId="a7df020c0a403423" providerId="LiveId" clId="{FE5BBEDA-B454-4B63-BA32-4EFFAE196A6A}" dt="2020-08-25T05:32:03.851" v="1043" actId="164"/>
          <ac:spMkLst>
            <pc:docMk/>
            <pc:sldMk cId="0" sldId="412"/>
            <ac:spMk id="27671" creationId="{6E5FF90C-474E-46F4-9A1C-E15816665E1B}"/>
          </ac:spMkLst>
        </pc:spChg>
        <pc:spChg chg="mod">
          <ac:chgData name="Ravi Sundaram" userId="a7df020c0a403423" providerId="LiveId" clId="{FE5BBEDA-B454-4B63-BA32-4EFFAE196A6A}" dt="2020-08-25T05:31:48.027" v="1041" actId="1076"/>
          <ac:spMkLst>
            <pc:docMk/>
            <pc:sldMk cId="0" sldId="412"/>
            <ac:spMk id="27672" creationId="{656020B6-76F2-4662-83D2-F33809BC85A5}"/>
          </ac:spMkLst>
        </pc:spChg>
        <pc:grpChg chg="add mod">
          <ac:chgData name="Ravi Sundaram" userId="a7df020c0a403423" providerId="LiveId" clId="{FE5BBEDA-B454-4B63-BA32-4EFFAE196A6A}" dt="2020-08-25T05:30:16.025" v="1030" actId="164"/>
          <ac:grpSpMkLst>
            <pc:docMk/>
            <pc:sldMk cId="0" sldId="412"/>
            <ac:grpSpMk id="2" creationId="{F08F410D-735F-459B-B59D-66416B643886}"/>
          </ac:grpSpMkLst>
        </pc:grpChg>
        <pc:grpChg chg="add del mod">
          <ac:chgData name="Ravi Sundaram" userId="a7df020c0a403423" providerId="LiveId" clId="{FE5BBEDA-B454-4B63-BA32-4EFFAE196A6A}" dt="2020-08-25T05:31:53.680" v="1042" actId="165"/>
          <ac:grpSpMkLst>
            <pc:docMk/>
            <pc:sldMk cId="0" sldId="412"/>
            <ac:grpSpMk id="3" creationId="{E955D514-9D16-4DCA-8540-444A86FDB46E}"/>
          </ac:grpSpMkLst>
        </pc:grpChg>
        <pc:grpChg chg="add mod">
          <ac:chgData name="Ravi Sundaram" userId="a7df020c0a403423" providerId="LiveId" clId="{FE5BBEDA-B454-4B63-BA32-4EFFAE196A6A}" dt="2020-08-25T05:32:03.851" v="1043" actId="164"/>
          <ac:grpSpMkLst>
            <pc:docMk/>
            <pc:sldMk cId="0" sldId="412"/>
            <ac:grpSpMk id="4" creationId="{53C2E858-1E90-4A14-9287-797474725D8B}"/>
          </ac:grpSpMkLst>
        </pc:grpChg>
      </pc:sldChg>
      <pc:sldChg chg="add del">
        <pc:chgData name="Ravi Sundaram" userId="a7df020c0a403423" providerId="LiveId" clId="{FE5BBEDA-B454-4B63-BA32-4EFFAE196A6A}" dt="2020-08-25T05:43:25.603" v="1202" actId="2696"/>
        <pc:sldMkLst>
          <pc:docMk/>
          <pc:sldMk cId="0" sldId="413"/>
        </pc:sldMkLst>
      </pc:sldChg>
      <pc:sldChg chg="addSp delSp modSp add">
        <pc:chgData name="Ravi Sundaram" userId="a7df020c0a403423" providerId="LiveId" clId="{FE5BBEDA-B454-4B63-BA32-4EFFAE196A6A}" dt="2020-08-25T05:43:18.728" v="1201" actId="1076"/>
        <pc:sldMkLst>
          <pc:docMk/>
          <pc:sldMk cId="0" sldId="414"/>
        </pc:sldMkLst>
        <pc:spChg chg="add mod">
          <ac:chgData name="Ravi Sundaram" userId="a7df020c0a403423" providerId="LiveId" clId="{FE5BBEDA-B454-4B63-BA32-4EFFAE196A6A}" dt="2020-08-25T05:42:29.215" v="1196" actId="1076"/>
          <ac:spMkLst>
            <pc:docMk/>
            <pc:sldMk cId="0" sldId="414"/>
            <ac:spMk id="19" creationId="{6A295B84-3BB0-4DF7-BDAA-BA27D4213358}"/>
          </ac:spMkLst>
        </pc:spChg>
        <pc:spChg chg="add mod">
          <ac:chgData name="Ravi Sundaram" userId="a7df020c0a403423" providerId="LiveId" clId="{FE5BBEDA-B454-4B63-BA32-4EFFAE196A6A}" dt="2020-08-25T05:42:48.112" v="1198" actId="1076"/>
          <ac:spMkLst>
            <pc:docMk/>
            <pc:sldMk cId="0" sldId="414"/>
            <ac:spMk id="20" creationId="{86130CA5-6BFB-46DD-831F-250A7C901992}"/>
          </ac:spMkLst>
        </pc:spChg>
        <pc:spChg chg="add mod">
          <ac:chgData name="Ravi Sundaram" userId="a7df020c0a403423" providerId="LiveId" clId="{FE5BBEDA-B454-4B63-BA32-4EFFAE196A6A}" dt="2020-08-25T05:43:13.458" v="1200" actId="1076"/>
          <ac:spMkLst>
            <pc:docMk/>
            <pc:sldMk cId="0" sldId="414"/>
            <ac:spMk id="21" creationId="{FB621879-379D-45D5-BC45-9D0F1CB0135C}"/>
          </ac:spMkLst>
        </pc:spChg>
        <pc:spChg chg="del mod">
          <ac:chgData name="Ravi Sundaram" userId="a7df020c0a403423" providerId="LiveId" clId="{FE5BBEDA-B454-4B63-BA32-4EFFAE196A6A}" dt="2020-08-25T05:39:54.107" v="1172" actId="478"/>
          <ac:spMkLst>
            <pc:docMk/>
            <pc:sldMk cId="0" sldId="414"/>
            <ac:spMk id="25602" creationId="{C6EDC4F3-5719-4E68-AF9E-562CB84A2955}"/>
          </ac:spMkLst>
        </pc:spChg>
        <pc:spChg chg="mod">
          <ac:chgData name="Ravi Sundaram" userId="a7df020c0a403423" providerId="LiveId" clId="{FE5BBEDA-B454-4B63-BA32-4EFFAE196A6A}" dt="2020-08-25T05:34:43.917" v="1076" actId="1076"/>
          <ac:spMkLst>
            <pc:docMk/>
            <pc:sldMk cId="0" sldId="414"/>
            <ac:spMk id="25603" creationId="{0B53F383-2454-4636-910C-FABD7CAA8D4A}"/>
          </ac:spMkLst>
        </pc:spChg>
        <pc:spChg chg="mod">
          <ac:chgData name="Ravi Sundaram" userId="a7df020c0a403423" providerId="LiveId" clId="{FE5BBEDA-B454-4B63-BA32-4EFFAE196A6A}" dt="2020-08-25T05:41:49.750" v="1190" actId="20577"/>
          <ac:spMkLst>
            <pc:docMk/>
            <pc:sldMk cId="0" sldId="414"/>
            <ac:spMk id="25604" creationId="{9160E446-A99D-4FFB-B428-DB637C4674FB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5612" creationId="{5806CE16-DA21-4060-A716-FA63C96A7553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5613" creationId="{1E4A69F5-8A3F-4C4B-8CD0-F715BBA7D8D1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5614" creationId="{D000C05F-5C1D-4801-86E9-F6CB70A8CB12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5615" creationId="{D3A173BB-3A3E-414F-BFC8-71E3F38A6693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5616" creationId="{51107640-5975-497F-929D-42F8400230B3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1" creationId="{6997A75E-5095-45F4-899A-C5BF79272FDF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2" creationId="{9FC37515-1F18-4C62-8DFB-24909F092DD7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3" creationId="{71D8C96C-0023-4AF3-B2A0-70902DDCDD6B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4" creationId="{625634F9-6D81-4BEE-86B9-23BAB1AA8D2C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5" creationId="{A16D6D62-15D0-47DB-9D00-9EAEFF4286B5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6" creationId="{C0B42042-5F03-49F1-9253-1369673795FF}"/>
          </ac:spMkLst>
        </pc:spChg>
        <pc:spChg chg="mod">
          <ac:chgData name="Ravi Sundaram" userId="a7df020c0a403423" providerId="LiveId" clId="{FE5BBEDA-B454-4B63-BA32-4EFFAE196A6A}" dt="2020-08-25T05:40:09.234" v="1173" actId="164"/>
          <ac:spMkLst>
            <pc:docMk/>
            <pc:sldMk cId="0" sldId="414"/>
            <ac:spMk id="29707" creationId="{B21D50CE-C947-4C5E-BCA9-79D7DB645A83}"/>
          </ac:spMkLst>
        </pc:spChg>
        <pc:spChg chg="mod">
          <ac:chgData name="Ravi Sundaram" userId="a7df020c0a403423" providerId="LiveId" clId="{FE5BBEDA-B454-4B63-BA32-4EFFAE196A6A}" dt="2020-08-25T05:43:18.728" v="1201" actId="1076"/>
          <ac:spMkLst>
            <pc:docMk/>
            <pc:sldMk cId="0" sldId="414"/>
            <ac:spMk id="29713" creationId="{189511FF-8779-4DE8-BC4F-C05A8FEE4E51}"/>
          </ac:spMkLst>
        </pc:spChg>
        <pc:grpChg chg="add mod">
          <ac:chgData name="Ravi Sundaram" userId="a7df020c0a403423" providerId="LiveId" clId="{FE5BBEDA-B454-4B63-BA32-4EFFAE196A6A}" dt="2020-08-25T05:42:04.185" v="1192" actId="1076"/>
          <ac:grpSpMkLst>
            <pc:docMk/>
            <pc:sldMk cId="0" sldId="414"/>
            <ac:grpSpMk id="2" creationId="{681FB3B1-64D5-4886-8838-18455AD3099A}"/>
          </ac:grpSpMkLst>
        </pc:grpChg>
      </pc:sldChg>
      <pc:sldChg chg="modSp add ord">
        <pc:chgData name="Ravi Sundaram" userId="a7df020c0a403423" providerId="LiveId" clId="{FE5BBEDA-B454-4B63-BA32-4EFFAE196A6A}" dt="2020-08-25T05:39:30.900" v="1137" actId="20577"/>
        <pc:sldMkLst>
          <pc:docMk/>
          <pc:sldMk cId="0" sldId="415"/>
        </pc:sldMkLst>
        <pc:spChg chg="mod">
          <ac:chgData name="Ravi Sundaram" userId="a7df020c0a403423" providerId="LiveId" clId="{FE5BBEDA-B454-4B63-BA32-4EFFAE196A6A}" dt="2020-08-25T05:39:30.900" v="1137" actId="20577"/>
          <ac:spMkLst>
            <pc:docMk/>
            <pc:sldMk cId="0" sldId="415"/>
            <ac:spMk id="27651" creationId="{A8D833D8-4703-4721-ADA9-F2DC564ECE2B}"/>
          </ac:spMkLst>
        </pc:spChg>
      </pc:sldChg>
      <pc:sldChg chg="add del">
        <pc:chgData name="Ravi Sundaram" userId="a7df020c0a403423" providerId="LiveId" clId="{FE5BBEDA-B454-4B63-BA32-4EFFAE196A6A}" dt="2020-08-25T05:43:33.886" v="1203" actId="2696"/>
        <pc:sldMkLst>
          <pc:docMk/>
          <pc:sldMk cId="0" sldId="416"/>
        </pc:sldMkLst>
      </pc:sldChg>
      <pc:sldChg chg="delSp modSp add">
        <pc:chgData name="Ravi Sundaram" userId="a7df020c0a403423" providerId="LiveId" clId="{FE5BBEDA-B454-4B63-BA32-4EFFAE196A6A}" dt="2020-08-25T06:29:19.789" v="2770" actId="478"/>
        <pc:sldMkLst>
          <pc:docMk/>
          <pc:sldMk cId="0" sldId="418"/>
        </pc:sldMkLst>
        <pc:spChg chg="del">
          <ac:chgData name="Ravi Sundaram" userId="a7df020c0a403423" providerId="LiveId" clId="{FE5BBEDA-B454-4B63-BA32-4EFFAE196A6A}" dt="2020-08-25T06:29:19.789" v="2770" actId="478"/>
          <ac:spMkLst>
            <pc:docMk/>
            <pc:sldMk cId="0" sldId="418"/>
            <ac:spMk id="30722" creationId="{A28E07ED-F9DF-47B2-A08E-90026B0233B4}"/>
          </ac:spMkLst>
        </pc:spChg>
        <pc:spChg chg="mod">
          <ac:chgData name="Ravi Sundaram" userId="a7df020c0a403423" providerId="LiveId" clId="{FE5BBEDA-B454-4B63-BA32-4EFFAE196A6A}" dt="2020-08-25T05:48:33.457" v="1224" actId="20577"/>
          <ac:spMkLst>
            <pc:docMk/>
            <pc:sldMk cId="0" sldId="418"/>
            <ac:spMk id="30723" creationId="{8CC22418-63EE-421E-B120-FC7208116EE3}"/>
          </ac:spMkLst>
        </pc:spChg>
      </pc:sldChg>
      <pc:sldChg chg="addSp delSp modSp add modAnim">
        <pc:chgData name="Ravi Sundaram" userId="a7df020c0a403423" providerId="LiveId" clId="{FE5BBEDA-B454-4B63-BA32-4EFFAE196A6A}" dt="2020-08-25T06:32:10.378" v="2785"/>
        <pc:sldMkLst>
          <pc:docMk/>
          <pc:sldMk cId="0" sldId="419"/>
        </pc:sldMkLst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6" creationId="{604DB25D-5D1F-4D36-9EF5-06B4D2D96799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7" creationId="{C24DC44A-A7F6-4D77-9EE6-E942EDA16FEE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8" creationId="{05F9C240-64DE-4AF4-81FB-3C34E15614D6}"/>
          </ac:spMkLst>
        </pc:spChg>
        <pc:spChg chg="del mod topLvl">
          <ac:chgData name="Ravi Sundaram" userId="a7df020c0a403423" providerId="LiveId" clId="{FE5BBEDA-B454-4B63-BA32-4EFFAE196A6A}" dt="2020-08-25T06:09:09.694" v="1973" actId="478"/>
          <ac:spMkLst>
            <pc:docMk/>
            <pc:sldMk cId="0" sldId="419"/>
            <ac:spMk id="9" creationId="{8BE1EE25-23CC-45A3-A7AE-E019C37E41EF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0" creationId="{743C9A3B-D72A-41E3-A6D3-14FF0F6DCF1A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1" creationId="{E14BF799-D4E6-459B-AE19-077CF6AC28E9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2" creationId="{15CAB2F7-0572-44D3-97F6-25D8BE67F1F7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3" creationId="{E3E6C520-3FBE-47C7-ADD3-ABF1090CCF8B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4" creationId="{6FCA03F5-5412-4C3F-951B-86993C29210C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5" creationId="{5AD9D3AB-2AB7-495E-BAC4-2F65101BD376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6" creationId="{034ED67B-173D-4E09-8313-40B000A4C4D4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7" creationId="{3C5780F1-6817-4E77-88C9-106785B96109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8" creationId="{BB9CEA1D-A2A2-46FE-B797-AA79DD396C45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19" creationId="{8F1A0418-A1A1-4441-B265-3467C3EB6DF0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20" creationId="{1DF1363A-61D9-402B-B8AB-75A43AE4F3B4}"/>
          </ac:spMkLst>
        </pc:spChg>
        <pc:spChg chg="del mod topLvl">
          <ac:chgData name="Ravi Sundaram" userId="a7df020c0a403423" providerId="LiveId" clId="{FE5BBEDA-B454-4B63-BA32-4EFFAE196A6A}" dt="2020-08-25T06:08:58.661" v="1969" actId="478"/>
          <ac:spMkLst>
            <pc:docMk/>
            <pc:sldMk cId="0" sldId="419"/>
            <ac:spMk id="21" creationId="{24DDDD18-CE2F-4E55-AF74-BDED25AC1D53}"/>
          </ac:spMkLst>
        </pc:spChg>
        <pc:spChg chg="mod">
          <ac:chgData name="Ravi Sundaram" userId="a7df020c0a403423" providerId="LiveId" clId="{FE5BBEDA-B454-4B63-BA32-4EFFAE196A6A}" dt="2020-08-25T06:09:26.124" v="1975" actId="1076"/>
          <ac:spMkLst>
            <pc:docMk/>
            <pc:sldMk cId="0" sldId="419"/>
            <ac:spMk id="34" creationId="{A36DE873-C336-4308-9305-8E8D4EDFB963}"/>
          </ac:spMkLst>
        </pc:spChg>
        <pc:spChg chg="mod">
          <ac:chgData name="Ravi Sundaram" userId="a7df020c0a403423" providerId="LiveId" clId="{FE5BBEDA-B454-4B63-BA32-4EFFAE196A6A}" dt="2020-08-25T06:09:19.879" v="1974" actId="1076"/>
          <ac:spMkLst>
            <pc:docMk/>
            <pc:sldMk cId="0" sldId="419"/>
            <ac:spMk id="35" creationId="{F05FADF5-C308-4AAB-84B4-154CB91CFC61}"/>
          </ac:spMkLst>
        </pc:spChg>
        <pc:spChg chg="del">
          <ac:chgData name="Ravi Sundaram" userId="a7df020c0a403423" providerId="LiveId" clId="{FE5BBEDA-B454-4B63-BA32-4EFFAE196A6A}" dt="2020-08-25T06:04:25.975" v="1902" actId="478"/>
          <ac:spMkLst>
            <pc:docMk/>
            <pc:sldMk cId="0" sldId="419"/>
            <ac:spMk id="31746" creationId="{7373B830-0458-4DC3-9D6B-2142956CBA10}"/>
          </ac:spMkLst>
        </pc:spChg>
        <pc:spChg chg="mod">
          <ac:chgData name="Ravi Sundaram" userId="a7df020c0a403423" providerId="LiveId" clId="{FE5BBEDA-B454-4B63-BA32-4EFFAE196A6A}" dt="2020-08-25T06:06:29.878" v="1958" actId="20577"/>
          <ac:spMkLst>
            <pc:docMk/>
            <pc:sldMk cId="0" sldId="419"/>
            <ac:spMk id="31747" creationId="{6AA8A664-DB59-4FC3-940E-505326199DEE}"/>
          </ac:spMkLst>
        </pc:spChg>
        <pc:spChg chg="mod">
          <ac:chgData name="Ravi Sundaram" userId="a7df020c0a403423" providerId="LiveId" clId="{FE5BBEDA-B454-4B63-BA32-4EFFAE196A6A}" dt="2020-08-25T06:06:12.600" v="1941" actId="14100"/>
          <ac:spMkLst>
            <pc:docMk/>
            <pc:sldMk cId="0" sldId="419"/>
            <ac:spMk id="31748" creationId="{D106DC27-E533-438B-95A4-F8D3625C2421}"/>
          </ac:spMkLst>
        </pc:spChg>
        <pc:grpChg chg="add del mod">
          <ac:chgData name="Ravi Sundaram" userId="a7df020c0a403423" providerId="LiveId" clId="{FE5BBEDA-B454-4B63-BA32-4EFFAE196A6A}" dt="2020-08-25T06:07:39.063" v="1963" actId="165"/>
          <ac:grpSpMkLst>
            <pc:docMk/>
            <pc:sldMk cId="0" sldId="419"/>
            <ac:grpSpMk id="5" creationId="{51A4BC21-A769-447C-B543-9BCEE4FF1088}"/>
          </ac:grpSpMkLst>
        </pc:grpChg>
        <pc:grpChg chg="add del mod">
          <ac:chgData name="Ravi Sundaram" userId="a7df020c0a403423" providerId="LiveId" clId="{FE5BBEDA-B454-4B63-BA32-4EFFAE196A6A}" dt="2020-08-25T06:09:31.078" v="1976" actId="478"/>
          <ac:grpSpMkLst>
            <pc:docMk/>
            <pc:sldMk cId="0" sldId="419"/>
            <ac:grpSpMk id="22" creationId="{A582ECCB-77EF-40D9-B17C-8CA87A4CC871}"/>
          </ac:grpSpMkLst>
        </pc:grpChg>
        <pc:grpChg chg="add mod">
          <ac:chgData name="Ravi Sundaram" userId="a7df020c0a403423" providerId="LiveId" clId="{FE5BBEDA-B454-4B63-BA32-4EFFAE196A6A}" dt="2020-08-25T06:10:40.331" v="1979" actId="1076"/>
          <ac:grpSpMkLst>
            <pc:docMk/>
            <pc:sldMk cId="0" sldId="419"/>
            <ac:grpSpMk id="39" creationId="{B9345307-1074-46F0-9547-5C8DC9A7A23E}"/>
          </ac:grpSpMkLst>
        </pc:grpChg>
      </pc:sldChg>
      <pc:sldChg chg="addSp delSp modSp add del">
        <pc:chgData name="Ravi Sundaram" userId="a7df020c0a403423" providerId="LiveId" clId="{FE5BBEDA-B454-4B63-BA32-4EFFAE196A6A}" dt="2020-08-25T06:10:49.315" v="1980" actId="2696"/>
        <pc:sldMkLst>
          <pc:docMk/>
          <pc:sldMk cId="0" sldId="420"/>
        </pc:sldMkLst>
        <pc:spChg chg="del">
          <ac:chgData name="Ravi Sundaram" userId="a7df020c0a403423" providerId="LiveId" clId="{FE5BBEDA-B454-4B63-BA32-4EFFAE196A6A}" dt="2020-08-25T06:06:50.311" v="1959" actId="478"/>
          <ac:spMkLst>
            <pc:docMk/>
            <pc:sldMk cId="0" sldId="420"/>
            <ac:spMk id="32770" creationId="{EACC85BA-2C27-4F07-8C4E-22E264D33783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0" creationId="{7655BF69-6CEC-402C-A2A9-903E7336DF15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1" creationId="{E883032F-DF8B-406D-B05A-4F6A96B161F7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2" creationId="{D3922CEE-311E-4906-92F5-8DA8EAB765A9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3" creationId="{4A9AEE0F-D7A8-4476-A9A3-0DCB0B8A3D40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4" creationId="{57D84D27-1A1A-4E6D-8512-483451591ABB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5" creationId="{49308A47-3E4B-496E-A1F1-57ED02733ECB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6" creationId="{53B4F237-589A-484F-8E87-F71CA9045E0E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7" creationId="{A7A209A4-7E8C-4066-96D5-D38A194F4CCE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2788" creationId="{88FE95FC-6735-42B9-9009-E24F5A397A74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45" creationId="{8525E4B4-AEFD-4FDD-9ACD-2091232ED05E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46" creationId="{7F856474-987F-4436-A6B8-4E3112B452D4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47" creationId="{B585327F-510E-450D-BDD6-B602236486F9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48" creationId="{342EC576-2997-4AC6-93D7-4073E65685F4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49" creationId="{F5A64632-E5AC-40FF-8131-8C1A5AB9C031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50" creationId="{ACF45EC5-F59D-43E8-A2EC-39C2682C413E}"/>
          </ac:spMkLst>
        </pc:spChg>
        <pc:spChg chg="mod topLvl">
          <ac:chgData name="Ravi Sundaram" userId="a7df020c0a403423" providerId="LiveId" clId="{FE5BBEDA-B454-4B63-BA32-4EFFAE196A6A}" dt="2020-08-25T06:08:43.920" v="1968" actId="164"/>
          <ac:spMkLst>
            <pc:docMk/>
            <pc:sldMk cId="0" sldId="420"/>
            <ac:spMk id="35851" creationId="{344583A4-86C3-4770-9B6E-ABF99A0E9371}"/>
          </ac:spMkLst>
        </pc:spChg>
        <pc:grpChg chg="add del mod">
          <ac:chgData name="Ravi Sundaram" userId="a7df020c0a403423" providerId="LiveId" clId="{FE5BBEDA-B454-4B63-BA32-4EFFAE196A6A}" dt="2020-08-25T06:08:29.537" v="1967" actId="165"/>
          <ac:grpSpMkLst>
            <pc:docMk/>
            <pc:sldMk cId="0" sldId="420"/>
            <ac:grpSpMk id="2" creationId="{F96914FB-34E2-4121-8FC7-471EBB9768E3}"/>
          </ac:grpSpMkLst>
        </pc:grpChg>
        <pc:grpChg chg="add mod">
          <ac:chgData name="Ravi Sundaram" userId="a7df020c0a403423" providerId="LiveId" clId="{FE5BBEDA-B454-4B63-BA32-4EFFAE196A6A}" dt="2020-08-25T06:08:43.920" v="1968" actId="164"/>
          <ac:grpSpMkLst>
            <pc:docMk/>
            <pc:sldMk cId="0" sldId="420"/>
            <ac:grpSpMk id="3" creationId="{44AF7C3F-B347-4721-899A-DBA63C63223E}"/>
          </ac:grpSpMkLst>
        </pc:grpChg>
      </pc:sldChg>
      <pc:sldChg chg="addSp delSp modSp add modAnim">
        <pc:chgData name="Ravi Sundaram" userId="a7df020c0a403423" providerId="LiveId" clId="{FE5BBEDA-B454-4B63-BA32-4EFFAE196A6A}" dt="2020-08-25T06:34:26.799" v="2795"/>
        <pc:sldMkLst>
          <pc:docMk/>
          <pc:sldMk cId="0" sldId="421"/>
        </pc:sldMkLst>
        <pc:spChg chg="del">
          <ac:chgData name="Ravi Sundaram" userId="a7df020c0a403423" providerId="LiveId" clId="{FE5BBEDA-B454-4B63-BA32-4EFFAE196A6A}" dt="2020-08-25T05:58:26.884" v="1681" actId="478"/>
          <ac:spMkLst>
            <pc:docMk/>
            <pc:sldMk cId="0" sldId="421"/>
            <ac:spMk id="33794" creationId="{A4B2D330-66D9-4EED-95E5-ABAE53A5FD2D}"/>
          </ac:spMkLst>
        </pc:spChg>
        <pc:spChg chg="mod">
          <ac:chgData name="Ravi Sundaram" userId="a7df020c0a403423" providerId="LiveId" clId="{FE5BBEDA-B454-4B63-BA32-4EFFAE196A6A}" dt="2020-08-25T06:33:11.389" v="2789" actId="164"/>
          <ac:spMkLst>
            <pc:docMk/>
            <pc:sldMk cId="0" sldId="421"/>
            <ac:spMk id="33804" creationId="{36486C7A-C4B4-489C-8522-B8D8AB6EDE47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11" creationId="{2C23A3A3-17AB-433E-BD18-A51BC0EF975B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14" creationId="{29BD1FD5-7481-48CE-8617-5A0A477DCB10}"/>
          </ac:spMkLst>
        </pc:spChg>
        <pc:spChg chg="mod">
          <ac:chgData name="Ravi Sundaram" userId="a7df020c0a403423" providerId="LiveId" clId="{FE5BBEDA-B454-4B63-BA32-4EFFAE196A6A}" dt="2020-08-25T06:33:40.972" v="2792" actId="164"/>
          <ac:spMkLst>
            <pc:docMk/>
            <pc:sldMk cId="0" sldId="421"/>
            <ac:spMk id="33815" creationId="{AA0E0E96-88D5-4042-8309-86AE894DCCCA}"/>
          </ac:spMkLst>
        </pc:spChg>
        <pc:spChg chg="mod">
          <ac:chgData name="Ravi Sundaram" userId="a7df020c0a403423" providerId="LiveId" clId="{FE5BBEDA-B454-4B63-BA32-4EFFAE196A6A}" dt="2020-08-25T06:33:40.972" v="2792" actId="164"/>
          <ac:spMkLst>
            <pc:docMk/>
            <pc:sldMk cId="0" sldId="421"/>
            <ac:spMk id="33816" creationId="{56709308-5D7B-476E-B188-A916801323F4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21" creationId="{C5A0E36F-2A46-4807-B465-8383BFC75971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22" creationId="{E4A0D72D-BA36-40D4-B9F0-B58903FEB4BC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23" creationId="{32048DC8-2FC2-44D3-BF53-547BA449C53F}"/>
          </ac:spMkLst>
        </pc:spChg>
        <pc:spChg chg="mod">
          <ac:chgData name="Ravi Sundaram" userId="a7df020c0a403423" providerId="LiveId" clId="{FE5BBEDA-B454-4B63-BA32-4EFFAE196A6A}" dt="2020-08-25T06:32:35.985" v="2786" actId="164"/>
          <ac:spMkLst>
            <pc:docMk/>
            <pc:sldMk cId="0" sldId="421"/>
            <ac:spMk id="33824" creationId="{2F8399DB-C6FD-4278-8743-1629B63E0732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25" creationId="{554B9161-3738-4756-8C52-983B3F92C4FB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3826" creationId="{D3029B58-604A-421B-8C60-E07D94F0336E}"/>
          </ac:spMkLst>
        </pc:spChg>
        <pc:spChg chg="mod">
          <ac:chgData name="Ravi Sundaram" userId="a7df020c0a403423" providerId="LiveId" clId="{FE5BBEDA-B454-4B63-BA32-4EFFAE196A6A}" dt="2020-08-25T06:32:35.985" v="2786" actId="164"/>
          <ac:spMkLst>
            <pc:docMk/>
            <pc:sldMk cId="0" sldId="421"/>
            <ac:spMk id="36868" creationId="{467631AC-A030-4C3E-8DB4-E61A727823C7}"/>
          </ac:spMkLst>
        </pc:spChg>
        <pc:spChg chg="mod">
          <ac:chgData name="Ravi Sundaram" userId="a7df020c0a403423" providerId="LiveId" clId="{FE5BBEDA-B454-4B63-BA32-4EFFAE196A6A}" dt="2020-08-25T06:32:35.985" v="2786" actId="164"/>
          <ac:spMkLst>
            <pc:docMk/>
            <pc:sldMk cId="0" sldId="421"/>
            <ac:spMk id="36869" creationId="{B95DE50C-63A5-425F-9016-F10081BC6EFE}"/>
          </ac:spMkLst>
        </pc:spChg>
        <pc:spChg chg="mod">
          <ac:chgData name="Ravi Sundaram" userId="a7df020c0a403423" providerId="LiveId" clId="{FE5BBEDA-B454-4B63-BA32-4EFFAE196A6A}" dt="2020-08-25T06:32:35.985" v="2786" actId="164"/>
          <ac:spMkLst>
            <pc:docMk/>
            <pc:sldMk cId="0" sldId="421"/>
            <ac:spMk id="36870" creationId="{D88E8009-1DB0-435F-8EEA-1EF0C6ABD4EE}"/>
          </ac:spMkLst>
        </pc:spChg>
        <pc:spChg chg="mod">
          <ac:chgData name="Ravi Sundaram" userId="a7df020c0a403423" providerId="LiveId" clId="{FE5BBEDA-B454-4B63-BA32-4EFFAE196A6A}" dt="2020-08-25T06:32:35.985" v="2786" actId="164"/>
          <ac:spMkLst>
            <pc:docMk/>
            <pc:sldMk cId="0" sldId="421"/>
            <ac:spMk id="36871" creationId="{53AEF895-23B8-4C98-8FB5-94AB9E0E176A}"/>
          </ac:spMkLst>
        </pc:spChg>
        <pc:spChg chg="mod">
          <ac:chgData name="Ravi Sundaram" userId="a7df020c0a403423" providerId="LiveId" clId="{FE5BBEDA-B454-4B63-BA32-4EFFAE196A6A}" dt="2020-08-25T06:33:11.389" v="2789" actId="164"/>
          <ac:spMkLst>
            <pc:docMk/>
            <pc:sldMk cId="0" sldId="421"/>
            <ac:spMk id="36872" creationId="{DCD3FBC3-534D-4B9B-ADD8-9C05DA7CB4D0}"/>
          </ac:spMkLst>
        </pc:spChg>
        <pc:spChg chg="mod">
          <ac:chgData name="Ravi Sundaram" userId="a7df020c0a403423" providerId="LiveId" clId="{FE5BBEDA-B454-4B63-BA32-4EFFAE196A6A}" dt="2020-08-25T06:33:11.389" v="2789" actId="164"/>
          <ac:spMkLst>
            <pc:docMk/>
            <pc:sldMk cId="0" sldId="421"/>
            <ac:spMk id="36873" creationId="{07333600-4B1D-4F0B-A903-CF71FA79A45A}"/>
          </ac:spMkLst>
        </pc:spChg>
        <pc:spChg chg="mod">
          <ac:chgData name="Ravi Sundaram" userId="a7df020c0a403423" providerId="LiveId" clId="{FE5BBEDA-B454-4B63-BA32-4EFFAE196A6A}" dt="2020-08-25T06:33:11.389" v="2789" actId="164"/>
          <ac:spMkLst>
            <pc:docMk/>
            <pc:sldMk cId="0" sldId="421"/>
            <ac:spMk id="36874" creationId="{5F7151C7-06CC-4E09-BA87-8403A875B3DE}"/>
          </ac:spMkLst>
        </pc:spChg>
        <pc:spChg chg="mod">
          <ac:chgData name="Ravi Sundaram" userId="a7df020c0a403423" providerId="LiveId" clId="{FE5BBEDA-B454-4B63-BA32-4EFFAE196A6A}" dt="2020-08-25T06:33:11.389" v="2789" actId="164"/>
          <ac:spMkLst>
            <pc:docMk/>
            <pc:sldMk cId="0" sldId="421"/>
            <ac:spMk id="36875" creationId="{03204917-641F-4FD4-B2F7-A2BA17C777FC}"/>
          </ac:spMkLst>
        </pc:spChg>
        <pc:spChg chg="mod">
          <ac:chgData name="Ravi Sundaram" userId="a7df020c0a403423" providerId="LiveId" clId="{FE5BBEDA-B454-4B63-BA32-4EFFAE196A6A}" dt="2020-08-25T06:33:40.972" v="2792" actId="164"/>
          <ac:spMkLst>
            <pc:docMk/>
            <pc:sldMk cId="0" sldId="421"/>
            <ac:spMk id="36878" creationId="{2D071294-57A1-499B-891E-B095CB45A9A6}"/>
          </ac:spMkLst>
        </pc:spChg>
        <pc:spChg chg="mod">
          <ac:chgData name="Ravi Sundaram" userId="a7df020c0a403423" providerId="LiveId" clId="{FE5BBEDA-B454-4B63-BA32-4EFFAE196A6A}" dt="2020-08-25T06:33:40.972" v="2792" actId="164"/>
          <ac:spMkLst>
            <pc:docMk/>
            <pc:sldMk cId="0" sldId="421"/>
            <ac:spMk id="36879" creationId="{B7483A74-80EE-4E7A-8CD2-B8B4570E506B}"/>
          </ac:spMkLst>
        </pc:spChg>
        <pc:spChg chg="mod">
          <ac:chgData name="Ravi Sundaram" userId="a7df020c0a403423" providerId="LiveId" clId="{FE5BBEDA-B454-4B63-BA32-4EFFAE196A6A}" dt="2020-08-25T06:33:40.972" v="2792" actId="164"/>
          <ac:spMkLst>
            <pc:docMk/>
            <pc:sldMk cId="0" sldId="421"/>
            <ac:spMk id="36880" creationId="{3AD3499C-B49A-4DF7-A0BB-7939235C8833}"/>
          </ac:spMkLst>
        </pc:spChg>
        <pc:spChg chg="mod">
          <ac:chgData name="Ravi Sundaram" userId="a7df020c0a403423" providerId="LiveId" clId="{FE5BBEDA-B454-4B63-BA32-4EFFAE196A6A}" dt="2020-08-25T06:33:40.972" v="2792" actId="164"/>
          <ac:spMkLst>
            <pc:docMk/>
            <pc:sldMk cId="0" sldId="421"/>
            <ac:spMk id="36881" creationId="{288B5F3F-8EFA-49F9-AFDD-7704AA10C5CA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6889" creationId="{FF4C1AE5-C295-4360-909E-DEB53E144762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6890" creationId="{5D123BF8-80DD-4383-956B-B30D7C973C19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6891" creationId="{13A12371-1D34-4617-8407-5552F9EF8CAC}"/>
          </ac:spMkLst>
        </pc:spChg>
        <pc:spChg chg="mod">
          <ac:chgData name="Ravi Sundaram" userId="a7df020c0a403423" providerId="LiveId" clId="{FE5BBEDA-B454-4B63-BA32-4EFFAE196A6A}" dt="2020-08-25T06:34:25.097" v="2794" actId="164"/>
          <ac:spMkLst>
            <pc:docMk/>
            <pc:sldMk cId="0" sldId="421"/>
            <ac:spMk id="36892" creationId="{3A24F11D-68F5-4A93-AACA-CC9635D82527}"/>
          </ac:spMkLst>
        </pc:spChg>
        <pc:grpChg chg="add mod">
          <ac:chgData name="Ravi Sundaram" userId="a7df020c0a403423" providerId="LiveId" clId="{FE5BBEDA-B454-4B63-BA32-4EFFAE196A6A}" dt="2020-08-25T06:32:35.985" v="2786" actId="164"/>
          <ac:grpSpMkLst>
            <pc:docMk/>
            <pc:sldMk cId="0" sldId="421"/>
            <ac:grpSpMk id="2" creationId="{6810A0B7-1551-444A-B23B-07E4E0DF545F}"/>
          </ac:grpSpMkLst>
        </pc:grpChg>
        <pc:grpChg chg="add mod">
          <ac:chgData name="Ravi Sundaram" userId="a7df020c0a403423" providerId="LiveId" clId="{FE5BBEDA-B454-4B63-BA32-4EFFAE196A6A}" dt="2020-08-25T06:33:11.389" v="2789" actId="164"/>
          <ac:grpSpMkLst>
            <pc:docMk/>
            <pc:sldMk cId="0" sldId="421"/>
            <ac:grpSpMk id="3" creationId="{0813FD34-0406-4D2B-83E6-65281D3AABF8}"/>
          </ac:grpSpMkLst>
        </pc:grpChg>
        <pc:grpChg chg="add mod">
          <ac:chgData name="Ravi Sundaram" userId="a7df020c0a403423" providerId="LiveId" clId="{FE5BBEDA-B454-4B63-BA32-4EFFAE196A6A}" dt="2020-08-25T06:33:40.972" v="2792" actId="164"/>
          <ac:grpSpMkLst>
            <pc:docMk/>
            <pc:sldMk cId="0" sldId="421"/>
            <ac:grpSpMk id="4" creationId="{5190CF94-79F3-42C3-8057-2E78770339B6}"/>
          </ac:grpSpMkLst>
        </pc:grpChg>
        <pc:grpChg chg="add mod">
          <ac:chgData name="Ravi Sundaram" userId="a7df020c0a403423" providerId="LiveId" clId="{FE5BBEDA-B454-4B63-BA32-4EFFAE196A6A}" dt="2020-08-25T06:34:25.097" v="2794" actId="164"/>
          <ac:grpSpMkLst>
            <pc:docMk/>
            <pc:sldMk cId="0" sldId="421"/>
            <ac:grpSpMk id="5" creationId="{AA1D9B14-84A1-4DE0-9045-F0D5AA09A9EE}"/>
          </ac:grpSpMkLst>
        </pc:grpChg>
      </pc:sldChg>
      <pc:sldChg chg="add del">
        <pc:chgData name="Ravi Sundaram" userId="a7df020c0a403423" providerId="LiveId" clId="{FE5BBEDA-B454-4B63-BA32-4EFFAE196A6A}" dt="2020-08-25T06:11:08.695" v="1981" actId="2696"/>
        <pc:sldMkLst>
          <pc:docMk/>
          <pc:sldMk cId="0" sldId="425"/>
        </pc:sldMkLst>
      </pc:sldChg>
      <pc:sldChg chg="delSp add del ord">
        <pc:chgData name="Ravi Sundaram" userId="a7df020c0a403423" providerId="LiveId" clId="{FE5BBEDA-B454-4B63-BA32-4EFFAE196A6A}" dt="2020-08-25T06:30:01.770" v="2772" actId="2696"/>
        <pc:sldMkLst>
          <pc:docMk/>
          <pc:sldMk cId="509645182" sldId="426"/>
        </pc:sldMkLst>
        <pc:spChg chg="del">
          <ac:chgData name="Ravi Sundaram" userId="a7df020c0a403423" providerId="LiveId" clId="{FE5BBEDA-B454-4B63-BA32-4EFFAE196A6A}" dt="2020-08-25T06:29:28.598" v="2771" actId="478"/>
          <ac:spMkLst>
            <pc:docMk/>
            <pc:sldMk cId="509645182" sldId="426"/>
            <ac:spMk id="31746" creationId="{7373B830-0458-4DC3-9D6B-2142956CBA10}"/>
          </ac:spMkLst>
        </pc:spChg>
      </pc:sldChg>
      <pc:sldChg chg="addSp delSp modSp add modAnim">
        <pc:chgData name="Ravi Sundaram" userId="a7df020c0a403423" providerId="LiveId" clId="{FE5BBEDA-B454-4B63-BA32-4EFFAE196A6A}" dt="2020-08-25T06:35:34.137" v="2799"/>
        <pc:sldMkLst>
          <pc:docMk/>
          <pc:sldMk cId="0" sldId="428"/>
        </pc:sldMkLst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1" creationId="{C8C04C14-7A2F-4981-829A-C6A5F055E627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2" creationId="{4E8CAA60-76FE-4D6D-94E1-3296E2662E06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3" creationId="{62B2B755-4D05-4B40-A035-CCEE36392CF1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4" creationId="{6EEF43C1-F112-49BA-8434-5B9CC79FC013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5" creationId="{87BE8AE0-697F-45BD-B534-2FA7CF87175F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6" creationId="{DE8F2EA1-50E3-47F9-BBAB-CB522001382C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27" creationId="{A61AF99C-3602-487C-A6F3-CE22631486AB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3" creationId="{63995179-B56C-4A8E-9297-A804FEFC3C4E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4" creationId="{F53EBB22-A375-4ADD-A946-705A7F8A9009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5" creationId="{D47D6E55-43EE-45FC-ACA0-15A6BE4FDBB3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6" creationId="{A2415F5C-0250-444E-A71E-6F851DC59DB4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7" creationId="{A31B7C2E-CF7A-438D-91F9-692A1F7DA258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8" creationId="{CB3A8869-6F19-4CFE-B685-011F9E04D24F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39" creationId="{D523C8D1-11CB-438B-A2E9-310F798D6E3A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47" creationId="{E420897A-1C60-4F11-9F08-96BEC3B02405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48" creationId="{3E59CA1A-52EB-4CE3-A038-3E6A1AF15AEC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9251" creationId="{1AC742F2-4DC9-4C76-8476-BC0388427FB3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53" creationId="{1A9CBEDA-6CAE-4DAF-A867-96660E8A64B7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54" creationId="{5383F2F1-A4B9-4805-8249-5BA6670E434D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9257" creationId="{B27C1BFD-A422-4F7C-A60C-DD6355245978}"/>
          </ac:spMkLst>
        </pc:spChg>
        <pc:spChg chg="del">
          <ac:chgData name="Ravi Sundaram" userId="a7df020c0a403423" providerId="LiveId" clId="{FE5BBEDA-B454-4B63-BA32-4EFFAE196A6A}" dt="2020-08-25T06:12:30.115" v="1998" actId="478"/>
          <ac:spMkLst>
            <pc:docMk/>
            <pc:sldMk cId="0" sldId="428"/>
            <ac:spMk id="39938" creationId="{28A80218-580D-43BD-B349-03052F4A4888}"/>
          </ac:spMkLst>
        </pc:spChg>
        <pc:spChg chg="mod">
          <ac:chgData name="Ravi Sundaram" userId="a7df020c0a403423" providerId="LiveId" clId="{FE5BBEDA-B454-4B63-BA32-4EFFAE196A6A}" dt="2020-08-25T06:16:41.032" v="2029" actId="1076"/>
          <ac:spMkLst>
            <pc:docMk/>
            <pc:sldMk cId="0" sldId="428"/>
            <ac:spMk id="39939" creationId="{ED45AD22-AA44-418F-B415-478C6219DEFF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48" creationId="{2AA3C493-4B21-441C-BBB3-7A78FE24376A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49" creationId="{DCDF1BEC-D5F1-4891-BE1B-42CD6A372312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50" creationId="{193EA041-98AF-4BD1-A365-343B99292D9B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51" creationId="{528D9EF8-68DD-4981-B26F-1FBB2232FD2C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52" creationId="{BD81B353-7E41-4792-8BE0-C4EDA425405C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60" creationId="{F000B3A0-CB29-4113-95C6-388207A49535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61" creationId="{D9576328-FF64-4A57-A4F8-89433FF51511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62" creationId="{B4772AF9-6BEF-442B-9422-5FFB86FF7A47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63" creationId="{6D840AA5-DC78-4CFA-AEE4-19DB5F29D911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64" creationId="{5BE45D28-39AE-4EFD-9E4E-3DEFD44E4C1C}"/>
          </ac:spMkLst>
        </pc:spChg>
        <pc:spChg chg="mod">
          <ac:chgData name="Ravi Sundaram" userId="a7df020c0a403423" providerId="LiveId" clId="{FE5BBEDA-B454-4B63-BA32-4EFFAE196A6A}" dt="2020-08-25T06:35:18.496" v="2796" actId="164"/>
          <ac:spMkLst>
            <pc:docMk/>
            <pc:sldMk cId="0" sldId="428"/>
            <ac:spMk id="39965" creationId="{1BB0B473-212F-48DC-A36D-1C1E342FE747}"/>
          </ac:spMkLst>
        </pc:spChg>
        <pc:spChg chg="mod">
          <ac:chgData name="Ravi Sundaram" userId="a7df020c0a403423" providerId="LiveId" clId="{FE5BBEDA-B454-4B63-BA32-4EFFAE196A6A}" dt="2020-08-25T06:35:18.496" v="2796" actId="164"/>
          <ac:spMkLst>
            <pc:docMk/>
            <pc:sldMk cId="0" sldId="428"/>
            <ac:spMk id="39966" creationId="{FAE27617-A52F-452E-AFE1-C54FD6BAEA59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69" creationId="{1BF5C552-706E-4A39-AE0C-EF69402B1E95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70" creationId="{C77C7FD7-2947-4C00-8FCB-968DCFFA331A}"/>
          </ac:spMkLst>
        </pc:spChg>
        <pc:spChg chg="mod">
          <ac:chgData name="Ravi Sundaram" userId="a7df020c0a403423" providerId="LiveId" clId="{FE5BBEDA-B454-4B63-BA32-4EFFAE196A6A}" dt="2020-08-25T06:12:44.589" v="1999" actId="1076"/>
          <ac:spMkLst>
            <pc:docMk/>
            <pc:sldMk cId="0" sldId="428"/>
            <ac:spMk id="39972" creationId="{0FA68A2E-573A-423E-9211-B2B3EEEFC739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75" creationId="{E8F8B9A7-3A04-47B0-BA62-54530E3C6122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76" creationId="{51D8CB47-52F1-4BF0-A411-A65BAEED6FFA}"/>
          </ac:spMkLst>
        </pc:spChg>
        <pc:spChg chg="mod">
          <ac:chgData name="Ravi Sundaram" userId="a7df020c0a403423" providerId="LiveId" clId="{FE5BBEDA-B454-4B63-BA32-4EFFAE196A6A}" dt="2020-08-25T06:35:32.600" v="2798" actId="164"/>
          <ac:spMkLst>
            <pc:docMk/>
            <pc:sldMk cId="0" sldId="428"/>
            <ac:spMk id="39978" creationId="{E8E7A071-1131-4D75-B149-019B69C59200}"/>
          </ac:spMkLst>
        </pc:spChg>
        <pc:spChg chg="mod">
          <ac:chgData name="Ravi Sundaram" userId="a7df020c0a403423" providerId="LiveId" clId="{FE5BBEDA-B454-4B63-BA32-4EFFAE196A6A}" dt="2020-08-25T06:12:25.642" v="1997" actId="1076"/>
          <ac:spMkLst>
            <pc:docMk/>
            <pc:sldMk cId="0" sldId="428"/>
            <ac:spMk id="508931" creationId="{31C4BB6E-0CC3-4A7D-9FA8-986125E06692}"/>
          </ac:spMkLst>
        </pc:spChg>
        <pc:grpChg chg="add mod">
          <ac:chgData name="Ravi Sundaram" userId="a7df020c0a403423" providerId="LiveId" clId="{FE5BBEDA-B454-4B63-BA32-4EFFAE196A6A}" dt="2020-08-25T06:35:18.496" v="2796" actId="164"/>
          <ac:grpSpMkLst>
            <pc:docMk/>
            <pc:sldMk cId="0" sldId="428"/>
            <ac:grpSpMk id="2" creationId="{7D25D3F9-965E-484C-859B-9499EAE657AC}"/>
          </ac:grpSpMkLst>
        </pc:grpChg>
        <pc:grpChg chg="add mod">
          <ac:chgData name="Ravi Sundaram" userId="a7df020c0a403423" providerId="LiveId" clId="{FE5BBEDA-B454-4B63-BA32-4EFFAE196A6A}" dt="2020-08-25T06:35:32.600" v="2798" actId="164"/>
          <ac:grpSpMkLst>
            <pc:docMk/>
            <pc:sldMk cId="0" sldId="428"/>
            <ac:grpSpMk id="3" creationId="{055D4167-D6B7-4F5E-B7E9-B9D16EEA7B85}"/>
          </ac:grpSpMkLst>
        </pc:grpChg>
      </pc:sldChg>
      <pc:sldChg chg="add del">
        <pc:chgData name="Ravi Sundaram" userId="a7df020c0a403423" providerId="LiveId" clId="{FE5BBEDA-B454-4B63-BA32-4EFFAE196A6A}" dt="2020-08-25T06:35:55.833" v="2800" actId="2696"/>
        <pc:sldMkLst>
          <pc:docMk/>
          <pc:sldMk cId="0" sldId="434"/>
        </pc:sldMkLst>
      </pc:sldChg>
      <pc:sldChg chg="delSp modSp add modAnim">
        <pc:chgData name="Ravi Sundaram" userId="a7df020c0a403423" providerId="LiveId" clId="{FE5BBEDA-B454-4B63-BA32-4EFFAE196A6A}" dt="2020-08-25T06:37:16.981" v="2825"/>
        <pc:sldMkLst>
          <pc:docMk/>
          <pc:sldMk cId="0" sldId="435"/>
        </pc:sldMkLst>
        <pc:spChg chg="del">
          <ac:chgData name="Ravi Sundaram" userId="a7df020c0a403423" providerId="LiveId" clId="{FE5BBEDA-B454-4B63-BA32-4EFFAE196A6A}" dt="2020-08-25T06:22:58.565" v="2336" actId="478"/>
          <ac:spMkLst>
            <pc:docMk/>
            <pc:sldMk cId="0" sldId="435"/>
            <ac:spMk id="46082" creationId="{7993635E-5B1B-427B-AFAD-3E6B8FDBB6E6}"/>
          </ac:spMkLst>
        </pc:spChg>
        <pc:spChg chg="mod">
          <ac:chgData name="Ravi Sundaram" userId="a7df020c0a403423" providerId="LiveId" clId="{FE5BBEDA-B454-4B63-BA32-4EFFAE196A6A}" dt="2020-08-25T06:23:18.073" v="2340" actId="1076"/>
          <ac:spMkLst>
            <pc:docMk/>
            <pc:sldMk cId="0" sldId="435"/>
            <ac:spMk id="46083" creationId="{FB5827AB-D94A-4FEE-A185-D1F34AF31618}"/>
          </ac:spMkLst>
        </pc:spChg>
        <pc:spChg chg="mod">
          <ac:chgData name="Ravi Sundaram" userId="a7df020c0a403423" providerId="LiveId" clId="{FE5BBEDA-B454-4B63-BA32-4EFFAE196A6A}" dt="2020-08-25T06:36:37.334" v="2820" actId="20577"/>
          <ac:spMkLst>
            <pc:docMk/>
            <pc:sldMk cId="0" sldId="435"/>
            <ac:spMk id="46084" creationId="{4B3EB1FA-91F7-4745-8B9A-FE2B2B89F791}"/>
          </ac:spMkLst>
        </pc:spChg>
      </pc:sldChg>
      <pc:sldMasterChg chg="delSldLayout">
        <pc:chgData name="Ravi Sundaram" userId="a7df020c0a403423" providerId="LiveId" clId="{FE5BBEDA-B454-4B63-BA32-4EFFAE196A6A}" dt="2020-08-25T05:43:33.887" v="1204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FE5BBEDA-B454-4B63-BA32-4EFFAE196A6A}" dt="2020-08-25T05:43:33.887" v="1204" actId="2696"/>
          <pc:sldLayoutMkLst>
            <pc:docMk/>
            <pc:sldMasterMk cId="2006853913" sldId="2147483648"/>
            <pc:sldLayoutMk cId="1943042489" sldId="2147483662"/>
          </pc:sldLayoutMkLst>
        </pc:sldLayoutChg>
        <pc:sldLayoutChg chg="del">
          <pc:chgData name="Ravi Sundaram" userId="a7df020c0a403423" providerId="LiveId" clId="{FE5BBEDA-B454-4B63-BA32-4EFFAE196A6A}" dt="2020-08-25T05:19:33.767" v="526" actId="2696"/>
          <pc:sldLayoutMkLst>
            <pc:docMk/>
            <pc:sldMasterMk cId="2006853913" sldId="2147483648"/>
            <pc:sldLayoutMk cId="3908071040" sldId="2147483662"/>
          </pc:sldLayoutMkLst>
        </pc:sldLayoutChg>
      </pc:sldMasterChg>
    </pc:docChg>
  </pc:docChgLst>
  <pc:docChgLst>
    <pc:chgData name="Ravi Sundaram" userId="a7df020c0a403423" providerId="LiveId" clId="{19513EB1-AC3E-4F61-84D6-0DA1F241EEF1}"/>
    <pc:docChg chg="custSel delSld modSld">
      <pc:chgData name="Ravi Sundaram" userId="a7df020c0a403423" providerId="LiveId" clId="{19513EB1-AC3E-4F61-84D6-0DA1F241EEF1}" dt="2020-07-09T02:06:53.704" v="950" actId="2696"/>
      <pc:docMkLst>
        <pc:docMk/>
      </pc:docMkLst>
      <pc:sldChg chg="modSp">
        <pc:chgData name="Ravi Sundaram" userId="a7df020c0a403423" providerId="LiveId" clId="{19513EB1-AC3E-4F61-84D6-0DA1F241EEF1}" dt="2020-07-09T00:58:29.773" v="303" actId="20577"/>
        <pc:sldMkLst>
          <pc:docMk/>
          <pc:sldMk cId="4099122483" sldId="257"/>
        </pc:sldMkLst>
        <pc:spChg chg="mod">
          <ac:chgData name="Ravi Sundaram" userId="a7df020c0a403423" providerId="LiveId" clId="{19513EB1-AC3E-4F61-84D6-0DA1F241EEF1}" dt="2020-07-09T00:58:29.773" v="303" actId="20577"/>
          <ac:spMkLst>
            <pc:docMk/>
            <pc:sldMk cId="4099122483" sldId="257"/>
            <ac:spMk id="2" creationId="{80797C44-BBD0-4A67-A16E-1796651C5A29}"/>
          </ac:spMkLst>
        </pc:spChg>
        <pc:spChg chg="mod">
          <ac:chgData name="Ravi Sundaram" userId="a7df020c0a403423" providerId="LiveId" clId="{19513EB1-AC3E-4F61-84D6-0DA1F241EEF1}" dt="2020-07-06T06:00:55.560" v="175" actId="115"/>
          <ac:spMkLst>
            <pc:docMk/>
            <pc:sldMk cId="4099122483" sldId="257"/>
            <ac:spMk id="3" creationId="{0058199E-2156-4542-B134-D3536A98A899}"/>
          </ac:spMkLst>
        </pc:spChg>
      </pc:sldChg>
      <pc:sldChg chg="modSp">
        <pc:chgData name="Ravi Sundaram" userId="a7df020c0a403423" providerId="LiveId" clId="{19513EB1-AC3E-4F61-84D6-0DA1F241EEF1}" dt="2020-07-06T06:01:51.527" v="289" actId="20577"/>
        <pc:sldMkLst>
          <pc:docMk/>
          <pc:sldMk cId="3479009568" sldId="258"/>
        </pc:sldMkLst>
        <pc:spChg chg="mod">
          <ac:chgData name="Ravi Sundaram" userId="a7df020c0a403423" providerId="LiveId" clId="{19513EB1-AC3E-4F61-84D6-0DA1F241EEF1}" dt="2020-07-06T06:01:09.725" v="181" actId="20577"/>
          <ac:spMkLst>
            <pc:docMk/>
            <pc:sldMk cId="3479009568" sldId="258"/>
            <ac:spMk id="2" creationId="{5FA1FA58-59B8-4EFD-BF2B-069C457129B2}"/>
          </ac:spMkLst>
        </pc:spChg>
        <pc:spChg chg="mod">
          <ac:chgData name="Ravi Sundaram" userId="a7df020c0a403423" providerId="LiveId" clId="{19513EB1-AC3E-4F61-84D6-0DA1F241EEF1}" dt="2020-07-06T06:01:51.527" v="28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19513EB1-AC3E-4F61-84D6-0DA1F241EEF1}" dt="2020-07-06T05:58:14.600" v="103" actId="2696"/>
        <pc:sldMkLst>
          <pc:docMk/>
          <pc:sldMk cId="2070658356" sldId="259"/>
        </pc:sldMkLst>
      </pc:sldChg>
      <pc:sldChg chg="del">
        <pc:chgData name="Ravi Sundaram" userId="a7df020c0a403423" providerId="LiveId" clId="{19513EB1-AC3E-4F61-84D6-0DA1F241EEF1}" dt="2020-07-06T05:58:14.740" v="115" actId="2696"/>
        <pc:sldMkLst>
          <pc:docMk/>
          <pc:sldMk cId="585050186" sldId="260"/>
        </pc:sldMkLst>
      </pc:sldChg>
      <pc:sldChg chg="del">
        <pc:chgData name="Ravi Sundaram" userId="a7df020c0a403423" providerId="LiveId" clId="{19513EB1-AC3E-4F61-84D6-0DA1F241EEF1}" dt="2020-07-06T05:58:14.613" v="104" actId="2696"/>
        <pc:sldMkLst>
          <pc:docMk/>
          <pc:sldMk cId="3133888890" sldId="275"/>
        </pc:sldMkLst>
      </pc:sldChg>
      <pc:sldChg chg="del">
        <pc:chgData name="Ravi Sundaram" userId="a7df020c0a403423" providerId="LiveId" clId="{19513EB1-AC3E-4F61-84D6-0DA1F241EEF1}" dt="2020-07-06T05:58:14.624" v="105" actId="2696"/>
        <pc:sldMkLst>
          <pc:docMk/>
          <pc:sldMk cId="4279951466" sldId="276"/>
        </pc:sldMkLst>
      </pc:sldChg>
      <pc:sldChg chg="del">
        <pc:chgData name="Ravi Sundaram" userId="a7df020c0a403423" providerId="LiveId" clId="{19513EB1-AC3E-4F61-84D6-0DA1F241EEF1}" dt="2020-07-06T05:58:14.644" v="107" actId="2696"/>
        <pc:sldMkLst>
          <pc:docMk/>
          <pc:sldMk cId="827947371" sldId="277"/>
        </pc:sldMkLst>
      </pc:sldChg>
      <pc:sldChg chg="del">
        <pc:chgData name="Ravi Sundaram" userId="a7df020c0a403423" providerId="LiveId" clId="{19513EB1-AC3E-4F61-84D6-0DA1F241EEF1}" dt="2020-07-06T05:58:14.654" v="108" actId="2696"/>
        <pc:sldMkLst>
          <pc:docMk/>
          <pc:sldMk cId="1122615267" sldId="278"/>
        </pc:sldMkLst>
      </pc:sldChg>
      <pc:sldChg chg="del">
        <pc:chgData name="Ravi Sundaram" userId="a7df020c0a403423" providerId="LiveId" clId="{19513EB1-AC3E-4F61-84D6-0DA1F241EEF1}" dt="2020-07-06T05:58:14.664" v="109" actId="2696"/>
        <pc:sldMkLst>
          <pc:docMk/>
          <pc:sldMk cId="505879623" sldId="279"/>
        </pc:sldMkLst>
      </pc:sldChg>
      <pc:sldChg chg="del">
        <pc:chgData name="Ravi Sundaram" userId="a7df020c0a403423" providerId="LiveId" clId="{19513EB1-AC3E-4F61-84D6-0DA1F241EEF1}" dt="2020-07-06T05:58:14.675" v="110" actId="2696"/>
        <pc:sldMkLst>
          <pc:docMk/>
          <pc:sldMk cId="853875631" sldId="280"/>
        </pc:sldMkLst>
      </pc:sldChg>
      <pc:sldChg chg="del">
        <pc:chgData name="Ravi Sundaram" userId="a7df020c0a403423" providerId="LiveId" clId="{19513EB1-AC3E-4F61-84D6-0DA1F241EEF1}" dt="2020-07-06T05:58:14.634" v="106" actId="2696"/>
        <pc:sldMkLst>
          <pc:docMk/>
          <pc:sldMk cId="4033978330" sldId="281"/>
        </pc:sldMkLst>
      </pc:sldChg>
      <pc:sldChg chg="del">
        <pc:chgData name="Ravi Sundaram" userId="a7df020c0a403423" providerId="LiveId" clId="{19513EB1-AC3E-4F61-84D6-0DA1F241EEF1}" dt="2020-07-06T05:58:14.683" v="111" actId="2696"/>
        <pc:sldMkLst>
          <pc:docMk/>
          <pc:sldMk cId="2642526880" sldId="282"/>
        </pc:sldMkLst>
      </pc:sldChg>
      <pc:sldChg chg="del">
        <pc:chgData name="Ravi Sundaram" userId="a7df020c0a403423" providerId="LiveId" clId="{19513EB1-AC3E-4F61-84D6-0DA1F241EEF1}" dt="2020-07-06T05:58:14.694" v="112" actId="2696"/>
        <pc:sldMkLst>
          <pc:docMk/>
          <pc:sldMk cId="3660344932" sldId="283"/>
        </pc:sldMkLst>
      </pc:sldChg>
      <pc:sldChg chg="del">
        <pc:chgData name="Ravi Sundaram" userId="a7df020c0a403423" providerId="LiveId" clId="{19513EB1-AC3E-4F61-84D6-0DA1F241EEF1}" dt="2020-07-06T05:58:14.727" v="114" actId="2696"/>
        <pc:sldMkLst>
          <pc:docMk/>
          <pc:sldMk cId="3159837357" sldId="284"/>
        </pc:sldMkLst>
      </pc:sldChg>
      <pc:sldChg chg="del">
        <pc:chgData name="Ravi Sundaram" userId="a7df020c0a403423" providerId="LiveId" clId="{19513EB1-AC3E-4F61-84D6-0DA1F241EEF1}" dt="2020-07-06T05:58:14.706" v="113" actId="2696"/>
        <pc:sldMkLst>
          <pc:docMk/>
          <pc:sldMk cId="3661700666" sldId="285"/>
        </pc:sldMkLst>
      </pc:sldChg>
      <pc:sldChg chg="del">
        <pc:chgData name="Ravi Sundaram" userId="a7df020c0a403423" providerId="LiveId" clId="{19513EB1-AC3E-4F61-84D6-0DA1F241EEF1}" dt="2020-07-06T05:58:14.748" v="116" actId="2696"/>
        <pc:sldMkLst>
          <pc:docMk/>
          <pc:sldMk cId="4011775224" sldId="286"/>
        </pc:sldMkLst>
      </pc:sldChg>
      <pc:sldChg chg="del">
        <pc:chgData name="Ravi Sundaram" userId="a7df020c0a403423" providerId="LiveId" clId="{19513EB1-AC3E-4F61-84D6-0DA1F241EEF1}" dt="2020-07-06T05:58:14.765" v="117" actId="2696"/>
        <pc:sldMkLst>
          <pc:docMk/>
          <pc:sldMk cId="0" sldId="287"/>
        </pc:sldMkLst>
      </pc:sldChg>
      <pc:sldChg chg="del">
        <pc:chgData name="Ravi Sundaram" userId="a7df020c0a403423" providerId="LiveId" clId="{19513EB1-AC3E-4F61-84D6-0DA1F241EEF1}" dt="2020-07-06T05:58:14.791" v="118" actId="2696"/>
        <pc:sldMkLst>
          <pc:docMk/>
          <pc:sldMk cId="0" sldId="288"/>
        </pc:sldMkLst>
      </pc:sldChg>
      <pc:sldChg chg="del">
        <pc:chgData name="Ravi Sundaram" userId="a7df020c0a403423" providerId="LiveId" clId="{19513EB1-AC3E-4F61-84D6-0DA1F241EEF1}" dt="2020-07-06T05:58:14.809" v="119" actId="2696"/>
        <pc:sldMkLst>
          <pc:docMk/>
          <pc:sldMk cId="0" sldId="289"/>
        </pc:sldMkLst>
      </pc:sldChg>
      <pc:sldChg chg="del">
        <pc:chgData name="Ravi Sundaram" userId="a7df020c0a403423" providerId="LiveId" clId="{19513EB1-AC3E-4F61-84D6-0DA1F241EEF1}" dt="2020-07-06T05:58:14.818" v="121" actId="2696"/>
        <pc:sldMkLst>
          <pc:docMk/>
          <pc:sldMk cId="1548377129" sldId="290"/>
        </pc:sldMkLst>
      </pc:sldChg>
      <pc:sldChg chg="modSp del modNotesTx">
        <pc:chgData name="Ravi Sundaram" userId="a7df020c0a403423" providerId="LiveId" clId="{19513EB1-AC3E-4F61-84D6-0DA1F241EEF1}" dt="2020-07-09T02:06:51.123" v="949" actId="2696"/>
        <pc:sldMkLst>
          <pc:docMk/>
          <pc:sldMk cId="1873237354" sldId="291"/>
        </pc:sldMkLst>
        <pc:spChg chg="mod">
          <ac:chgData name="Ravi Sundaram" userId="a7df020c0a403423" providerId="LiveId" clId="{19513EB1-AC3E-4F61-84D6-0DA1F241EEF1}" dt="2020-07-09T01:50:18.851" v="738" actId="20577"/>
          <ac:spMkLst>
            <pc:docMk/>
            <pc:sldMk cId="1873237354" sldId="291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1:46:36.426" v="590" actId="20577"/>
        <pc:sldMkLst>
          <pc:docMk/>
          <pc:sldMk cId="2522838261" sldId="292"/>
        </pc:sldMkLst>
        <pc:spChg chg="mod">
          <ac:chgData name="Ravi Sundaram" userId="a7df020c0a403423" providerId="LiveId" clId="{19513EB1-AC3E-4F61-84D6-0DA1F241EEF1}" dt="2020-07-09T01:46:36.426" v="590" actId="20577"/>
          <ac:spMkLst>
            <pc:docMk/>
            <pc:sldMk cId="2522838261" sldId="292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6:50.138" v="621" actId="20577"/>
        <pc:sldMkLst>
          <pc:docMk/>
          <pc:sldMk cId="2602221767" sldId="293"/>
        </pc:sldMkLst>
        <pc:spChg chg="mod">
          <ac:chgData name="Ravi Sundaram" userId="a7df020c0a403423" providerId="LiveId" clId="{19513EB1-AC3E-4F61-84D6-0DA1F241EEF1}" dt="2020-07-09T01:46:50.138" v="621" actId="20577"/>
          <ac:spMkLst>
            <pc:docMk/>
            <pc:sldMk cId="2602221767" sldId="293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3:27.747" v="409" actId="20577"/>
        <pc:sldMkLst>
          <pc:docMk/>
          <pc:sldMk cId="2876685785" sldId="298"/>
        </pc:sldMkLst>
        <pc:spChg chg="mod">
          <ac:chgData name="Ravi Sundaram" userId="a7df020c0a403423" providerId="LiveId" clId="{19513EB1-AC3E-4F61-84D6-0DA1F241EEF1}" dt="2020-07-09T01:43:27.747" v="409" actId="20577"/>
          <ac:spMkLst>
            <pc:docMk/>
            <pc:sldMk cId="2876685785" sldId="298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7:54.766" v="642" actId="12"/>
        <pc:sldMkLst>
          <pc:docMk/>
          <pc:sldMk cId="2572948063" sldId="301"/>
        </pc:sldMkLst>
        <pc:spChg chg="mod">
          <ac:chgData name="Ravi Sundaram" userId="a7df020c0a403423" providerId="LiveId" clId="{19513EB1-AC3E-4F61-84D6-0DA1F241EEF1}" dt="2020-07-09T01:47:54.766" v="642" actId="12"/>
          <ac:spMkLst>
            <pc:docMk/>
            <pc:sldMk cId="2572948063" sldId="301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2:05:09.318" v="903" actId="20577"/>
        <pc:sldMkLst>
          <pc:docMk/>
          <pc:sldMk cId="1309514103" sldId="302"/>
        </pc:sldMkLst>
        <pc:spChg chg="mod">
          <ac:chgData name="Ravi Sundaram" userId="a7df020c0a403423" providerId="LiveId" clId="{19513EB1-AC3E-4F61-84D6-0DA1F241EEF1}" dt="2020-07-09T02:05:09.318" v="903" actId="20577"/>
          <ac:spMkLst>
            <pc:docMk/>
            <pc:sldMk cId="1309514103" sldId="302"/>
            <ac:spMk id="3" creationId="{2D4E71CA-3D64-48C3-A1BF-F506485AB5D0}"/>
          </ac:spMkLst>
        </pc:spChg>
      </pc:sldChg>
      <pc:sldChg chg="modSp del">
        <pc:chgData name="Ravi Sundaram" userId="a7df020c0a403423" providerId="LiveId" clId="{19513EB1-AC3E-4F61-84D6-0DA1F241EEF1}" dt="2020-07-09T02:06:53.704" v="950" actId="2696"/>
        <pc:sldMkLst>
          <pc:docMk/>
          <pc:sldMk cId="78219466" sldId="303"/>
        </pc:sldMkLst>
        <pc:spChg chg="mod">
          <ac:chgData name="Ravi Sundaram" userId="a7df020c0a403423" providerId="LiveId" clId="{19513EB1-AC3E-4F61-84D6-0DA1F241EEF1}" dt="2020-07-09T01:50:32.986" v="739" actId="20577"/>
          <ac:spMkLst>
            <pc:docMk/>
            <pc:sldMk cId="78219466" sldId="303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2:06:04.739" v="947" actId="20577"/>
        <pc:sldMkLst>
          <pc:docMk/>
          <pc:sldMk cId="1768516238" sldId="304"/>
        </pc:sldMkLst>
        <pc:spChg chg="mod">
          <ac:chgData name="Ravi Sundaram" userId="a7df020c0a403423" providerId="LiveId" clId="{19513EB1-AC3E-4F61-84D6-0DA1F241EEF1}" dt="2020-07-09T02:05:38.263" v="945" actId="20577"/>
          <ac:spMkLst>
            <pc:docMk/>
            <pc:sldMk cId="1768516238" sldId="304"/>
            <ac:spMk id="2" creationId="{04F1C0EF-92F3-4DD3-9656-EC5DA238C7DD}"/>
          </ac:spMkLst>
        </pc:spChg>
        <pc:spChg chg="mod">
          <ac:chgData name="Ravi Sundaram" userId="a7df020c0a403423" providerId="LiveId" clId="{19513EB1-AC3E-4F61-84D6-0DA1F241EEF1}" dt="2020-07-09T02:06:04.739" v="947" actId="20577"/>
          <ac:spMkLst>
            <pc:docMk/>
            <pc:sldMk cId="1768516238" sldId="304"/>
            <ac:spMk id="3" creationId="{1C4EFA41-EDF3-4D89-812E-85BCE7B8A73E}"/>
          </ac:spMkLst>
        </pc:spChg>
      </pc:sldChg>
      <pc:sldMasterChg chg="delSldLayout">
        <pc:chgData name="Ravi Sundaram" userId="a7df020c0a403423" providerId="LiveId" clId="{19513EB1-AC3E-4F61-84D6-0DA1F241EEF1}" dt="2020-07-06T05:58:14.810" v="120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19513EB1-AC3E-4F61-84D6-0DA1F241EEF1}" dt="2020-07-06T05:58:14.810" v="120" actId="2696"/>
          <pc:sldLayoutMkLst>
            <pc:docMk/>
            <pc:sldMasterMk cId="2006853913" sldId="2147483648"/>
            <pc:sldLayoutMk cId="1015555657" sldId="2147483662"/>
          </pc:sldLayoutMkLst>
        </pc:sldLayoutChg>
      </pc:sldMasterChg>
    </pc:docChg>
  </pc:docChgLst>
  <pc:docChgLst>
    <pc:chgData name="Ravi Sundaram" userId="a7df020c0a403423" providerId="LiveId" clId="{B100C61C-D70C-4292-AE06-39CC4ACEB277}"/>
    <pc:docChg chg="delSld modSld">
      <pc:chgData name="Ravi Sundaram" userId="a7df020c0a403423" providerId="LiveId" clId="{B100C61C-D70C-4292-AE06-39CC4ACEB277}" dt="2020-07-10T02:36:54.904" v="69" actId="2696"/>
      <pc:docMkLst>
        <pc:docMk/>
      </pc:docMkLst>
      <pc:sldChg chg="modSp">
        <pc:chgData name="Ravi Sundaram" userId="a7df020c0a403423" providerId="LiveId" clId="{B100C61C-D70C-4292-AE06-39CC4ACEB277}" dt="2020-07-10T02:34:52.528" v="61" actId="20577"/>
        <pc:sldMkLst>
          <pc:docMk/>
          <pc:sldMk cId="4099122483" sldId="257"/>
        </pc:sldMkLst>
        <pc:spChg chg="mod">
          <ac:chgData name="Ravi Sundaram" userId="a7df020c0a403423" providerId="LiveId" clId="{B100C61C-D70C-4292-AE06-39CC4ACEB277}" dt="2020-07-10T02:34:52.528" v="61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del">
        <pc:chgData name="Ravi Sundaram" userId="a7df020c0a403423" providerId="LiveId" clId="{B100C61C-D70C-4292-AE06-39CC4ACEB277}" dt="2020-07-10T02:36:54.747" v="62" actId="2696"/>
        <pc:sldMkLst>
          <pc:docMk/>
          <pc:sldMk cId="2070658356" sldId="259"/>
        </pc:sldMkLst>
      </pc:sldChg>
      <pc:sldChg chg="del">
        <pc:chgData name="Ravi Sundaram" userId="a7df020c0a403423" providerId="LiveId" clId="{B100C61C-D70C-4292-AE06-39CC4ACEB277}" dt="2020-07-10T02:36:54.818" v="63" actId="2696"/>
        <pc:sldMkLst>
          <pc:docMk/>
          <pc:sldMk cId="202630305" sldId="306"/>
        </pc:sldMkLst>
      </pc:sldChg>
      <pc:sldChg chg="del">
        <pc:chgData name="Ravi Sundaram" userId="a7df020c0a403423" providerId="LiveId" clId="{B100C61C-D70C-4292-AE06-39CC4ACEB277}" dt="2020-07-10T02:36:54.830" v="64" actId="2696"/>
        <pc:sldMkLst>
          <pc:docMk/>
          <pc:sldMk cId="2506444983" sldId="307"/>
        </pc:sldMkLst>
      </pc:sldChg>
      <pc:sldChg chg="del">
        <pc:chgData name="Ravi Sundaram" userId="a7df020c0a403423" providerId="LiveId" clId="{B100C61C-D70C-4292-AE06-39CC4ACEB277}" dt="2020-07-10T02:36:54.839" v="65" actId="2696"/>
        <pc:sldMkLst>
          <pc:docMk/>
          <pc:sldMk cId="2965344762" sldId="308"/>
        </pc:sldMkLst>
      </pc:sldChg>
      <pc:sldChg chg="del">
        <pc:chgData name="Ravi Sundaram" userId="a7df020c0a403423" providerId="LiveId" clId="{B100C61C-D70C-4292-AE06-39CC4ACEB277}" dt="2020-07-10T02:36:54.850" v="66" actId="2696"/>
        <pc:sldMkLst>
          <pc:docMk/>
          <pc:sldMk cId="380021759" sldId="309"/>
        </pc:sldMkLst>
      </pc:sldChg>
      <pc:sldChg chg="del">
        <pc:chgData name="Ravi Sundaram" userId="a7df020c0a403423" providerId="LiveId" clId="{B100C61C-D70C-4292-AE06-39CC4ACEB277}" dt="2020-07-10T02:36:54.857" v="67" actId="2696"/>
        <pc:sldMkLst>
          <pc:docMk/>
          <pc:sldMk cId="2211901668" sldId="310"/>
        </pc:sldMkLst>
      </pc:sldChg>
      <pc:sldChg chg="del">
        <pc:chgData name="Ravi Sundaram" userId="a7df020c0a403423" providerId="LiveId" clId="{B100C61C-D70C-4292-AE06-39CC4ACEB277}" dt="2020-07-10T02:36:54.870" v="68" actId="2696"/>
        <pc:sldMkLst>
          <pc:docMk/>
          <pc:sldMk cId="335736984" sldId="311"/>
        </pc:sldMkLst>
      </pc:sldChg>
      <pc:sldChg chg="del">
        <pc:chgData name="Ravi Sundaram" userId="a7df020c0a403423" providerId="LiveId" clId="{B100C61C-D70C-4292-AE06-39CC4ACEB277}" dt="2020-07-10T02:36:54.904" v="69" actId="2696"/>
        <pc:sldMkLst>
          <pc:docMk/>
          <pc:sldMk cId="3625756718" sldId="312"/>
        </pc:sldMkLst>
      </pc:sldChg>
    </pc:docChg>
  </pc:docChgLst>
  <pc:docChgLst>
    <pc:chgData name="Ravi Sundaram" userId="a7df020c0a403423" providerId="LiveId" clId="{A3205A6B-5B88-44CF-B0E8-9B2C4FA1C9B1}"/>
    <pc:docChg chg="undo custSel addSld delSld modSld sldOrd">
      <pc:chgData name="Ravi Sundaram" userId="a7df020c0a403423" providerId="LiveId" clId="{A3205A6B-5B88-44CF-B0E8-9B2C4FA1C9B1}" dt="2020-07-13T06:25:55.834" v="864"/>
      <pc:docMkLst>
        <pc:docMk/>
      </pc:docMkLst>
      <pc:sldChg chg="modSp">
        <pc:chgData name="Ravi Sundaram" userId="a7df020c0a403423" providerId="LiveId" clId="{A3205A6B-5B88-44CF-B0E8-9B2C4FA1C9B1}" dt="2020-07-10T02:39:15.916" v="26" actId="20577"/>
        <pc:sldMkLst>
          <pc:docMk/>
          <pc:sldMk cId="4099122483" sldId="257"/>
        </pc:sldMkLst>
        <pc:spChg chg="mod">
          <ac:chgData name="Ravi Sundaram" userId="a7df020c0a403423" providerId="LiveId" clId="{A3205A6B-5B88-44CF-B0E8-9B2C4FA1C9B1}" dt="2020-07-10T02:39:15.916" v="26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A3205A6B-5B88-44CF-B0E8-9B2C4FA1C9B1}" dt="2020-07-12T06:11:25.918" v="859" actId="20577"/>
        <pc:sldMkLst>
          <pc:docMk/>
          <pc:sldMk cId="3479009568" sldId="258"/>
        </pc:sldMkLst>
        <pc:spChg chg="mod">
          <ac:chgData name="Ravi Sundaram" userId="a7df020c0a403423" providerId="LiveId" clId="{A3205A6B-5B88-44CF-B0E8-9B2C4FA1C9B1}" dt="2020-07-12T06:11:25.918" v="85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 del">
        <pc:chgData name="Ravi Sundaram" userId="a7df020c0a403423" providerId="LiveId" clId="{A3205A6B-5B88-44CF-B0E8-9B2C4FA1C9B1}" dt="2020-07-10T04:25:38.548" v="525" actId="2696"/>
        <pc:sldMkLst>
          <pc:docMk/>
          <pc:sldMk cId="0" sldId="279"/>
        </pc:sldMkLst>
        <pc:spChg chg="mod">
          <ac:chgData name="Ravi Sundaram" userId="a7df020c0a403423" providerId="LiveId" clId="{A3205A6B-5B88-44CF-B0E8-9B2C4FA1C9B1}" dt="2020-07-10T03:57:40.368" v="224" actId="20577"/>
          <ac:spMkLst>
            <pc:docMk/>
            <pc:sldMk cId="0" sldId="279"/>
            <ac:spMk id="84994" creationId="{F38F767E-A31D-4484-8FD3-B8483F9037CD}"/>
          </ac:spMkLst>
        </pc:spChg>
        <pc:spChg chg="mod">
          <ac:chgData name="Ravi Sundaram" userId="a7df020c0a403423" providerId="LiveId" clId="{A3205A6B-5B88-44CF-B0E8-9B2C4FA1C9B1}" dt="2020-07-10T03:57:55.275" v="225" actId="255"/>
          <ac:spMkLst>
            <pc:docMk/>
            <pc:sldMk cId="0" sldId="279"/>
            <ac:spMk id="84995" creationId="{B6436439-292D-4E21-B532-1398341180C8}"/>
          </ac:spMkLst>
        </pc:spChg>
      </pc:sldChg>
      <pc:sldChg chg="modSp add modAnim">
        <pc:chgData name="Ravi Sundaram" userId="a7df020c0a403423" providerId="LiveId" clId="{A3205A6B-5B88-44CF-B0E8-9B2C4FA1C9B1}" dt="2020-07-12T06:09:32.289" v="842"/>
        <pc:sldMkLst>
          <pc:docMk/>
          <pc:sldMk cId="0" sldId="280"/>
        </pc:sldMkLst>
        <pc:spChg chg="mod">
          <ac:chgData name="Ravi Sundaram" userId="a7df020c0a403423" providerId="LiveId" clId="{A3205A6B-5B88-44CF-B0E8-9B2C4FA1C9B1}" dt="2020-07-10T04:09:59.777" v="343" actId="255"/>
          <ac:spMkLst>
            <pc:docMk/>
            <pc:sldMk cId="0" sldId="280"/>
            <ac:spMk id="86019" creationId="{71519342-BB7C-4673-85FC-F667DBB4A7A9}"/>
          </ac:spMkLst>
        </pc:spChg>
      </pc:sldChg>
      <pc:sldChg chg="modSp add">
        <pc:chgData name="Ravi Sundaram" userId="a7df020c0a403423" providerId="LiveId" clId="{A3205A6B-5B88-44CF-B0E8-9B2C4FA1C9B1}" dt="2020-07-10T04:32:36.660" v="558" actId="255"/>
        <pc:sldMkLst>
          <pc:docMk/>
          <pc:sldMk cId="0" sldId="281"/>
        </pc:sldMkLst>
        <pc:spChg chg="mod">
          <ac:chgData name="Ravi Sundaram" userId="a7df020c0a403423" providerId="LiveId" clId="{A3205A6B-5B88-44CF-B0E8-9B2C4FA1C9B1}" dt="2020-07-10T04:32:36.660" v="558" actId="255"/>
          <ac:spMkLst>
            <pc:docMk/>
            <pc:sldMk cId="0" sldId="281"/>
            <ac:spMk id="87043" creationId="{0DF0CBB8-57EA-4CDE-B910-0D4DAB2A9C4B}"/>
          </ac:spMkLst>
        </pc:spChg>
      </pc:sldChg>
      <pc:sldChg chg="modSp add">
        <pc:chgData name="Ravi Sundaram" userId="a7df020c0a403423" providerId="LiveId" clId="{A3205A6B-5B88-44CF-B0E8-9B2C4FA1C9B1}" dt="2020-07-12T06:10:27.651" v="846" actId="207"/>
        <pc:sldMkLst>
          <pc:docMk/>
          <pc:sldMk cId="0" sldId="282"/>
        </pc:sldMkLst>
        <pc:spChg chg="mod">
          <ac:chgData name="Ravi Sundaram" userId="a7df020c0a403423" providerId="LiveId" clId="{A3205A6B-5B88-44CF-B0E8-9B2C4FA1C9B1}" dt="2020-07-12T06:10:19.694" v="845" actId="207"/>
          <ac:spMkLst>
            <pc:docMk/>
            <pc:sldMk cId="0" sldId="282"/>
            <ac:spMk id="88068" creationId="{5C8F5BA4-1CBA-4A01-BB6D-AB46BBEA66CD}"/>
          </ac:spMkLst>
        </pc:spChg>
        <pc:spChg chg="mod">
          <ac:chgData name="Ravi Sundaram" userId="a7df020c0a403423" providerId="LiveId" clId="{A3205A6B-5B88-44CF-B0E8-9B2C4FA1C9B1}" dt="2020-07-12T06:10:27.651" v="846" actId="207"/>
          <ac:spMkLst>
            <pc:docMk/>
            <pc:sldMk cId="0" sldId="282"/>
            <ac:spMk id="88069" creationId="{4514AE18-137D-4C76-9E81-A28708A11ABE}"/>
          </ac:spMkLst>
        </pc:spChg>
      </pc:sldChg>
      <pc:sldChg chg="modSp add">
        <pc:chgData name="Ravi Sundaram" userId="a7df020c0a403423" providerId="LiveId" clId="{A3205A6B-5B88-44CF-B0E8-9B2C4FA1C9B1}" dt="2020-07-12T06:11:16.281" v="850" actId="207"/>
        <pc:sldMkLst>
          <pc:docMk/>
          <pc:sldMk cId="0" sldId="283"/>
        </pc:sldMkLst>
        <pc:spChg chg="mod">
          <ac:chgData name="Ravi Sundaram" userId="a7df020c0a403423" providerId="LiveId" clId="{A3205A6B-5B88-44CF-B0E8-9B2C4FA1C9B1}" dt="2020-07-12T06:11:11.963" v="849" actId="207"/>
          <ac:spMkLst>
            <pc:docMk/>
            <pc:sldMk cId="0" sldId="283"/>
            <ac:spMk id="89092" creationId="{3DE058D1-2E8F-4116-8354-5FCEB77A8179}"/>
          </ac:spMkLst>
        </pc:spChg>
        <pc:spChg chg="mod">
          <ac:chgData name="Ravi Sundaram" userId="a7df020c0a403423" providerId="LiveId" clId="{A3205A6B-5B88-44CF-B0E8-9B2C4FA1C9B1}" dt="2020-07-12T06:11:16.281" v="850" actId="207"/>
          <ac:spMkLst>
            <pc:docMk/>
            <pc:sldMk cId="0" sldId="283"/>
            <ac:spMk id="89093" creationId="{A804AB8C-A02B-4DB0-86E1-31A78FD212D7}"/>
          </ac:spMkLst>
        </pc:spChg>
      </pc:sldChg>
      <pc:sldChg chg="modSp add del">
        <pc:chgData name="Ravi Sundaram" userId="a7df020c0a403423" providerId="LiveId" clId="{A3205A6B-5B88-44CF-B0E8-9B2C4FA1C9B1}" dt="2020-07-10T04:27:54.933" v="538" actId="2696"/>
        <pc:sldMkLst>
          <pc:docMk/>
          <pc:sldMk cId="0" sldId="286"/>
        </pc:sldMkLst>
        <pc:spChg chg="mod">
          <ac:chgData name="Ravi Sundaram" userId="a7df020c0a403423" providerId="LiveId" clId="{A3205A6B-5B88-44CF-B0E8-9B2C4FA1C9B1}" dt="2020-07-10T04:26:38.322" v="530" actId="692"/>
          <ac:spMkLst>
            <pc:docMk/>
            <pc:sldMk cId="0" sldId="286"/>
            <ac:spMk id="92202" creationId="{47691944-1993-4FB6-8738-9F79015B280A}"/>
          </ac:spMkLst>
        </pc:spChg>
      </pc:sldChg>
      <pc:sldChg chg="add del">
        <pc:chgData name="Ravi Sundaram" userId="a7df020c0a403423" providerId="LiveId" clId="{A3205A6B-5B88-44CF-B0E8-9B2C4FA1C9B1}" dt="2020-07-12T06:09:51.135" v="844" actId="2696"/>
        <pc:sldMkLst>
          <pc:docMk/>
          <pc:sldMk cId="0" sldId="287"/>
        </pc:sldMkLst>
      </pc:sldChg>
      <pc:sldChg chg="add del">
        <pc:chgData name="Ravi Sundaram" userId="a7df020c0a403423" providerId="LiveId" clId="{A3205A6B-5B88-44CF-B0E8-9B2C4FA1C9B1}" dt="2020-07-10T04:32:50.217" v="559" actId="2696"/>
        <pc:sldMkLst>
          <pc:docMk/>
          <pc:sldMk cId="0" sldId="288"/>
        </pc:sldMkLst>
      </pc:sldChg>
      <pc:sldChg chg="del">
        <pc:chgData name="Ravi Sundaram" userId="a7df020c0a403423" providerId="LiveId" clId="{A3205A6B-5B88-44CF-B0E8-9B2C4FA1C9B1}" dt="2020-07-10T04:36:44.311" v="653" actId="2696"/>
        <pc:sldMkLst>
          <pc:docMk/>
          <pc:sldMk cId="3455594306" sldId="305"/>
        </pc:sldMkLst>
      </pc:sldChg>
      <pc:sldChg chg="addSp delSp modSp add modAnim">
        <pc:chgData name="Ravi Sundaram" userId="a7df020c0a403423" providerId="LiveId" clId="{A3205A6B-5B88-44CF-B0E8-9B2C4FA1C9B1}" dt="2020-07-12T06:09:26.032" v="841"/>
        <pc:sldMkLst>
          <pc:docMk/>
          <pc:sldMk cId="0" sldId="313"/>
        </pc:sldMkLst>
        <pc:spChg chg="del mod">
          <ac:chgData name="Ravi Sundaram" userId="a7df020c0a403423" providerId="LiveId" clId="{A3205A6B-5B88-44CF-B0E8-9B2C4FA1C9B1}" dt="2020-07-10T04:03:05.972" v="307" actId="478"/>
          <ac:spMkLst>
            <pc:docMk/>
            <pc:sldMk cId="0" sldId="313"/>
            <ac:spMk id="41" creationId="{7E3D0BEF-C97C-4775-B823-356D1ACF0F74}"/>
          </ac:spMkLst>
        </pc:spChg>
        <pc:spChg chg="mod">
          <ac:chgData name="Ravi Sundaram" userId="a7df020c0a403423" providerId="LiveId" clId="{A3205A6B-5B88-44CF-B0E8-9B2C4FA1C9B1}" dt="2020-07-10T04:05:21.482" v="328" actId="20577"/>
          <ac:spMkLst>
            <pc:docMk/>
            <pc:sldMk cId="0" sldId="313"/>
            <ac:spMk id="91140" creationId="{D1CCDA7D-6610-4F94-AEA6-ADB64460B00C}"/>
          </ac:spMkLst>
        </pc:spChg>
        <pc:spChg chg="mod">
          <ac:chgData name="Ravi Sundaram" userId="a7df020c0a403423" providerId="LiveId" clId="{A3205A6B-5B88-44CF-B0E8-9B2C4FA1C9B1}" dt="2020-07-10T04:06:36.678" v="336" actId="255"/>
          <ac:spMkLst>
            <pc:docMk/>
            <pc:sldMk cId="0" sldId="313"/>
            <ac:spMk id="91150" creationId="{85475890-650D-4274-8BA9-2E348603952A}"/>
          </ac:spMkLst>
        </pc:spChg>
        <pc:spChg chg="mod">
          <ac:chgData name="Ravi Sundaram" userId="a7df020c0a403423" providerId="LiveId" clId="{A3205A6B-5B88-44CF-B0E8-9B2C4FA1C9B1}" dt="2020-07-10T04:06:51" v="338" actId="255"/>
          <ac:spMkLst>
            <pc:docMk/>
            <pc:sldMk cId="0" sldId="313"/>
            <ac:spMk id="91151" creationId="{69262BD0-6F5D-41F7-806D-5D4BEEADF968}"/>
          </ac:spMkLst>
        </pc:spChg>
        <pc:spChg chg="mod">
          <ac:chgData name="Ravi Sundaram" userId="a7df020c0a403423" providerId="LiveId" clId="{A3205A6B-5B88-44CF-B0E8-9B2C4FA1C9B1}" dt="2020-07-10T04:06:17.267" v="333" actId="255"/>
          <ac:spMkLst>
            <pc:docMk/>
            <pc:sldMk cId="0" sldId="313"/>
            <ac:spMk id="91152" creationId="{3F548C38-CB87-474A-B6F5-35D142E5C0C2}"/>
          </ac:spMkLst>
        </pc:spChg>
        <pc:spChg chg="mod">
          <ac:chgData name="Ravi Sundaram" userId="a7df020c0a403423" providerId="LiveId" clId="{A3205A6B-5B88-44CF-B0E8-9B2C4FA1C9B1}" dt="2020-07-12T06:07:46.837" v="837" actId="255"/>
          <ac:spMkLst>
            <pc:docMk/>
            <pc:sldMk cId="0" sldId="313"/>
            <ac:spMk id="91154" creationId="{8AC52872-8CD1-4DD1-B678-39F79E2EC9BE}"/>
          </ac:spMkLst>
        </pc:spChg>
        <pc:spChg chg="mod">
          <ac:chgData name="Ravi Sundaram" userId="a7df020c0a403423" providerId="LiveId" clId="{A3205A6B-5B88-44CF-B0E8-9B2C4FA1C9B1}" dt="2020-07-10T04:06:43.583" v="337" actId="255"/>
          <ac:spMkLst>
            <pc:docMk/>
            <pc:sldMk cId="0" sldId="313"/>
            <ac:spMk id="91156" creationId="{3E6CB492-E565-4723-B9FA-23A1E914418A}"/>
          </ac:spMkLst>
        </pc:spChg>
        <pc:spChg chg="mod">
          <ac:chgData name="Ravi Sundaram" userId="a7df020c0a403423" providerId="LiveId" clId="{A3205A6B-5B88-44CF-B0E8-9B2C4FA1C9B1}" dt="2020-07-10T04:07:14.471" v="340" actId="255"/>
          <ac:spMkLst>
            <pc:docMk/>
            <pc:sldMk cId="0" sldId="313"/>
            <ac:spMk id="91161" creationId="{B12C242C-DDB3-44A4-BC9B-35991BD2344E}"/>
          </ac:spMkLst>
        </pc:spChg>
        <pc:spChg chg="mod">
          <ac:chgData name="Ravi Sundaram" userId="a7df020c0a403423" providerId="LiveId" clId="{A3205A6B-5B88-44CF-B0E8-9B2C4FA1C9B1}" dt="2020-07-10T04:06:29.882" v="335" actId="255"/>
          <ac:spMkLst>
            <pc:docMk/>
            <pc:sldMk cId="0" sldId="313"/>
            <ac:spMk id="91162" creationId="{C4122225-42E0-4316-8387-692EFDAE2E06}"/>
          </ac:spMkLst>
        </pc:spChg>
        <pc:spChg chg="mod">
          <ac:chgData name="Ravi Sundaram" userId="a7df020c0a403423" providerId="LiveId" clId="{A3205A6B-5B88-44CF-B0E8-9B2C4FA1C9B1}" dt="2020-07-10T04:06:23.805" v="334" actId="255"/>
          <ac:spMkLst>
            <pc:docMk/>
            <pc:sldMk cId="0" sldId="313"/>
            <ac:spMk id="91163" creationId="{3DBE8A13-08C8-4F8F-86D0-221A1F7A3219}"/>
          </ac:spMkLst>
        </pc:spChg>
        <pc:spChg chg="mod">
          <ac:chgData name="Ravi Sundaram" userId="a7df020c0a403423" providerId="LiveId" clId="{A3205A6B-5B88-44CF-B0E8-9B2C4FA1C9B1}" dt="2020-07-10T04:06:57.103" v="339" actId="255"/>
          <ac:spMkLst>
            <pc:docMk/>
            <pc:sldMk cId="0" sldId="313"/>
            <ac:spMk id="91164" creationId="{F5B3E610-06D1-495D-88B2-6FE6992ACB77}"/>
          </ac:spMkLst>
        </pc:spChg>
        <pc:spChg chg="mod">
          <ac:chgData name="Ravi Sundaram" userId="a7df020c0a403423" providerId="LiveId" clId="{A3205A6B-5B88-44CF-B0E8-9B2C4FA1C9B1}" dt="2020-07-10T04:07:23.909" v="341" actId="255"/>
          <ac:spMkLst>
            <pc:docMk/>
            <pc:sldMk cId="0" sldId="313"/>
            <ac:spMk id="91168" creationId="{B3C91DB1-D5B5-4530-8F30-0EDA80888827}"/>
          </ac:spMkLst>
        </pc:spChg>
        <pc:spChg chg="mod topLvl">
          <ac:chgData name="Ravi Sundaram" userId="a7df020c0a403423" providerId="LiveId" clId="{A3205A6B-5B88-44CF-B0E8-9B2C4FA1C9B1}" dt="2020-07-10T04:03:29.492" v="310" actId="165"/>
          <ac:spMkLst>
            <pc:docMk/>
            <pc:sldMk cId="0" sldId="313"/>
            <ac:spMk id="91171" creationId="{AC77DC59-F127-4267-8613-866348745F38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3" creationId="{38316DA9-E67E-40AE-95D8-DE5B7AF682DD}"/>
          </ac:spMkLst>
        </pc:spChg>
        <pc:spChg chg="mod topLvl">
          <ac:chgData name="Ravi Sundaram" userId="a7df020c0a403423" providerId="LiveId" clId="{A3205A6B-5B88-44CF-B0E8-9B2C4FA1C9B1}" dt="2020-07-10T04:05:43.066" v="329" actId="255"/>
          <ac:spMkLst>
            <pc:docMk/>
            <pc:sldMk cId="0" sldId="313"/>
            <ac:spMk id="91174" creationId="{470FF807-BB45-4703-A935-D036CB96CE3E}"/>
          </ac:spMkLst>
        </pc:spChg>
        <pc:spChg chg="mod topLvl">
          <ac:chgData name="Ravi Sundaram" userId="a7df020c0a403423" providerId="LiveId" clId="{A3205A6B-5B88-44CF-B0E8-9B2C4FA1C9B1}" dt="2020-07-10T04:05:54.559" v="330" actId="255"/>
          <ac:spMkLst>
            <pc:docMk/>
            <pc:sldMk cId="0" sldId="313"/>
            <ac:spMk id="91175" creationId="{256F9B19-B16C-4757-A931-33C86C669341}"/>
          </ac:spMkLst>
        </pc:spChg>
        <pc:spChg chg="mod topLvl">
          <ac:chgData name="Ravi Sundaram" userId="a7df020c0a403423" providerId="LiveId" clId="{A3205A6B-5B88-44CF-B0E8-9B2C4FA1C9B1}" dt="2020-07-10T04:06:01.226" v="331" actId="255"/>
          <ac:spMkLst>
            <pc:docMk/>
            <pc:sldMk cId="0" sldId="313"/>
            <ac:spMk id="91176" creationId="{6FB11260-61D6-4DD3-98EA-5E4EF5AF49A2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7" creationId="{65E02D0A-22C5-4AB8-91EB-F898C7536E2A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8" creationId="{D390F98E-AC18-4C9D-9264-E997ED0F3D65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9" creationId="{499A07C9-E487-4205-BE56-094980FA9056}"/>
          </ac:spMkLst>
        </pc:spChg>
        <pc:spChg chg="mod topLvl">
          <ac:chgData name="Ravi Sundaram" userId="a7df020c0a403423" providerId="LiveId" clId="{A3205A6B-5B88-44CF-B0E8-9B2C4FA1C9B1}" dt="2020-07-10T04:06:08.779" v="332" actId="255"/>
          <ac:spMkLst>
            <pc:docMk/>
            <pc:sldMk cId="0" sldId="313"/>
            <ac:spMk id="91180" creationId="{E3C06BDD-3BA9-4308-B082-FAC90557F640}"/>
          </ac:spMkLst>
        </pc:spChg>
        <pc:spChg chg="mod topLvl">
          <ac:chgData name="Ravi Sundaram" userId="a7df020c0a403423" providerId="LiveId" clId="{A3205A6B-5B88-44CF-B0E8-9B2C4FA1C9B1}" dt="2020-07-10T04:03:52.575" v="314" actId="692"/>
          <ac:spMkLst>
            <pc:docMk/>
            <pc:sldMk cId="0" sldId="313"/>
            <ac:spMk id="91184" creationId="{D0922068-ACF5-4275-826B-AFAA4BE786BF}"/>
          </ac:spMkLst>
        </pc:spChg>
        <pc:grpChg chg="del">
          <ac:chgData name="Ravi Sundaram" userId="a7df020c0a403423" providerId="LiveId" clId="{A3205A6B-5B88-44CF-B0E8-9B2C4FA1C9B1}" dt="2020-07-10T04:05:06.726" v="315" actId="165"/>
          <ac:grpSpMkLst>
            <pc:docMk/>
            <pc:sldMk cId="0" sldId="313"/>
            <ac:grpSpMk id="91182" creationId="{B577FB4A-5608-461A-85B0-E684794D379C}"/>
          </ac:grpSpMkLst>
        </pc:grpChg>
        <pc:grpChg chg="add del mod">
          <ac:chgData name="Ravi Sundaram" userId="a7df020c0a403423" providerId="LiveId" clId="{A3205A6B-5B88-44CF-B0E8-9B2C4FA1C9B1}" dt="2020-07-10T04:03:29.492" v="310" actId="165"/>
          <ac:grpSpMkLst>
            <pc:docMk/>
            <pc:sldMk cId="0" sldId="313"/>
            <ac:grpSpMk id="91185" creationId="{DC868EC7-1005-44E2-B383-FDF3716820AF}"/>
          </ac:grpSpMkLst>
        </pc:grpChg>
      </pc:sldChg>
      <pc:sldChg chg="modSp add ord modAnim">
        <pc:chgData name="Ravi Sundaram" userId="a7df020c0a403423" providerId="LiveId" clId="{A3205A6B-5B88-44CF-B0E8-9B2C4FA1C9B1}" dt="2020-07-13T05:59:47.233" v="862"/>
        <pc:sldMkLst>
          <pc:docMk/>
          <pc:sldMk cId="0" sldId="345"/>
        </pc:sldMkLst>
        <pc:spChg chg="mod">
          <ac:chgData name="Ravi Sundaram" userId="a7df020c0a403423" providerId="LiveId" clId="{A3205A6B-5B88-44CF-B0E8-9B2C4FA1C9B1}" dt="2020-07-10T04:32:27.153" v="557" actId="255"/>
          <ac:spMkLst>
            <pc:docMk/>
            <pc:sldMk cId="0" sldId="345"/>
            <ac:spMk id="154627" creationId="{0DDBE1BD-F48C-4371-A503-EF0495395976}"/>
          </ac:spMkLst>
        </pc:spChg>
      </pc:sldChg>
      <pc:sldChg chg="modSp add modAnim">
        <pc:chgData name="Ravi Sundaram" userId="a7df020c0a403423" providerId="LiveId" clId="{A3205A6B-5B88-44CF-B0E8-9B2C4FA1C9B1}" dt="2020-07-12T06:10:56.216" v="848"/>
        <pc:sldMkLst>
          <pc:docMk/>
          <pc:sldMk cId="4014147109" sldId="346"/>
        </pc:sldMkLst>
        <pc:spChg chg="mod">
          <ac:chgData name="Ravi Sundaram" userId="a7df020c0a403423" providerId="LiveId" clId="{A3205A6B-5B88-44CF-B0E8-9B2C4FA1C9B1}" dt="2020-07-10T04:38:58.882" v="834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modSp add">
        <pc:chgData name="Ravi Sundaram" userId="a7df020c0a403423" providerId="LiveId" clId="{A3205A6B-5B88-44CF-B0E8-9B2C4FA1C9B1}" dt="2020-07-12T06:06:22.592" v="836" actId="113"/>
        <pc:sldMkLst>
          <pc:docMk/>
          <pc:sldMk cId="2059021238" sldId="347"/>
        </pc:sldMkLst>
        <pc:spChg chg="mod">
          <ac:chgData name="Ravi Sundaram" userId="a7df020c0a403423" providerId="LiveId" clId="{A3205A6B-5B88-44CF-B0E8-9B2C4FA1C9B1}" dt="2020-07-10T03:59:51.390" v="247" actId="20577"/>
          <ac:spMkLst>
            <pc:docMk/>
            <pc:sldMk cId="2059021238" sldId="347"/>
            <ac:spMk id="2" creationId="{5FA1FA58-59B8-4EFD-BF2B-069C457129B2}"/>
          </ac:spMkLst>
        </pc:spChg>
        <pc:spChg chg="mod">
          <ac:chgData name="Ravi Sundaram" userId="a7df020c0a403423" providerId="LiveId" clId="{A3205A6B-5B88-44CF-B0E8-9B2C4FA1C9B1}" dt="2020-07-12T06:06:22.592" v="836" actId="113"/>
          <ac:spMkLst>
            <pc:docMk/>
            <pc:sldMk cId="2059021238" sldId="347"/>
            <ac:spMk id="3" creationId="{03364FEF-F44A-4071-922A-E51980E95FCC}"/>
          </ac:spMkLst>
        </pc:spChg>
      </pc:sldChg>
      <pc:sldChg chg="addSp delSp modSp add del">
        <pc:chgData name="Ravi Sundaram" userId="a7df020c0a403423" providerId="LiveId" clId="{A3205A6B-5B88-44CF-B0E8-9B2C4FA1C9B1}" dt="2020-07-10T04:29:21.297" v="539" actId="2696"/>
        <pc:sldMkLst>
          <pc:docMk/>
          <pc:sldMk cId="615710415" sldId="348"/>
        </pc:sldMkLst>
        <pc:spChg chg="add">
          <ac:chgData name="Ravi Sundaram" userId="a7df020c0a403423" providerId="LiveId" clId="{A3205A6B-5B88-44CF-B0E8-9B2C4FA1C9B1}" dt="2020-07-10T04:26:57.366" v="533"/>
          <ac:spMkLst>
            <pc:docMk/>
            <pc:sldMk cId="615710415" sldId="348"/>
            <ac:spMk id="39" creationId="{1F128065-3ACD-42ED-9129-E5D138A29940}"/>
          </ac:spMkLst>
        </pc:spChg>
        <pc:spChg chg="add">
          <ac:chgData name="Ravi Sundaram" userId="a7df020c0a403423" providerId="LiveId" clId="{A3205A6B-5B88-44CF-B0E8-9B2C4FA1C9B1}" dt="2020-07-10T04:27:21.731" v="534"/>
          <ac:spMkLst>
            <pc:docMk/>
            <pc:sldMk cId="615710415" sldId="348"/>
            <ac:spMk id="40" creationId="{DEB2F705-FD79-4B1F-8431-0C262A42A79A}"/>
          </ac:spMkLst>
        </pc:spChg>
        <pc:spChg chg="add mod">
          <ac:chgData name="Ravi Sundaram" userId="a7df020c0a403423" providerId="LiveId" clId="{A3205A6B-5B88-44CF-B0E8-9B2C4FA1C9B1}" dt="2020-07-10T04:27:37.581" v="536" actId="255"/>
          <ac:spMkLst>
            <pc:docMk/>
            <pc:sldMk cId="615710415" sldId="348"/>
            <ac:spMk id="41" creationId="{D6CE3726-E660-47B1-97B4-4E35DADDEC40}"/>
          </ac:spMkLst>
        </pc:spChg>
        <pc:spChg chg="del">
          <ac:chgData name="Ravi Sundaram" userId="a7df020c0a403423" providerId="LiveId" clId="{A3205A6B-5B88-44CF-B0E8-9B2C4FA1C9B1}" dt="2020-07-10T04:26:56.010" v="532" actId="478"/>
          <ac:spMkLst>
            <pc:docMk/>
            <pc:sldMk cId="615710415" sldId="348"/>
            <ac:spMk id="91171" creationId="{AC77DC59-F127-4267-8613-866348745F38}"/>
          </ac:spMkLst>
        </pc:spChg>
        <pc:spChg chg="del">
          <ac:chgData name="Ravi Sundaram" userId="a7df020c0a403423" providerId="LiveId" clId="{A3205A6B-5B88-44CF-B0E8-9B2C4FA1C9B1}" dt="2020-07-10T04:26:52.192" v="531" actId="478"/>
          <ac:spMkLst>
            <pc:docMk/>
            <pc:sldMk cId="615710415" sldId="348"/>
            <ac:spMk id="91184" creationId="{D0922068-ACF5-4275-826B-AFAA4BE786BF}"/>
          </ac:spMkLst>
        </pc:spChg>
      </pc:sldChg>
      <pc:sldChg chg="modSp add ord modAnim">
        <pc:chgData name="Ravi Sundaram" userId="a7df020c0a403423" providerId="LiveId" clId="{A3205A6B-5B88-44CF-B0E8-9B2C4FA1C9B1}" dt="2020-07-13T05:59:22.389" v="861"/>
        <pc:sldMkLst>
          <pc:docMk/>
          <pc:sldMk cId="1640693443" sldId="349"/>
        </pc:sldMkLst>
        <pc:spChg chg="mod">
          <ac:chgData name="Ravi Sundaram" userId="a7df020c0a403423" providerId="LiveId" clId="{A3205A6B-5B88-44CF-B0E8-9B2C4FA1C9B1}" dt="2020-07-12T06:08:13.622" v="838" actId="255"/>
          <ac:spMkLst>
            <pc:docMk/>
            <pc:sldMk cId="1640693443" sldId="349"/>
            <ac:spMk id="91154" creationId="{8AC52872-8CD1-4DD1-B678-39F79E2EC9BE}"/>
          </ac:spMkLst>
        </pc:spChg>
      </pc:sldChg>
      <pc:sldChg chg="addSp delSp modSp add modAnim">
        <pc:chgData name="Ravi Sundaram" userId="a7df020c0a403423" providerId="LiveId" clId="{A3205A6B-5B88-44CF-B0E8-9B2C4FA1C9B1}" dt="2020-07-12T06:09:06.565" v="839"/>
        <pc:sldMkLst>
          <pc:docMk/>
          <pc:sldMk cId="2315145716" sldId="350"/>
        </pc:sldMkLst>
        <pc:spChg chg="add del mod">
          <ac:chgData name="Ravi Sundaram" userId="a7df020c0a403423" providerId="LiveId" clId="{A3205A6B-5B88-44CF-B0E8-9B2C4FA1C9B1}" dt="2020-07-10T04:30:52.193" v="545" actId="478"/>
          <ac:spMkLst>
            <pc:docMk/>
            <pc:sldMk cId="2315145716" sldId="350"/>
            <ac:spMk id="39" creationId="{1F128065-3ACD-42ED-9129-E5D138A29940}"/>
          </ac:spMkLst>
        </pc:spChg>
        <pc:spChg chg="mod">
          <ac:chgData name="Ravi Sundaram" userId="a7df020c0a403423" providerId="LiveId" clId="{A3205A6B-5B88-44CF-B0E8-9B2C4FA1C9B1}" dt="2020-07-10T04:31:56.572" v="556" actId="20577"/>
          <ac:spMkLst>
            <pc:docMk/>
            <pc:sldMk cId="2315145716" sldId="350"/>
            <ac:spMk id="41" creationId="{D6CE3726-E660-47B1-97B4-4E35DADDEC40}"/>
          </ac:spMkLst>
        </pc:spChg>
        <pc:spChg chg="add mod">
          <ac:chgData name="Ravi Sundaram" userId="a7df020c0a403423" providerId="LiveId" clId="{A3205A6B-5B88-44CF-B0E8-9B2C4FA1C9B1}" dt="2020-07-10T04:31:03.490" v="549" actId="692"/>
          <ac:spMkLst>
            <pc:docMk/>
            <pc:sldMk cId="2315145716" sldId="350"/>
            <ac:spMk id="42" creationId="{903DE41D-D360-484A-8CFF-97CCEB1CBECF}"/>
          </ac:spMkLst>
        </pc:spChg>
      </pc:sldChg>
      <pc:sldChg chg="modSp add ord modAnim">
        <pc:chgData name="Ravi Sundaram" userId="a7df020c0a403423" providerId="LiveId" clId="{A3205A6B-5B88-44CF-B0E8-9B2C4FA1C9B1}" dt="2020-07-13T06:25:55.834" v="864"/>
        <pc:sldMkLst>
          <pc:docMk/>
          <pc:sldMk cId="2856967658" sldId="351"/>
        </pc:sldMkLst>
        <pc:spChg chg="mod">
          <ac:chgData name="Ravi Sundaram" userId="a7df020c0a403423" providerId="LiveId" clId="{A3205A6B-5B88-44CF-B0E8-9B2C4FA1C9B1}" dt="2020-07-10T04:33:50.137" v="576" actId="20577"/>
          <ac:spMkLst>
            <pc:docMk/>
            <pc:sldMk cId="2856967658" sldId="351"/>
            <ac:spMk id="41" creationId="{D6CE3726-E660-47B1-97B4-4E35DADDEC40}"/>
          </ac:spMkLst>
        </pc:spChg>
        <pc:spChg chg="mod">
          <ac:chgData name="Ravi Sundaram" userId="a7df020c0a403423" providerId="LiveId" clId="{A3205A6B-5B88-44CF-B0E8-9B2C4FA1C9B1}" dt="2020-07-10T04:33:21.891" v="561"/>
          <ac:spMkLst>
            <pc:docMk/>
            <pc:sldMk cId="2856967658" sldId="351"/>
            <ac:spMk id="42" creationId="{903DE41D-D360-484A-8CFF-97CCEB1CBECF}"/>
          </ac:spMkLst>
        </pc:spChg>
      </pc:sldChg>
    </pc:docChg>
  </pc:docChgLst>
  <pc:docChgLst>
    <pc:chgData name="Ravi Sundaram" userId="a7df020c0a403423" providerId="LiveId" clId="{080751A1-5FB8-48F9-AC91-3A4745451AF4}"/>
    <pc:docChg chg="custSel addSld delSld modSld">
      <pc:chgData name="Ravi Sundaram" userId="a7df020c0a403423" providerId="LiveId" clId="{080751A1-5FB8-48F9-AC91-3A4745451AF4}" dt="2020-07-10T02:17:48.113" v="1423" actId="20577"/>
      <pc:docMkLst>
        <pc:docMk/>
      </pc:docMkLst>
      <pc:sldChg chg="modSp">
        <pc:chgData name="Ravi Sundaram" userId="a7df020c0a403423" providerId="LiveId" clId="{080751A1-5FB8-48F9-AC91-3A4745451AF4}" dt="2020-07-09T22:33:02.526" v="75" actId="20577"/>
        <pc:sldMkLst>
          <pc:docMk/>
          <pc:sldMk cId="4099122483" sldId="257"/>
        </pc:sldMkLst>
        <pc:spChg chg="mod">
          <ac:chgData name="Ravi Sundaram" userId="a7df020c0a403423" providerId="LiveId" clId="{080751A1-5FB8-48F9-AC91-3A4745451AF4}" dt="2020-07-09T22:33:02.526" v="75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080751A1-5FB8-48F9-AC91-3A4745451AF4}" dt="2020-07-10T00:31:01.275" v="97" actId="20577"/>
        <pc:sldMkLst>
          <pc:docMk/>
          <pc:sldMk cId="3479009568" sldId="258"/>
        </pc:sldMkLst>
        <pc:spChg chg="mod">
          <ac:chgData name="Ravi Sundaram" userId="a7df020c0a403423" providerId="LiveId" clId="{080751A1-5FB8-48F9-AC91-3A4745451AF4}" dt="2020-07-10T00:31:01.275" v="97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">
        <pc:chgData name="Ravi Sundaram" userId="a7df020c0a403423" providerId="LiveId" clId="{080751A1-5FB8-48F9-AC91-3A4745451AF4}" dt="2020-07-10T00:32:24.356" v="111" actId="20577"/>
        <pc:sldMkLst>
          <pc:docMk/>
          <pc:sldMk cId="2070658356" sldId="259"/>
        </pc:sldMkLst>
        <pc:spChg chg="mod">
          <ac:chgData name="Ravi Sundaram" userId="a7df020c0a403423" providerId="LiveId" clId="{080751A1-5FB8-48F9-AC91-3A4745451AF4}" dt="2020-07-10T00:32:24.356" v="111" actId="20577"/>
          <ac:spMkLst>
            <pc:docMk/>
            <pc:sldMk cId="2070658356" sldId="259"/>
            <ac:spMk id="3" creationId="{1C4EFA41-EDF3-4D89-812E-85BCE7B8A73E}"/>
          </ac:spMkLst>
        </pc:spChg>
      </pc:sldChg>
      <pc:sldChg chg="del">
        <pc:chgData name="Ravi Sundaram" userId="a7df020c0a403423" providerId="LiveId" clId="{080751A1-5FB8-48F9-AC91-3A4745451AF4}" dt="2020-07-10T00:26:22.715" v="81" actId="2696"/>
        <pc:sldMkLst>
          <pc:docMk/>
          <pc:sldMk cId="2522838261" sldId="292"/>
        </pc:sldMkLst>
      </pc:sldChg>
      <pc:sldChg chg="del">
        <pc:chgData name="Ravi Sundaram" userId="a7df020c0a403423" providerId="LiveId" clId="{080751A1-5FB8-48F9-AC91-3A4745451AF4}" dt="2020-07-10T00:26:22.728" v="82" actId="2696"/>
        <pc:sldMkLst>
          <pc:docMk/>
          <pc:sldMk cId="2602221767" sldId="293"/>
        </pc:sldMkLst>
      </pc:sldChg>
      <pc:sldChg chg="del">
        <pc:chgData name="Ravi Sundaram" userId="a7df020c0a403423" providerId="LiveId" clId="{080751A1-5FB8-48F9-AC91-3A4745451AF4}" dt="2020-07-10T00:26:22.668" v="77" actId="2696"/>
        <pc:sldMkLst>
          <pc:docMk/>
          <pc:sldMk cId="4249748749" sldId="294"/>
        </pc:sldMkLst>
      </pc:sldChg>
      <pc:sldChg chg="del">
        <pc:chgData name="Ravi Sundaram" userId="a7df020c0a403423" providerId="LiveId" clId="{080751A1-5FB8-48F9-AC91-3A4745451AF4}" dt="2020-07-10T00:26:22.683" v="78" actId="2696"/>
        <pc:sldMkLst>
          <pc:docMk/>
          <pc:sldMk cId="3777554877" sldId="295"/>
        </pc:sldMkLst>
      </pc:sldChg>
      <pc:sldChg chg="del">
        <pc:chgData name="Ravi Sundaram" userId="a7df020c0a403423" providerId="LiveId" clId="{080751A1-5FB8-48F9-AC91-3A4745451AF4}" dt="2020-07-10T00:26:22.694" v="79" actId="2696"/>
        <pc:sldMkLst>
          <pc:docMk/>
          <pc:sldMk cId="3801658020" sldId="296"/>
        </pc:sldMkLst>
      </pc:sldChg>
      <pc:sldChg chg="del">
        <pc:chgData name="Ravi Sundaram" userId="a7df020c0a403423" providerId="LiveId" clId="{080751A1-5FB8-48F9-AC91-3A4745451AF4}" dt="2020-07-10T00:26:22.705" v="80" actId="2696"/>
        <pc:sldMkLst>
          <pc:docMk/>
          <pc:sldMk cId="2780867210" sldId="297"/>
        </pc:sldMkLst>
      </pc:sldChg>
      <pc:sldChg chg="del">
        <pc:chgData name="Ravi Sundaram" userId="a7df020c0a403423" providerId="LiveId" clId="{080751A1-5FB8-48F9-AC91-3A4745451AF4}" dt="2020-07-10T00:26:22.739" v="83" actId="2696"/>
        <pc:sldMkLst>
          <pc:docMk/>
          <pc:sldMk cId="2876685785" sldId="298"/>
        </pc:sldMkLst>
      </pc:sldChg>
      <pc:sldChg chg="del">
        <pc:chgData name="Ravi Sundaram" userId="a7df020c0a403423" providerId="LiveId" clId="{080751A1-5FB8-48F9-AC91-3A4745451AF4}" dt="2020-07-10T00:26:22.757" v="84" actId="2696"/>
        <pc:sldMkLst>
          <pc:docMk/>
          <pc:sldMk cId="3039323288" sldId="300"/>
        </pc:sldMkLst>
      </pc:sldChg>
      <pc:sldChg chg="del">
        <pc:chgData name="Ravi Sundaram" userId="a7df020c0a403423" providerId="LiveId" clId="{080751A1-5FB8-48F9-AC91-3A4745451AF4}" dt="2020-07-10T00:26:22.770" v="85" actId="2696"/>
        <pc:sldMkLst>
          <pc:docMk/>
          <pc:sldMk cId="2572948063" sldId="301"/>
        </pc:sldMkLst>
      </pc:sldChg>
      <pc:sldChg chg="del">
        <pc:chgData name="Ravi Sundaram" userId="a7df020c0a403423" providerId="LiveId" clId="{080751A1-5FB8-48F9-AC91-3A4745451AF4}" dt="2020-07-10T00:26:22.781" v="86" actId="2696"/>
        <pc:sldMkLst>
          <pc:docMk/>
          <pc:sldMk cId="1309514103" sldId="302"/>
        </pc:sldMkLst>
      </pc:sldChg>
      <pc:sldChg chg="del">
        <pc:chgData name="Ravi Sundaram" userId="a7df020c0a403423" providerId="LiveId" clId="{080751A1-5FB8-48F9-AC91-3A4745451AF4}" dt="2020-07-10T00:26:22.795" v="87" actId="2696"/>
        <pc:sldMkLst>
          <pc:docMk/>
          <pc:sldMk cId="1768516238" sldId="304"/>
        </pc:sldMkLst>
      </pc:sldChg>
      <pc:sldChg chg="modSp add">
        <pc:chgData name="Ravi Sundaram" userId="a7df020c0a403423" providerId="LiveId" clId="{080751A1-5FB8-48F9-AC91-3A4745451AF4}" dt="2020-07-10T01:27:57.173" v="130" actId="20577"/>
        <pc:sldMkLst>
          <pc:docMk/>
          <pc:sldMk cId="3455594306" sldId="305"/>
        </pc:sldMkLst>
        <pc:spChg chg="mod">
          <ac:chgData name="Ravi Sundaram" userId="a7df020c0a403423" providerId="LiveId" clId="{080751A1-5FB8-48F9-AC91-3A4745451AF4}" dt="2020-07-10T01:27:57.173" v="130" actId="20577"/>
          <ac:spMkLst>
            <pc:docMk/>
            <pc:sldMk cId="3455594306" sldId="305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33:19.811" v="283" actId="20577"/>
        <pc:sldMkLst>
          <pc:docMk/>
          <pc:sldMk cId="202630305" sldId="306"/>
        </pc:sldMkLst>
        <pc:spChg chg="mod">
          <ac:chgData name="Ravi Sundaram" userId="a7df020c0a403423" providerId="LiveId" clId="{080751A1-5FB8-48F9-AC91-3A4745451AF4}" dt="2020-07-10T01:28:50.439" v="174" actId="20577"/>
          <ac:spMkLst>
            <pc:docMk/>
            <pc:sldMk cId="202630305" sldId="306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33:19.811" v="283" actId="20577"/>
          <ac:spMkLst>
            <pc:docMk/>
            <pc:sldMk cId="202630305" sldId="306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42:41.342" v="651" actId="947"/>
        <pc:sldMkLst>
          <pc:docMk/>
          <pc:sldMk cId="2506444983" sldId="307"/>
        </pc:sldMkLst>
        <pc:spChg chg="mod">
          <ac:chgData name="Ravi Sundaram" userId="a7df020c0a403423" providerId="LiveId" clId="{080751A1-5FB8-48F9-AC91-3A4745451AF4}" dt="2020-07-10T01:34:39.549" v="293" actId="20577"/>
          <ac:spMkLst>
            <pc:docMk/>
            <pc:sldMk cId="2506444983" sldId="307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42:41.342" v="651" actId="947"/>
          <ac:spMkLst>
            <pc:docMk/>
            <pc:sldMk cId="2506444983" sldId="307"/>
            <ac:spMk id="3" creationId="{1C4EFA41-EDF3-4D89-812E-85BCE7B8A73E}"/>
          </ac:spMkLst>
        </pc:spChg>
      </pc:sldChg>
      <pc:sldChg chg="addSp delSp modSp add">
        <pc:chgData name="Ravi Sundaram" userId="a7df020c0a403423" providerId="LiveId" clId="{080751A1-5FB8-48F9-AC91-3A4745451AF4}" dt="2020-07-10T01:57:25.952" v="910" actId="207"/>
        <pc:sldMkLst>
          <pc:docMk/>
          <pc:sldMk cId="2965344762" sldId="308"/>
        </pc:sldMkLst>
        <pc:spChg chg="mod">
          <ac:chgData name="Ravi Sundaram" userId="a7df020c0a403423" providerId="LiveId" clId="{080751A1-5FB8-48F9-AC91-3A4745451AF4}" dt="2020-07-10T01:44:24.868" v="678" actId="20577"/>
          <ac:spMkLst>
            <pc:docMk/>
            <pc:sldMk cId="2965344762" sldId="308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50:32.570" v="824" actId="14100"/>
          <ac:spMkLst>
            <pc:docMk/>
            <pc:sldMk cId="2965344762" sldId="308"/>
            <ac:spMk id="3" creationId="{1C4EFA41-EDF3-4D89-812E-85BCE7B8A73E}"/>
          </ac:spMkLst>
        </pc:spChg>
        <pc:spChg chg="add mod">
          <ac:chgData name="Ravi Sundaram" userId="a7df020c0a403423" providerId="LiveId" clId="{080751A1-5FB8-48F9-AC91-3A4745451AF4}" dt="2020-07-10T01:52:31.317" v="853" actId="1076"/>
          <ac:spMkLst>
            <pc:docMk/>
            <pc:sldMk cId="2965344762" sldId="308"/>
            <ac:spMk id="11" creationId="{C417491F-09B5-49C5-9CD7-6D0A7A92FB16}"/>
          </ac:spMkLst>
        </pc:spChg>
        <pc:spChg chg="add mod">
          <ac:chgData name="Ravi Sundaram" userId="a7df020c0a403423" providerId="LiveId" clId="{080751A1-5FB8-48F9-AC91-3A4745451AF4}" dt="2020-07-10T01:52:41.867" v="860" actId="20577"/>
          <ac:spMkLst>
            <pc:docMk/>
            <pc:sldMk cId="2965344762" sldId="308"/>
            <ac:spMk id="12" creationId="{4114CE50-24C8-4310-9911-3ECE23DD922C}"/>
          </ac:spMkLst>
        </pc:spChg>
        <pc:spChg chg="add mod">
          <ac:chgData name="Ravi Sundaram" userId="a7df020c0a403423" providerId="LiveId" clId="{080751A1-5FB8-48F9-AC91-3A4745451AF4}" dt="2020-07-10T01:54:55.034" v="888" actId="207"/>
          <ac:spMkLst>
            <pc:docMk/>
            <pc:sldMk cId="2965344762" sldId="308"/>
            <ac:spMk id="19" creationId="{8531D519-CD89-4045-98F1-02F7315AC5DD}"/>
          </ac:spMkLst>
        </pc:spChg>
        <pc:spChg chg="add mod">
          <ac:chgData name="Ravi Sundaram" userId="a7df020c0a403423" providerId="LiveId" clId="{080751A1-5FB8-48F9-AC91-3A4745451AF4}" dt="2020-07-10T01:57:25.952" v="910" actId="207"/>
          <ac:spMkLst>
            <pc:docMk/>
            <pc:sldMk cId="2965344762" sldId="308"/>
            <ac:spMk id="33" creationId="{96492979-318C-471B-B380-05549DB7EB3E}"/>
          </ac:spMkLst>
        </pc:spChg>
        <pc:cxnChg chg="add del mod">
          <ac:chgData name="Ravi Sundaram" userId="a7df020c0a403423" providerId="LiveId" clId="{080751A1-5FB8-48F9-AC91-3A4745451AF4}" dt="2020-07-10T01:53:41.819" v="864" actId="478"/>
          <ac:cxnSpMkLst>
            <pc:docMk/>
            <pc:sldMk cId="2965344762" sldId="308"/>
            <ac:cxnSpMk id="5" creationId="{0BFD1F8E-2263-4E5A-A295-9886D4F52E18}"/>
          </ac:cxnSpMkLst>
        </pc:cxnChg>
        <pc:cxnChg chg="add mod">
          <ac:chgData name="Ravi Sundaram" userId="a7df020c0a403423" providerId="LiveId" clId="{080751A1-5FB8-48F9-AC91-3A4745451AF4}" dt="2020-07-10T01:51:23.542" v="829" actId="692"/>
          <ac:cxnSpMkLst>
            <pc:docMk/>
            <pc:sldMk cId="2965344762" sldId="308"/>
            <ac:cxnSpMk id="7" creationId="{12AED8AD-5C1D-4CF7-B491-390E8D07A10B}"/>
          </ac:cxnSpMkLst>
        </pc:cxnChg>
        <pc:cxnChg chg="add del mod">
          <ac:chgData name="Ravi Sundaram" userId="a7df020c0a403423" providerId="LiveId" clId="{080751A1-5FB8-48F9-AC91-3A4745451AF4}" dt="2020-07-10T01:53:29.769" v="862" actId="478"/>
          <ac:cxnSpMkLst>
            <pc:docMk/>
            <pc:sldMk cId="2965344762" sldId="308"/>
            <ac:cxnSpMk id="8" creationId="{5932A7FC-57E3-4307-8AF4-ED89A1CF9B12}"/>
          </ac:cxnSpMkLst>
        </pc:cxnChg>
        <pc:cxnChg chg="add mod">
          <ac:chgData name="Ravi Sundaram" userId="a7df020c0a403423" providerId="LiveId" clId="{080751A1-5FB8-48F9-AC91-3A4745451AF4}" dt="2020-07-10T01:54:11.175" v="870" actId="692"/>
          <ac:cxnSpMkLst>
            <pc:docMk/>
            <pc:sldMk cId="2965344762" sldId="308"/>
            <ac:cxnSpMk id="14" creationId="{3982F9A8-E514-4834-8FDB-28D55DA760DF}"/>
          </ac:cxnSpMkLst>
        </pc:cxnChg>
        <pc:cxnChg chg="add mod">
          <ac:chgData name="Ravi Sundaram" userId="a7df020c0a403423" providerId="LiveId" clId="{080751A1-5FB8-48F9-AC91-3A4745451AF4}" dt="2020-07-10T01:53:57.434" v="867" actId="14100"/>
          <ac:cxnSpMkLst>
            <pc:docMk/>
            <pc:sldMk cId="2965344762" sldId="308"/>
            <ac:cxnSpMk id="15" creationId="{3476262C-D58B-4E6B-982B-4EAC1FE3EB8F}"/>
          </ac:cxnSpMkLst>
        </pc:cxnChg>
        <pc:cxnChg chg="add del">
          <ac:chgData name="Ravi Sundaram" userId="a7df020c0a403423" providerId="LiveId" clId="{080751A1-5FB8-48F9-AC91-3A4745451AF4}" dt="2020-07-10T01:54:23.458" v="872"/>
          <ac:cxnSpMkLst>
            <pc:docMk/>
            <pc:sldMk cId="2965344762" sldId="308"/>
            <ac:cxnSpMk id="18" creationId="{70C28DF8-6103-45D2-9F37-B49A6F23D200}"/>
          </ac:cxnSpMkLst>
        </pc:cxnChg>
        <pc:cxnChg chg="add mod">
          <ac:chgData name="Ravi Sundaram" userId="a7df020c0a403423" providerId="LiveId" clId="{080751A1-5FB8-48F9-AC91-3A4745451AF4}" dt="2020-07-10T01:55:54.161" v="892" actId="692"/>
          <ac:cxnSpMkLst>
            <pc:docMk/>
            <pc:sldMk cId="2965344762" sldId="308"/>
            <ac:cxnSpMk id="21" creationId="{841375BF-A7E1-4A7D-95BB-D4945A3CDA31}"/>
          </ac:cxnSpMkLst>
        </pc:cxnChg>
        <pc:cxnChg chg="add mod">
          <ac:chgData name="Ravi Sundaram" userId="a7df020c0a403423" providerId="LiveId" clId="{080751A1-5FB8-48F9-AC91-3A4745451AF4}" dt="2020-07-10T01:56:24.112" v="896" actId="14100"/>
          <ac:cxnSpMkLst>
            <pc:docMk/>
            <pc:sldMk cId="2965344762" sldId="308"/>
            <ac:cxnSpMk id="22" creationId="{D22E35DE-8273-4AAE-9B80-948145B11870}"/>
          </ac:cxnSpMkLst>
        </pc:cxnChg>
        <pc:cxnChg chg="add mod">
          <ac:chgData name="Ravi Sundaram" userId="a7df020c0a403423" providerId="LiveId" clId="{080751A1-5FB8-48F9-AC91-3A4745451AF4}" dt="2020-07-10T01:56:38.527" v="899" actId="14100"/>
          <ac:cxnSpMkLst>
            <pc:docMk/>
            <pc:sldMk cId="2965344762" sldId="308"/>
            <ac:cxnSpMk id="26" creationId="{D67E2CB7-97AF-4A79-ACAE-1F9D8BF98F40}"/>
          </ac:cxnSpMkLst>
        </pc:cxnChg>
        <pc:cxnChg chg="add mod">
          <ac:chgData name="Ravi Sundaram" userId="a7df020c0a403423" providerId="LiveId" clId="{080751A1-5FB8-48F9-AC91-3A4745451AF4}" dt="2020-07-10T01:57:02.920" v="905" actId="14100"/>
          <ac:cxnSpMkLst>
            <pc:docMk/>
            <pc:sldMk cId="2965344762" sldId="308"/>
            <ac:cxnSpMk id="28" creationId="{570512CB-5015-42E2-8357-05DBB471F8A4}"/>
          </ac:cxnSpMkLst>
        </pc:cxnChg>
      </pc:sldChg>
      <pc:sldChg chg="modSp add">
        <pc:chgData name="Ravi Sundaram" userId="a7df020c0a403423" providerId="LiveId" clId="{080751A1-5FB8-48F9-AC91-3A4745451AF4}" dt="2020-07-10T02:06:53.457" v="1213" actId="20577"/>
        <pc:sldMkLst>
          <pc:docMk/>
          <pc:sldMk cId="380021759" sldId="309"/>
        </pc:sldMkLst>
        <pc:spChg chg="mod">
          <ac:chgData name="Ravi Sundaram" userId="a7df020c0a403423" providerId="LiveId" clId="{080751A1-5FB8-48F9-AC91-3A4745451AF4}" dt="2020-07-10T01:59:51.186" v="973" actId="20577"/>
          <ac:spMkLst>
            <pc:docMk/>
            <pc:sldMk cId="380021759" sldId="309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06:53.457" v="1213" actId="20577"/>
          <ac:spMkLst>
            <pc:docMk/>
            <pc:sldMk cId="380021759" sldId="309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1:04.160" v="1261" actId="20577"/>
        <pc:sldMkLst>
          <pc:docMk/>
          <pc:sldMk cId="2211901668" sldId="310"/>
        </pc:sldMkLst>
        <pc:spChg chg="mod">
          <ac:chgData name="Ravi Sundaram" userId="a7df020c0a403423" providerId="LiveId" clId="{080751A1-5FB8-48F9-AC91-3A4745451AF4}" dt="2020-07-10T02:05:14.123" v="1164" actId="20577"/>
          <ac:spMkLst>
            <pc:docMk/>
            <pc:sldMk cId="2211901668" sldId="310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1:04.160" v="1261" actId="20577"/>
          <ac:spMkLst>
            <pc:docMk/>
            <pc:sldMk cId="2211901668" sldId="310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4:09.254" v="1380" actId="20577"/>
        <pc:sldMkLst>
          <pc:docMk/>
          <pc:sldMk cId="335736984" sldId="311"/>
        </pc:sldMkLst>
        <pc:spChg chg="mod">
          <ac:chgData name="Ravi Sundaram" userId="a7df020c0a403423" providerId="LiveId" clId="{080751A1-5FB8-48F9-AC91-3A4745451AF4}" dt="2020-07-10T02:12:02.354" v="1299" actId="20577"/>
          <ac:spMkLst>
            <pc:docMk/>
            <pc:sldMk cId="335736984" sldId="311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4:09.254" v="1380" actId="20577"/>
          <ac:spMkLst>
            <pc:docMk/>
            <pc:sldMk cId="335736984" sldId="311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7:48.113" v="1423" actId="20577"/>
        <pc:sldMkLst>
          <pc:docMk/>
          <pc:sldMk cId="3625756718" sldId="312"/>
        </pc:sldMkLst>
        <pc:spChg chg="mod">
          <ac:chgData name="Ravi Sundaram" userId="a7df020c0a403423" providerId="LiveId" clId="{080751A1-5FB8-48F9-AC91-3A4745451AF4}" dt="2020-07-10T02:15:18.774" v="1390" actId="20577"/>
          <ac:spMkLst>
            <pc:docMk/>
            <pc:sldMk cId="3625756718" sldId="312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7:48.113" v="1423" actId="20577"/>
          <ac:spMkLst>
            <pc:docMk/>
            <pc:sldMk cId="3625756718" sldId="312"/>
            <ac:spMk id="3" creationId="{1C4EFA41-EDF3-4D89-812E-85BCE7B8A7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3B14-E03D-4C36-A9A9-DDF34C9C76C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575FB-1220-46CE-B9EB-2DF038F4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66A-B261-4E9B-B884-0E08F399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6F6A9-CB80-4838-9194-C1D48065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919-F7DB-4D92-8230-BE2600AD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EAE-90CF-42E4-9D14-B51C620F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2B40-2763-4320-95FD-79EAF493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15A7-2E0C-4D10-A18E-6D4C8C5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F29E-B286-4821-873A-4EEBDDA9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C13E-20DD-4FA1-84FA-0DC0C26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46F0-D564-4E7F-94CB-C728ED7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77A7-30EC-4454-BE13-EDADC1B5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38BB8-1524-4263-8145-DD7BF0F6D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6161-598E-41A1-94D4-0CB9C5F3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BBA5-CB02-4CF4-834F-78CD0EE3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5DEC-DA76-449C-95DA-3737867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EDC1-4F32-4D8B-9B85-B93C062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F615-C80C-4577-B8C0-60EF203E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CD97-97A8-4B3D-BCFA-4F23FDA8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63E9-8815-42F1-8F7E-8D0C3C0A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9C8-F031-4208-B5FA-65A96CC7B6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AB7F-DC4A-450A-8EC8-53CB35C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FE77-9520-40B4-AF8F-7D8D9CC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22D2A4-1AB0-49CF-AAF5-D1C60D0F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95449-EB1F-4207-A81A-0FA8518692A3}" type="datetime1">
              <a:rPr lang="en-US" altLang="en-US"/>
              <a:pPr/>
              <a:t>8/25/2020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2A7DC3-AC73-4BD7-86B4-C6CBACC0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81EB37-2CD7-4B3D-961A-8200A56A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FE857-9C87-437E-B2CD-61E3897C9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96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F9D-EB46-464A-9C1F-36F52A03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2D95-61E5-4BA6-A5CA-989CDDC2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0BF0-DEA8-4F87-8199-C968285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2B86-28A3-44DB-9CFB-1A1C0FF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2B3-6C04-46A0-8FA7-0063446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2C2D-7AD7-4039-949A-2027C8F8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C05-C3D5-426B-A838-A7F0C52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9E0A-1F89-4190-BC9C-B9E9F09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166D-848F-4CB8-8A44-D60A37F5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63A5-CC65-4162-9521-BA95ECD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BD8-C0A3-43A7-9732-BA4FD6F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813D-6C9D-4545-AA01-E0C57C909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35D6-133C-4A12-BD8B-3A15F48D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587C-1331-44D1-83D3-0B8854C2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FC86-6C1E-499F-AB30-D19B24A0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2A89-22C3-45AD-BCD2-6FF037F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8E2-82E8-4BD5-A304-4EF1718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1953-3B7F-4B14-9B3B-0BA693B2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E5DE-211A-4124-9442-641AEE50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4F4D-9B29-47E3-8C8A-D2DF81EC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C0E2-E01E-4DBE-A2D7-E8BD34192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3BCC3-372E-4D85-A683-9274F59C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154E9-9F74-429E-86F9-69DD81D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6BB3-2072-4777-B179-8FB5A8F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4A6-5DF6-47C6-B60B-99F61A5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1011E-25AB-4FB9-A747-F1E58849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2190-B682-4144-983C-080CBD3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E53F1-0E9A-4302-B4D8-60A31EE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136C-067E-49CF-BEFB-07DCD05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2C96-B1E3-42ED-8203-CA1BD42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3A53-F566-47F1-8F54-EB975B36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B4A-0671-47E5-83D9-49994E71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3781-23BB-4681-AA1A-3F931A42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D9E8-D8B4-462F-9876-EE4339BB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83D1-9453-43F1-8018-1094AF3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543E-4DA3-46F9-B662-BC517F2B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6846-A283-4D1C-B6E2-BA550C20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D4D-C3DE-4F73-A1E1-0879EC66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51224-56BF-4517-B358-05EEB2CC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9471-0385-4433-8AFE-F7A59EC0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818A-4939-449E-A64E-08F4AE8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8150-FC02-4AE2-ADA5-62EEC42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9674-8609-4504-A853-B14F9D0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83CAB-A5A6-4427-9403-D15078A2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3D35-FFB0-41EC-B656-BBA19813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149-9FF9-44EA-A48F-86A3F23EE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C2BA-BD82-4009-A526-3CB63542CE0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34C8-0AC4-4373-84B9-4926B670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6F41-206B-4D3D-BD01-1955F6F6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44C0-42D6-467E-A100-0E78E12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7938-D6DE-4603-956D-AFF345DF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DE1D-8F0D-48D6-B74C-332A21BE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9C8-F031-4208-B5FA-65A96CC7B6F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DDC5-B42E-4025-9BA1-A73D4D3E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47E8-581C-41DA-849A-F588F082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7C44-BBD0-4A67-A16E-1796651C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19" y="1204598"/>
            <a:ext cx="9144000" cy="3843765"/>
          </a:xfrm>
        </p:spPr>
        <p:txBody>
          <a:bodyPr>
            <a:noAutofit/>
          </a:bodyPr>
          <a:lstStyle/>
          <a:p>
            <a:r>
              <a:rPr lang="en-US" sz="4000" u="sng" dirty="0"/>
              <a:t>CS5800 – ALGORITHMS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MODULE 5. DATA STRUCTURES &amp; GRAPHS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Lesson 4: Union-Find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199E-2156-4542-B134-D3536A98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9" y="5688991"/>
            <a:ext cx="9144000" cy="477733"/>
          </a:xfrm>
        </p:spPr>
        <p:txBody>
          <a:bodyPr/>
          <a:lstStyle/>
          <a:p>
            <a:r>
              <a:rPr lang="en-US" u="sng" dirty="0"/>
              <a:t>Ravi Sundaram</a:t>
            </a:r>
          </a:p>
        </p:txBody>
      </p:sp>
    </p:spTree>
    <p:extLst>
      <p:ext uri="{BB962C8B-B14F-4D97-AF65-F5344CB8AC3E}">
        <p14:creationId xmlns:p14="http://schemas.microsoft.com/office/powerpoint/2010/main" val="40991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E1B682E1-B751-48C4-9705-2731FE5DE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Again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13FD34-0406-4D2B-83E6-65281D3AABF8}"/>
              </a:ext>
            </a:extLst>
          </p:cNvPr>
          <p:cNvGrpSpPr/>
          <p:nvPr/>
        </p:nvGrpSpPr>
        <p:grpSpPr>
          <a:xfrm>
            <a:off x="3733800" y="2819400"/>
            <a:ext cx="2819400" cy="838200"/>
            <a:chOff x="3733800" y="2819400"/>
            <a:chExt cx="2819400" cy="838200"/>
          </a:xfrm>
        </p:grpSpPr>
        <p:sp>
          <p:nvSpPr>
            <p:cNvPr id="36872" name="Oval 7">
              <a:extLst>
                <a:ext uri="{FF2B5EF4-FFF2-40B4-BE49-F238E27FC236}">
                  <a16:creationId xmlns:a16="http://schemas.microsoft.com/office/drawing/2014/main" id="{DCD3FBC3-534D-4B9B-ADD8-9C05DA7C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3528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36873" name="Oval 8">
              <a:extLst>
                <a:ext uri="{FF2B5EF4-FFF2-40B4-BE49-F238E27FC236}">
                  <a16:creationId xmlns:a16="http://schemas.microsoft.com/office/drawing/2014/main" id="{07333600-4B1D-4F0B-A903-CF71FA79A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819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36874" name="Oval 9">
              <a:extLst>
                <a:ext uri="{FF2B5EF4-FFF2-40B4-BE49-F238E27FC236}">
                  <a16:creationId xmlns:a16="http://schemas.microsoft.com/office/drawing/2014/main" id="{5F7151C7-06CC-4E09-BA87-8403A875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819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36875" name="Oval 10">
              <a:extLst>
                <a:ext uri="{FF2B5EF4-FFF2-40B4-BE49-F238E27FC236}">
                  <a16:creationId xmlns:a16="http://schemas.microsoft.com/office/drawing/2014/main" id="{03204917-641F-4FD4-B2F7-A2BA17C77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2819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33804" name="Line 11">
              <a:extLst>
                <a:ext uri="{FF2B5EF4-FFF2-40B4-BE49-F238E27FC236}">
                  <a16:creationId xmlns:a16="http://schemas.microsoft.com/office/drawing/2014/main" id="{36486C7A-C4B4-489C-8522-B8D8AB6EDE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3048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5" name="Text Box 12">
            <a:extLst>
              <a:ext uri="{FF2B5EF4-FFF2-40B4-BE49-F238E27FC236}">
                <a16:creationId xmlns:a16="http://schemas.microsoft.com/office/drawing/2014/main" id="{226F5430-AE98-4F4A-8F5E-4F4756BA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3638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Union(1,2)</a:t>
            </a:r>
          </a:p>
        </p:txBody>
      </p:sp>
      <p:sp>
        <p:nvSpPr>
          <p:cNvPr id="33810" name="Text Box 17">
            <a:extLst>
              <a:ext uri="{FF2B5EF4-FFF2-40B4-BE49-F238E27FC236}">
                <a16:creationId xmlns:a16="http://schemas.microsoft.com/office/drawing/2014/main" id="{427C312C-72F8-4C9D-9D61-68EFEDFD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232151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Union(2,3)</a:t>
            </a:r>
          </a:p>
        </p:txBody>
      </p:sp>
      <p:sp>
        <p:nvSpPr>
          <p:cNvPr id="33812" name="Text Box 19">
            <a:extLst>
              <a:ext uri="{FF2B5EF4-FFF2-40B4-BE49-F238E27FC236}">
                <a16:creationId xmlns:a16="http://schemas.microsoft.com/office/drawing/2014/main" id="{11F3E958-6BDE-4D97-AA0E-64E794496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3813" name="Text Box 20">
            <a:extLst>
              <a:ext uri="{FF2B5EF4-FFF2-40B4-BE49-F238E27FC236}">
                <a16:creationId xmlns:a16="http://schemas.microsoft.com/office/drawing/2014/main" id="{373A23A2-0CAC-40CB-ADAB-5EDDE550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33528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90CF94-79F3-42C3-8057-2E78770339B6}"/>
              </a:ext>
            </a:extLst>
          </p:cNvPr>
          <p:cNvGrpSpPr/>
          <p:nvPr/>
        </p:nvGrpSpPr>
        <p:grpSpPr>
          <a:xfrm>
            <a:off x="4343400" y="3657600"/>
            <a:ext cx="2209800" cy="838200"/>
            <a:chOff x="4343400" y="3657600"/>
            <a:chExt cx="2209800" cy="838200"/>
          </a:xfrm>
        </p:grpSpPr>
        <p:sp>
          <p:nvSpPr>
            <p:cNvPr id="36878" name="Oval 13">
              <a:extLst>
                <a:ext uri="{FF2B5EF4-FFF2-40B4-BE49-F238E27FC236}">
                  <a16:creationId xmlns:a16="http://schemas.microsoft.com/office/drawing/2014/main" id="{2D071294-57A1-499B-891E-B095CB45A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191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36879" name="Oval 14">
              <a:extLst>
                <a:ext uri="{FF2B5EF4-FFF2-40B4-BE49-F238E27FC236}">
                  <a16:creationId xmlns:a16="http://schemas.microsoft.com/office/drawing/2014/main" id="{B7483A74-80EE-4E7A-8CD2-B8B4570E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657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36880" name="Oval 15">
              <a:extLst>
                <a:ext uri="{FF2B5EF4-FFF2-40B4-BE49-F238E27FC236}">
                  <a16:creationId xmlns:a16="http://schemas.microsoft.com/office/drawing/2014/main" id="{3AD3499C-B49A-4DF7-A0BB-7939235C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91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36881" name="Oval 16">
              <a:extLst>
                <a:ext uri="{FF2B5EF4-FFF2-40B4-BE49-F238E27FC236}">
                  <a16:creationId xmlns:a16="http://schemas.microsoft.com/office/drawing/2014/main" id="{288B5F3F-8EFA-49F9-AFDD-7704AA10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657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33815" name="Line 22">
              <a:extLst>
                <a:ext uri="{FF2B5EF4-FFF2-40B4-BE49-F238E27FC236}">
                  <a16:creationId xmlns:a16="http://schemas.microsoft.com/office/drawing/2014/main" id="{AA0E0E96-88D5-4042-8309-86AE894DC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3">
              <a:extLst>
                <a:ext uri="{FF2B5EF4-FFF2-40B4-BE49-F238E27FC236}">
                  <a16:creationId xmlns:a16="http://schemas.microsoft.com/office/drawing/2014/main" id="{56709308-5D7B-476E-B188-A91680132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400" y="3886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810A0B7-1551-444A-B23B-07E4E0DF545F}"/>
              </a:ext>
            </a:extLst>
          </p:cNvPr>
          <p:cNvGrpSpPr/>
          <p:nvPr/>
        </p:nvGrpSpPr>
        <p:grpSpPr>
          <a:xfrm>
            <a:off x="3505200" y="1752600"/>
            <a:ext cx="3048000" cy="641350"/>
            <a:chOff x="3505200" y="1752600"/>
            <a:chExt cx="3048000" cy="641350"/>
          </a:xfrm>
        </p:grpSpPr>
        <p:sp>
          <p:nvSpPr>
            <p:cNvPr id="36868" name="Oval 3">
              <a:extLst>
                <a:ext uri="{FF2B5EF4-FFF2-40B4-BE49-F238E27FC236}">
                  <a16:creationId xmlns:a16="http://schemas.microsoft.com/office/drawing/2014/main" id="{467631AC-A030-4C3E-8DB4-E61A72782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057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36869" name="Oval 4">
              <a:extLst>
                <a:ext uri="{FF2B5EF4-FFF2-40B4-BE49-F238E27FC236}">
                  <a16:creationId xmlns:a16="http://schemas.microsoft.com/office/drawing/2014/main" id="{B95DE50C-63A5-425F-9016-F10081BC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057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36870" name="Oval 5">
              <a:extLst>
                <a:ext uri="{FF2B5EF4-FFF2-40B4-BE49-F238E27FC236}">
                  <a16:creationId xmlns:a16="http://schemas.microsoft.com/office/drawing/2014/main" id="{D88E8009-1DB0-435F-8EEA-1EF0C6ABD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057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36871" name="Oval 6">
              <a:extLst>
                <a:ext uri="{FF2B5EF4-FFF2-40B4-BE49-F238E27FC236}">
                  <a16:creationId xmlns:a16="http://schemas.microsoft.com/office/drawing/2014/main" id="{53AEF895-23B8-4C98-8FB5-94AB9E0E1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20574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33824" name="Text Box 31">
              <a:extLst>
                <a:ext uri="{FF2B5EF4-FFF2-40B4-BE49-F238E27FC236}">
                  <a16:creationId xmlns:a16="http://schemas.microsoft.com/office/drawing/2014/main" id="{2F8399DB-C6FD-4278-8743-1629B63E0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752600"/>
              <a:ext cx="641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600"/>
                <a:t>…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1D9B14-84A1-4DE0-9045-F0D5AA09A9EE}"/>
              </a:ext>
            </a:extLst>
          </p:cNvPr>
          <p:cNvGrpSpPr/>
          <p:nvPr/>
        </p:nvGrpSpPr>
        <p:grpSpPr>
          <a:xfrm>
            <a:off x="4343400" y="3765551"/>
            <a:ext cx="5223366" cy="2013981"/>
            <a:chOff x="4343400" y="3765551"/>
            <a:chExt cx="5223366" cy="2013981"/>
          </a:xfrm>
        </p:grpSpPr>
        <p:sp>
          <p:nvSpPr>
            <p:cNvPr id="33811" name="Text Box 18">
              <a:extLst>
                <a:ext uri="{FF2B5EF4-FFF2-40B4-BE49-F238E27FC236}">
                  <a16:creationId xmlns:a16="http://schemas.microsoft.com/office/drawing/2014/main" id="{2C23A3A3-17AB-433E-BD18-A51BC0EF9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725" y="4714876"/>
              <a:ext cx="145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Union(n-1,n)</a:t>
              </a:r>
            </a:p>
          </p:txBody>
        </p:sp>
        <p:sp>
          <p:nvSpPr>
            <p:cNvPr id="33814" name="Text Box 21">
              <a:extLst>
                <a:ext uri="{FF2B5EF4-FFF2-40B4-BE49-F238E27FC236}">
                  <a16:creationId xmlns:a16="http://schemas.microsoft.com/office/drawing/2014/main" id="{29BD1FD5-7481-48CE-8617-5A0A477DC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3765551"/>
              <a:ext cx="24878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:</a:t>
              </a:r>
            </a:p>
            <a:p>
              <a:pPr eaLnBrk="1" hangingPunct="1"/>
              <a:r>
                <a:rPr lang="en-US" altLang="en-US" sz="1800"/>
                <a:t>:</a:t>
              </a:r>
            </a:p>
          </p:txBody>
        </p:sp>
        <p:sp>
          <p:nvSpPr>
            <p:cNvPr id="36889" name="Oval 24">
              <a:extLst>
                <a:ext uri="{FF2B5EF4-FFF2-40B4-BE49-F238E27FC236}">
                  <a16:creationId xmlns:a16="http://schemas.microsoft.com/office/drawing/2014/main" id="{FF4C1AE5-C295-4360-909E-DEB53E14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334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36890" name="Oval 25">
              <a:extLst>
                <a:ext uri="{FF2B5EF4-FFF2-40B4-BE49-F238E27FC236}">
                  <a16:creationId xmlns:a16="http://schemas.microsoft.com/office/drawing/2014/main" id="{5D123BF8-80DD-4383-956B-B30D7C97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36891" name="Oval 26">
              <a:extLst>
                <a:ext uri="{FF2B5EF4-FFF2-40B4-BE49-F238E27FC236}">
                  <a16:creationId xmlns:a16="http://schemas.microsoft.com/office/drawing/2014/main" id="{13A12371-1D34-4617-8407-5552F9EF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5334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36892" name="Oval 27">
              <a:extLst>
                <a:ext uri="{FF2B5EF4-FFF2-40B4-BE49-F238E27FC236}">
                  <a16:creationId xmlns:a16="http://schemas.microsoft.com/office/drawing/2014/main" id="{3A24F11D-68F5-4A93-AACA-CC9635D8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3340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33821" name="Line 28">
              <a:extLst>
                <a:ext uri="{FF2B5EF4-FFF2-40B4-BE49-F238E27FC236}">
                  <a16:creationId xmlns:a16="http://schemas.microsoft.com/office/drawing/2014/main" id="{C5A0E36F-2A46-4807-B465-8383BFC75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5029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29">
              <a:extLst>
                <a:ext uri="{FF2B5EF4-FFF2-40B4-BE49-F238E27FC236}">
                  <a16:creationId xmlns:a16="http://schemas.microsoft.com/office/drawing/2014/main" id="{E4A0D72D-BA36-40D4-B9F0-B58903FEB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9200" y="50292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30">
              <a:extLst>
                <a:ext uri="{FF2B5EF4-FFF2-40B4-BE49-F238E27FC236}">
                  <a16:creationId xmlns:a16="http://schemas.microsoft.com/office/drawing/2014/main" id="{32048DC8-2FC2-44D3-BF53-547BA449C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400" y="4876800"/>
              <a:ext cx="1143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Text Box 32">
              <a:extLst>
                <a:ext uri="{FF2B5EF4-FFF2-40B4-BE49-F238E27FC236}">
                  <a16:creationId xmlns:a16="http://schemas.microsoft.com/office/drawing/2014/main" id="{554B9161-3738-4756-8C52-983B3F92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5410200"/>
              <a:ext cx="24801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Find(1)   constant time</a:t>
              </a:r>
            </a:p>
          </p:txBody>
        </p:sp>
        <p:sp>
          <p:nvSpPr>
            <p:cNvPr id="33826" name="Text Box 33">
              <a:extLst>
                <a:ext uri="{FF2B5EF4-FFF2-40B4-BE49-F238E27FC236}">
                  <a16:creationId xmlns:a16="http://schemas.microsoft.com/office/drawing/2014/main" id="{D3029B58-604A-421B-8C60-E07D94F03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029200"/>
              <a:ext cx="641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6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/>
      <p:bldP spid="338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ED45AD22-AA44-418F-B415-478C6219D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0624" y="-3889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Improvements: Path Compression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31C4BB6E-0CC3-4A7D-9FA8-986125E06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15269"/>
            <a:ext cx="8229600" cy="838200"/>
          </a:xfrm>
        </p:spPr>
        <p:txBody>
          <a:bodyPr rtlCol="0">
            <a:normAutofit lnSpcReduction="1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On a Find operation point all the nodes on the search path directly to the root.</a:t>
            </a:r>
          </a:p>
        </p:txBody>
      </p:sp>
      <p:sp>
        <p:nvSpPr>
          <p:cNvPr id="9221" name="Oval 4">
            <a:extLst>
              <a:ext uri="{FF2B5EF4-FFF2-40B4-BE49-F238E27FC236}">
                <a16:creationId xmlns:a16="http://schemas.microsoft.com/office/drawing/2014/main" id="{C8C04C14-7A2F-4981-829A-C6A5F055E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40" y="29170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222" name="Oval 5">
            <a:extLst>
              <a:ext uri="{FF2B5EF4-FFF2-40B4-BE49-F238E27FC236}">
                <a16:creationId xmlns:a16="http://schemas.microsoft.com/office/drawing/2014/main" id="{4E8CAA60-76FE-4D6D-94E1-3296E266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40" y="38314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62B2B755-4D05-4B40-A035-CCEE3639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940" y="55840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9224" name="Oval 7">
            <a:extLst>
              <a:ext uri="{FF2B5EF4-FFF2-40B4-BE49-F238E27FC236}">
                <a16:creationId xmlns:a16="http://schemas.microsoft.com/office/drawing/2014/main" id="{6EEF43C1-F112-49BA-8434-5B9CC79F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740" y="37552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sp>
        <p:nvSpPr>
          <p:cNvPr id="9225" name="Oval 8">
            <a:extLst>
              <a:ext uri="{FF2B5EF4-FFF2-40B4-BE49-F238E27FC236}">
                <a16:creationId xmlns:a16="http://schemas.microsoft.com/office/drawing/2014/main" id="{87BE8AE0-697F-45BD-B534-2FA7CF87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140" y="37552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9226" name="Oval 9">
            <a:extLst>
              <a:ext uri="{FF2B5EF4-FFF2-40B4-BE49-F238E27FC236}">
                <a16:creationId xmlns:a16="http://schemas.microsoft.com/office/drawing/2014/main" id="{DE8F2EA1-50E3-47F9-BBAB-CB522001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140" y="46696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</a:p>
        </p:txBody>
      </p:sp>
      <p:sp>
        <p:nvSpPr>
          <p:cNvPr id="9227" name="Oval 10">
            <a:extLst>
              <a:ext uri="{FF2B5EF4-FFF2-40B4-BE49-F238E27FC236}">
                <a16:creationId xmlns:a16="http://schemas.microsoft.com/office/drawing/2014/main" id="{A61AF99C-3602-487C-A6F3-CE226314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340" y="28408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2AA3C493-4B21-441C-BBB3-7A78FE2437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9740" y="3298032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DCDF1BEC-D5F1-4891-BE1B-42CD6A372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940" y="3221832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193EA041-98AF-4BD1-A365-343B99292D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3340" y="314563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4">
            <a:extLst>
              <a:ext uri="{FF2B5EF4-FFF2-40B4-BE49-F238E27FC236}">
                <a16:creationId xmlns:a16="http://schemas.microsoft.com/office/drawing/2014/main" id="{528D9EF8-68DD-4981-B26F-1FBB2232F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940" y="4136232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5">
            <a:extLst>
              <a:ext uri="{FF2B5EF4-FFF2-40B4-BE49-F238E27FC236}">
                <a16:creationId xmlns:a16="http://schemas.microsoft.com/office/drawing/2014/main" id="{BD81B353-7E41-4792-8BE0-C4EDA42540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740" y="5050632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25D3F9-965E-484C-859B-9499EAE657AC}"/>
              </a:ext>
            </a:extLst>
          </p:cNvPr>
          <p:cNvGrpSpPr/>
          <p:nvPr/>
        </p:nvGrpSpPr>
        <p:grpSpPr>
          <a:xfrm>
            <a:off x="4613465" y="3802857"/>
            <a:ext cx="915988" cy="485775"/>
            <a:chOff x="4613465" y="3802857"/>
            <a:chExt cx="915988" cy="485775"/>
          </a:xfrm>
        </p:grpSpPr>
        <p:sp>
          <p:nvSpPr>
            <p:cNvPr id="39965" name="Line 28">
              <a:extLst>
                <a:ext uri="{FF2B5EF4-FFF2-40B4-BE49-F238E27FC236}">
                  <a16:creationId xmlns:a16="http://schemas.microsoft.com/office/drawing/2014/main" id="{1BB0B473-212F-48DC-A36D-1C1E342FE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140" y="4288632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Text Box 29">
              <a:extLst>
                <a:ext uri="{FF2B5EF4-FFF2-40B4-BE49-F238E27FC236}">
                  <a16:creationId xmlns:a16="http://schemas.microsoft.com/office/drawing/2014/main" id="{FAE27617-A52F-452E-AFE1-C54FD6BA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465" y="3802857"/>
              <a:ext cx="915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Find(3)</a:t>
              </a:r>
            </a:p>
          </p:txBody>
        </p:sp>
      </p:grpSp>
      <p:sp>
        <p:nvSpPr>
          <p:cNvPr id="9247" name="Oval 30">
            <a:extLst>
              <a:ext uri="{FF2B5EF4-FFF2-40B4-BE49-F238E27FC236}">
                <a16:creationId xmlns:a16="http://schemas.microsoft.com/office/drawing/2014/main" id="{E420897A-1C60-4F11-9F08-96BEC3B0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740" y="46696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8</a:t>
            </a:r>
          </a:p>
        </p:txBody>
      </p:sp>
      <p:sp>
        <p:nvSpPr>
          <p:cNvPr id="9248" name="Oval 31">
            <a:extLst>
              <a:ext uri="{FF2B5EF4-FFF2-40B4-BE49-F238E27FC236}">
                <a16:creationId xmlns:a16="http://schemas.microsoft.com/office/drawing/2014/main" id="{3E59CA1A-52EB-4CE3-A038-3E6A1AF1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740" y="46696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9</a:t>
            </a:r>
          </a:p>
        </p:txBody>
      </p:sp>
      <p:sp>
        <p:nvSpPr>
          <p:cNvPr id="39969" name="Line 32">
            <a:extLst>
              <a:ext uri="{FF2B5EF4-FFF2-40B4-BE49-F238E27FC236}">
                <a16:creationId xmlns:a16="http://schemas.microsoft.com/office/drawing/2014/main" id="{1BF5C552-706E-4A39-AE0C-EF69402B1E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3340" y="4136232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33">
            <a:extLst>
              <a:ext uri="{FF2B5EF4-FFF2-40B4-BE49-F238E27FC236}">
                <a16:creationId xmlns:a16="http://schemas.microsoft.com/office/drawing/2014/main" id="{C77C7FD7-2947-4C00-8FCB-968DCFFA33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6740" y="4136232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Oval 34">
            <a:extLst>
              <a:ext uri="{FF2B5EF4-FFF2-40B4-BE49-F238E27FC236}">
                <a16:creationId xmlns:a16="http://schemas.microsoft.com/office/drawing/2014/main" id="{1AC742F2-4DC9-4C76-8476-BC038842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940" y="5660232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10</a:t>
            </a:r>
          </a:p>
        </p:txBody>
      </p:sp>
      <p:sp>
        <p:nvSpPr>
          <p:cNvPr id="39972" name="Line 35">
            <a:extLst>
              <a:ext uri="{FF2B5EF4-FFF2-40B4-BE49-F238E27FC236}">
                <a16:creationId xmlns:a16="http://schemas.microsoft.com/office/drawing/2014/main" id="{0FA68A2E-573A-423E-9211-B2B3EEEFC7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5140" y="5050632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5D4167-D6B7-4F5E-B7E9-B9D16EEA7B85}"/>
              </a:ext>
            </a:extLst>
          </p:cNvPr>
          <p:cNvGrpSpPr/>
          <p:nvPr/>
        </p:nvGrpSpPr>
        <p:grpSpPr>
          <a:xfrm>
            <a:off x="5670740" y="2917032"/>
            <a:ext cx="3733800" cy="2209800"/>
            <a:chOff x="5670740" y="2917032"/>
            <a:chExt cx="3733800" cy="2209800"/>
          </a:xfrm>
        </p:grpSpPr>
        <p:sp>
          <p:nvSpPr>
            <p:cNvPr id="9233" name="Oval 16">
              <a:extLst>
                <a:ext uri="{FF2B5EF4-FFF2-40B4-BE49-F238E27FC236}">
                  <a16:creationId xmlns:a16="http://schemas.microsoft.com/office/drawing/2014/main" id="{63995179-B56C-4A8E-9297-A804FEFC3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740" y="29170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9234" name="Oval 17">
              <a:extLst>
                <a:ext uri="{FF2B5EF4-FFF2-40B4-BE49-F238E27FC236}">
                  <a16:creationId xmlns:a16="http://schemas.microsoft.com/office/drawing/2014/main" id="{F53EBB22-A375-4ADD-A946-705A7F8A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540" y="38314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9235" name="Oval 18">
              <a:extLst>
                <a:ext uri="{FF2B5EF4-FFF2-40B4-BE49-F238E27FC236}">
                  <a16:creationId xmlns:a16="http://schemas.microsoft.com/office/drawing/2014/main" id="{D47D6E55-43EE-45FC-ACA0-15A6BE4FD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740" y="38314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9236" name="Oval 19">
              <a:extLst>
                <a:ext uri="{FF2B5EF4-FFF2-40B4-BE49-F238E27FC236}">
                  <a16:creationId xmlns:a16="http://schemas.microsoft.com/office/drawing/2014/main" id="{A2415F5C-0250-444E-A71E-6F851DC5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540" y="38314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  <p:sp>
          <p:nvSpPr>
            <p:cNvPr id="9237" name="Oval 20">
              <a:extLst>
                <a:ext uri="{FF2B5EF4-FFF2-40B4-BE49-F238E27FC236}">
                  <a16:creationId xmlns:a16="http://schemas.microsoft.com/office/drawing/2014/main" id="{A31B7C2E-CF7A-438D-91F9-692A1F7D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940" y="38314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5</a:t>
              </a:r>
            </a:p>
          </p:txBody>
        </p:sp>
        <p:sp>
          <p:nvSpPr>
            <p:cNvPr id="9238" name="Oval 21">
              <a:extLst>
                <a:ext uri="{FF2B5EF4-FFF2-40B4-BE49-F238E27FC236}">
                  <a16:creationId xmlns:a16="http://schemas.microsoft.com/office/drawing/2014/main" id="{CB3A8869-6F19-4CFE-B685-011F9E04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340" y="38314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6</a:t>
              </a:r>
            </a:p>
          </p:txBody>
        </p:sp>
        <p:sp>
          <p:nvSpPr>
            <p:cNvPr id="9239" name="Oval 22">
              <a:extLst>
                <a:ext uri="{FF2B5EF4-FFF2-40B4-BE49-F238E27FC236}">
                  <a16:creationId xmlns:a16="http://schemas.microsoft.com/office/drawing/2014/main" id="{D523C8D1-11CB-438B-A2E9-310F798D6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9140" y="29170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7</a:t>
              </a:r>
            </a:p>
          </p:txBody>
        </p:sp>
        <p:sp>
          <p:nvSpPr>
            <p:cNvPr id="39960" name="Line 23">
              <a:extLst>
                <a:ext uri="{FF2B5EF4-FFF2-40B4-BE49-F238E27FC236}">
                  <a16:creationId xmlns:a16="http://schemas.microsoft.com/office/drawing/2014/main" id="{F000B3A0-CB29-4113-95C6-388207A49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75540" y="3298032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4">
              <a:extLst>
                <a:ext uri="{FF2B5EF4-FFF2-40B4-BE49-F238E27FC236}">
                  <a16:creationId xmlns:a16="http://schemas.microsoft.com/office/drawing/2014/main" id="{D9576328-FF64-4A57-A4F8-89433FF51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1540" y="32980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25">
              <a:extLst>
                <a:ext uri="{FF2B5EF4-FFF2-40B4-BE49-F238E27FC236}">
                  <a16:creationId xmlns:a16="http://schemas.microsoft.com/office/drawing/2014/main" id="{B4772AF9-6BEF-442B-9422-5FFB86FF7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90140" y="3221832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26">
              <a:extLst>
                <a:ext uri="{FF2B5EF4-FFF2-40B4-BE49-F238E27FC236}">
                  <a16:creationId xmlns:a16="http://schemas.microsoft.com/office/drawing/2014/main" id="{6D840AA5-DC78-4CFA-AEE4-19DB5F29D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1940" y="3221832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7">
              <a:extLst>
                <a:ext uri="{FF2B5EF4-FFF2-40B4-BE49-F238E27FC236}">
                  <a16:creationId xmlns:a16="http://schemas.microsoft.com/office/drawing/2014/main" id="{5BE45D28-39AE-4EFD-9E4E-3DEFD44E4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2340" y="3145632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36">
              <a:extLst>
                <a:ext uri="{FF2B5EF4-FFF2-40B4-BE49-F238E27FC236}">
                  <a16:creationId xmlns:a16="http://schemas.microsoft.com/office/drawing/2014/main" id="{1A9CBEDA-6CAE-4DAF-A867-96660E8A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5340" y="47458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8</a:t>
              </a:r>
            </a:p>
          </p:txBody>
        </p:sp>
        <p:sp>
          <p:nvSpPr>
            <p:cNvPr id="9254" name="Oval 37">
              <a:extLst>
                <a:ext uri="{FF2B5EF4-FFF2-40B4-BE49-F238E27FC236}">
                  <a16:creationId xmlns:a16="http://schemas.microsoft.com/office/drawing/2014/main" id="{5383F2F1-A4B9-4805-8249-5BA6670E4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340" y="47458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9</a:t>
              </a:r>
            </a:p>
          </p:txBody>
        </p:sp>
        <p:sp>
          <p:nvSpPr>
            <p:cNvPr id="39975" name="Line 38">
              <a:extLst>
                <a:ext uri="{FF2B5EF4-FFF2-40B4-BE49-F238E27FC236}">
                  <a16:creationId xmlns:a16="http://schemas.microsoft.com/office/drawing/2014/main" id="{E8F8B9A7-3A04-47B0-BA62-54530E3C6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13940" y="4212432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39">
              <a:extLst>
                <a:ext uri="{FF2B5EF4-FFF2-40B4-BE49-F238E27FC236}">
                  <a16:creationId xmlns:a16="http://schemas.microsoft.com/office/drawing/2014/main" id="{51D8CB47-52F1-4BF0-A411-A65BAEED6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47340" y="4212432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Oval 40">
              <a:extLst>
                <a:ext uri="{FF2B5EF4-FFF2-40B4-BE49-F238E27FC236}">
                  <a16:creationId xmlns:a16="http://schemas.microsoft.com/office/drawing/2014/main" id="{B27C1BFD-A422-4F7C-A60C-DD6355245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340" y="4745832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10</a:t>
              </a:r>
            </a:p>
          </p:txBody>
        </p:sp>
        <p:sp>
          <p:nvSpPr>
            <p:cNvPr id="39978" name="Line 41">
              <a:extLst>
                <a:ext uri="{FF2B5EF4-FFF2-40B4-BE49-F238E27FC236}">
                  <a16:creationId xmlns:a16="http://schemas.microsoft.com/office/drawing/2014/main" id="{E8E7A071-1131-4D75-B149-019B69C59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1940" y="4212432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FB5827AB-D94A-4FEE-A185-D1F34AF31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117" y="-6743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Improvements: Amortized Complexity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B3EB1FA-91F7-4745-8B9A-FE2B2B89F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53587"/>
            <a:ext cx="9411841" cy="5349512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With the two improvements – union by rank and path compression –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 Time complexity for m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n</a:t>
            </a:r>
            <a:r>
              <a:rPr lang="en-US" altLang="en-US" sz="2400" dirty="0">
                <a:ea typeface="ＭＳ Ｐゴシック" panose="020B0600070205080204" pitchFamily="34" charset="-128"/>
              </a:rPr>
              <a:t> Union/Find operations on n elements is </a:t>
            </a:r>
            <a:r>
              <a:rPr lang="en-US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</a:t>
            </a:r>
            <a:r>
              <a:rPr lang="en-US" altLang="en-US" sz="2400" dirty="0">
                <a:ea typeface="ＭＳ Ｐゴシック" panose="020B0600070205080204" pitchFamily="34" charset="-128"/>
              </a:rPr>
              <a:t>(m </a:t>
            </a:r>
            <a:r>
              <a:rPr lang="en-US" altLang="en-US" sz="24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α(</a:t>
            </a:r>
            <a:r>
              <a:rPr lang="en-US" altLang="en-US" sz="2400" dirty="0" err="1">
                <a:latin typeface="Cambria" panose="02040503050406030204" pitchFamily="18" charset="0"/>
                <a:ea typeface="ＭＳ Ｐゴシック" panose="020B0600070205080204" pitchFamily="34" charset="-128"/>
              </a:rPr>
              <a:t>m,n</a:t>
            </a:r>
            <a:r>
              <a:rPr lang="en-US" altLang="en-US" sz="24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)</a:t>
            </a:r>
            <a:r>
              <a:rPr lang="en-US" altLang="en-US" sz="2400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α(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m,n</a:t>
            </a:r>
            <a:r>
              <a:rPr lang="en-US" altLang="en-US" sz="2000" dirty="0">
                <a:ea typeface="ＭＳ Ｐゴシック" panose="020B0600070205080204" pitchFamily="34" charset="-128"/>
              </a:rPr>
              <a:t>) is the inverse Ackerman function and essentially a constant.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proof is beyond the scope of this course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For disjoint union / find with union by rank and path compression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average time per operation, or amortized complexity is essentially a constant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worst case time for a Union is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(1) and </a:t>
            </a:r>
            <a:r>
              <a:rPr lang="en-US" altLang="en-US" dirty="0">
                <a:ea typeface="ＭＳ Ｐゴシック" panose="020B0600070205080204" pitchFamily="34" charset="-128"/>
              </a:rPr>
              <a:t>Find is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</a:t>
            </a:r>
            <a:r>
              <a:rPr lang="en-US" altLang="en-US" dirty="0">
                <a:ea typeface="ＭＳ Ｐゴシック" panose="020B0600070205080204" pitchFamily="34" charset="-128"/>
              </a:rPr>
              <a:t>(log n)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As we will see later this means the bottleneck of Kruskal's actually becomes the sorting of the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collection of disjoint sets can be maintained using a forest of up-trees</a:t>
            </a:r>
          </a:p>
          <a:p>
            <a:r>
              <a:rPr lang="en-US" dirty="0"/>
              <a:t>The implementation can be improved through two optimizations</a:t>
            </a:r>
          </a:p>
          <a:p>
            <a:pPr lvl="1"/>
            <a:r>
              <a:rPr lang="en-US" dirty="0"/>
              <a:t>Union by size</a:t>
            </a:r>
          </a:p>
          <a:p>
            <a:pPr lvl="1"/>
            <a:r>
              <a:rPr lang="en-US" dirty="0"/>
              <a:t>Path compression</a:t>
            </a:r>
          </a:p>
          <a:p>
            <a:r>
              <a:rPr lang="en-US" dirty="0"/>
              <a:t>The amortized complexity of m Union/Find operations is essentially a constant. </a:t>
            </a:r>
          </a:p>
          <a:p>
            <a:r>
              <a:rPr lang="en-US" dirty="0"/>
              <a:t>Main Takeaway: Union/Find or Disjoint Set data structure can be implemented to achieve (almost) constant amortized complexity.</a:t>
            </a:r>
          </a:p>
        </p:txBody>
      </p:sp>
    </p:spTree>
    <p:extLst>
      <p:ext uri="{BB962C8B-B14F-4D97-AF65-F5344CB8AC3E}">
        <p14:creationId xmlns:p14="http://schemas.microsoft.com/office/powerpoint/2010/main" val="4014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Union-Find or Disjoint Set data structure – what &amp; why</a:t>
            </a:r>
          </a:p>
          <a:p>
            <a:r>
              <a:rPr lang="en-US" dirty="0"/>
              <a:t>Implementation as forest of up-trees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Find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Union by rank or size</a:t>
            </a:r>
          </a:p>
          <a:p>
            <a:pPr lvl="1"/>
            <a:r>
              <a:rPr lang="en-US" dirty="0"/>
              <a:t>Path compression during Find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90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74A9E9A-9F40-43D7-BF81-D1B64DD3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65" y="18255"/>
            <a:ext cx="10515600" cy="132556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Union-Find Data Structure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EF14456-2D01-498C-976C-1B521CAD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041"/>
            <a:ext cx="8294849" cy="573370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Keeps track of a set of elements partitioned into disjoint subsets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Initially, each element </a:t>
            </a:r>
            <a:r>
              <a:rPr lang="en-US" altLang="en-US" i="1" dirty="0"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 set in itself: e.g., {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}}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Union(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</a:rPr>
              <a:t>) – Combine two sets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</a:rPr>
              <a:t> into a single set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                    Before:  {{e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7</a:t>
            </a:r>
            <a:r>
              <a:rPr lang="en-US" altLang="en-US" dirty="0">
                <a:ea typeface="ＭＳ Ｐゴシック" panose="020B0600070205080204" pitchFamily="34" charset="-128"/>
              </a:rPr>
              <a:t>} 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9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ea typeface="ＭＳ Ｐゴシック" panose="020B0600070205080204" pitchFamily="34" charset="-128"/>
              </a:rPr>
              <a:t>}}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After Union(e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): {{e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7, </a:t>
            </a:r>
            <a:r>
              <a:rPr lang="en-US" altLang="en-US" dirty="0"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ea typeface="ＭＳ Ｐゴシック" panose="020B0600070205080204" pitchFamily="34" charset="-128"/>
              </a:rPr>
              <a:t>} 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ea typeface="ＭＳ Ｐゴシック" panose="020B0600070205080204" pitchFamily="34" charset="-128"/>
              </a:rPr>
              <a:t>},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9</a:t>
            </a:r>
            <a:r>
              <a:rPr lang="en-US" altLang="en-US" dirty="0">
                <a:ea typeface="ＭＳ Ｐゴシック" panose="020B0600070205080204" pitchFamily="34" charset="-128"/>
              </a:rPr>
              <a:t>}}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Find(x) Determine which set a particular element is in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set has a unique name; name is arbitrary; what matters is: find(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) == find(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dirty="0" err="1">
                <a:ea typeface="ＭＳ Ｐゴシック" panose="020B0600070205080204" pitchFamily="34" charset="-128"/>
              </a:rPr>
              <a:t>iff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are in the same set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Usually, one of the members of the set is the "representative" (i.e. name) of the set: e.g., {{e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7, </a:t>
            </a:r>
            <a:r>
              <a:rPr lang="en-US" altLang="en-US" dirty="0"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6</a:t>
            </a:r>
            <a:r>
              <a:rPr lang="en-US" altLang="en-US" dirty="0">
                <a:ea typeface="ＭＳ Ｐゴシック" panose="020B0600070205080204" pitchFamily="34" charset="-128"/>
              </a:rPr>
              <a:t>} , {e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,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8</a:t>
            </a:r>
            <a:r>
              <a:rPr lang="en-US" altLang="en-US" dirty="0">
                <a:ea typeface="ＭＳ Ｐゴシック" panose="020B0600070205080204" pitchFamily="34" charset="-128"/>
              </a:rPr>
              <a:t>}, {</a:t>
            </a:r>
            <a:r>
              <a:rPr lang="en-US" altLang="en-US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baseline="-25000" dirty="0">
                <a:solidFill>
                  <a:srgbClr val="C0504D"/>
                </a:solidFill>
                <a:ea typeface="ＭＳ Ｐゴシック" panose="020B0600070205080204" pitchFamily="34" charset="-128"/>
              </a:rPr>
              <a:t>9</a:t>
            </a:r>
            <a:r>
              <a:rPr lang="en-US" altLang="en-US" dirty="0">
                <a:ea typeface="ＭＳ Ｐゴシック" panose="020B0600070205080204" pitchFamily="34" charset="-128"/>
              </a:rPr>
              <a:t>}}; Find(e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) =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5</a:t>
            </a:r>
            <a:r>
              <a:rPr lang="en-US" altLang="en-US" dirty="0">
                <a:ea typeface="ＭＳ Ｐゴシック" panose="020B0600070205080204" pitchFamily="34" charset="-128"/>
              </a:rPr>
              <a:t>;  Find(e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4</a:t>
            </a:r>
            <a:r>
              <a:rPr lang="en-US" altLang="en-US" dirty="0">
                <a:ea typeface="ＭＳ Ｐゴシック" panose="020B0600070205080204" pitchFamily="34" charset="-128"/>
              </a:rPr>
              <a:t>) = e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8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Union-Find Data Structure: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Keeping track of connected components in </a:t>
            </a:r>
            <a:r>
              <a:rPr lang="en-US" dirty="0" err="1"/>
              <a:t>undiected</a:t>
            </a:r>
            <a:r>
              <a:rPr lang="en-US" dirty="0"/>
              <a:t> graph</a:t>
            </a:r>
          </a:p>
          <a:p>
            <a:r>
              <a:rPr lang="en-US" dirty="0"/>
              <a:t>Maze construction</a:t>
            </a:r>
          </a:p>
          <a:p>
            <a:r>
              <a:rPr lang="en-US" dirty="0"/>
              <a:t>Forming equivalence classes</a:t>
            </a:r>
          </a:p>
          <a:p>
            <a:r>
              <a:rPr lang="en-US" dirty="0"/>
              <a:t>Unification – solving symbolic equations in logic </a:t>
            </a:r>
          </a:p>
          <a:p>
            <a:r>
              <a:rPr lang="en-US" dirty="0"/>
              <a:t>Computational Geometry – analysis involving Davenport-</a:t>
            </a:r>
            <a:r>
              <a:rPr lang="en-US" dirty="0" err="1"/>
              <a:t>Schinzel</a:t>
            </a:r>
            <a:r>
              <a:rPr lang="en-US" dirty="0"/>
              <a:t> sequences</a:t>
            </a:r>
          </a:p>
          <a:p>
            <a:r>
              <a:rPr lang="en-US" dirty="0"/>
              <a:t>Kruskal’s algorithm for Minimum Spanning Tree</a:t>
            </a:r>
          </a:p>
          <a:p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486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EEF30291-9F73-4AC9-9B67-2DAA4A1B0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231" y="1032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Key idea: use up-trees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42235FB-389F-40E3-981B-0B8EE020D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85" y="1248824"/>
            <a:ext cx="10326697" cy="244024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Why trees? </a:t>
            </a:r>
          </a:p>
          <a:p>
            <a:pPr eaLnBrk="1" hangingPunct="1"/>
            <a:r>
              <a:rPr lang="en-US" altLang="en-US" i="1" dirty="0">
                <a:ea typeface="ＭＳ Ｐゴシック" panose="020B0600070205080204" pitchFamily="34" charset="-128"/>
              </a:rPr>
              <a:t>Trees</a:t>
            </a:r>
            <a:r>
              <a:rPr lang="en-US" altLang="en-US" dirty="0">
                <a:ea typeface="ＭＳ Ｐゴシック" panose="020B0600070205080204" pitchFamily="34" charset="-128"/>
              </a:rPr>
              <a:t> let us find many elements given one root (i.e. representative)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Why up-trees?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If we </a:t>
            </a:r>
            <a:r>
              <a:rPr lang="en-US" altLang="en-US" i="1" dirty="0">
                <a:ea typeface="ＭＳ Ｐゴシック" panose="020B0600070205080204" pitchFamily="34" charset="-128"/>
              </a:rPr>
              <a:t>reverse</a:t>
            </a:r>
            <a:r>
              <a:rPr lang="en-US" altLang="en-US" dirty="0">
                <a:ea typeface="ＭＳ Ｐゴシック" panose="020B0600070205080204" pitchFamily="34" charset="-128"/>
              </a:rPr>
              <a:t> the pointers (make them point up from child to parent), we can find a single root from any element in the tree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106BC2-BFEC-42A6-BD0B-259FA9334300}"/>
              </a:ext>
            </a:extLst>
          </p:cNvPr>
          <p:cNvGrpSpPr/>
          <p:nvPr/>
        </p:nvGrpSpPr>
        <p:grpSpPr>
          <a:xfrm>
            <a:off x="119895" y="3771091"/>
            <a:ext cx="8282638" cy="2963957"/>
            <a:chOff x="119895" y="3771091"/>
            <a:chExt cx="8282638" cy="29639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52B336-7773-43C8-AC28-47D451956C59}"/>
                </a:ext>
              </a:extLst>
            </p:cNvPr>
            <p:cNvGrpSpPr/>
            <p:nvPr/>
          </p:nvGrpSpPr>
          <p:grpSpPr>
            <a:xfrm>
              <a:off x="919059" y="3771091"/>
              <a:ext cx="7483474" cy="417512"/>
              <a:chOff x="2041526" y="2020888"/>
              <a:chExt cx="7483474" cy="417512"/>
            </a:xfrm>
          </p:grpSpPr>
          <p:sp>
            <p:nvSpPr>
              <p:cNvPr id="6" name="Oval 3">
                <a:extLst>
                  <a:ext uri="{FF2B5EF4-FFF2-40B4-BE49-F238E27FC236}">
                    <a16:creationId xmlns:a16="http://schemas.microsoft.com/office/drawing/2014/main" id="{9A86398D-30A9-454A-92BB-6BE70ED74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2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1</a:t>
                </a:r>
              </a:p>
            </p:txBody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EEA53E48-4D7E-41C1-B873-4C5BA259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4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2</a:t>
                </a:r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764CAA0F-A9C6-429B-B2B7-208DCC57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3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56735472-D105-4CB8-84D9-C147F6F68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8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4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FC1607C3-C3B6-473A-970B-826DB1179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5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8F05D464-155A-413A-8E7E-DF839DDA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6</a:t>
                </a:r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BE21C5D8-16C4-4F57-BFA2-28D72BEB1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7800" y="20574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7</a:t>
                </a:r>
              </a:p>
            </p:txBody>
          </p:sp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5822AD0F-4330-478C-80B0-7AAD6F7F0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526" y="2020888"/>
                <a:ext cx="13366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ea typeface="ＭＳ Ｐゴシック" charset="-128"/>
                    <a:cs typeface="ＭＳ Ｐゴシック" charset="-128"/>
                  </a:rPr>
                  <a:t>Initial state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9CAEF1-AB91-48CA-9BE1-BBDF4DE5120F}"/>
                </a:ext>
              </a:extLst>
            </p:cNvPr>
            <p:cNvGrpSpPr/>
            <p:nvPr/>
          </p:nvGrpSpPr>
          <p:grpSpPr>
            <a:xfrm>
              <a:off x="705517" y="4488737"/>
              <a:ext cx="7178674" cy="2246311"/>
              <a:chOff x="2041526" y="3316289"/>
              <a:chExt cx="7178674" cy="2246311"/>
            </a:xfrm>
          </p:grpSpPr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F84AC11D-8254-4F72-AEB7-78DBFBCA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1400" y="51816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6</a:t>
                </a:r>
              </a:p>
            </p:txBody>
          </p:sp>
          <p:sp>
            <p:nvSpPr>
              <p:cNvPr id="28" name="Oval 11">
                <a:extLst>
                  <a:ext uri="{FF2B5EF4-FFF2-40B4-BE49-F238E27FC236}">
                    <a16:creationId xmlns:a16="http://schemas.microsoft.com/office/drawing/2014/main" id="{CB8A8522-F2B3-43F7-8ABC-516F8A58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33528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1</a:t>
                </a:r>
              </a:p>
            </p:txBody>
          </p:sp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id="{132BA290-CF79-4EC5-91FB-48B44C89F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42672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2</a:t>
                </a:r>
              </a:p>
            </p:txBody>
          </p:sp>
          <p:sp>
            <p:nvSpPr>
              <p:cNvPr id="30" name="Oval 13">
                <a:extLst>
                  <a:ext uri="{FF2B5EF4-FFF2-40B4-BE49-F238E27FC236}">
                    <a16:creationId xmlns:a16="http://schemas.microsoft.com/office/drawing/2014/main" id="{D7720A3B-DA54-43E4-9F70-0DA3B0814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33528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Arial" charset="0"/>
                    <a:ea typeface="ＭＳ Ｐゴシック" charset="-128"/>
                    <a:cs typeface="ＭＳ Ｐゴシック" charset="-128"/>
                  </a:rPr>
                  <a:t>3</a:t>
                </a:r>
              </a:p>
            </p:txBody>
          </p:sp>
          <p:sp>
            <p:nvSpPr>
              <p:cNvPr id="31" name="Oval 14">
                <a:extLst>
                  <a:ext uri="{FF2B5EF4-FFF2-40B4-BE49-F238E27FC236}">
                    <a16:creationId xmlns:a16="http://schemas.microsoft.com/office/drawing/2014/main" id="{7EE805B4-8379-416F-BB30-00727C5B8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000" y="42672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4</a:t>
                </a:r>
              </a:p>
            </p:txBody>
          </p:sp>
          <p:sp>
            <p:nvSpPr>
              <p:cNvPr id="32" name="Oval 15">
                <a:extLst>
                  <a:ext uri="{FF2B5EF4-FFF2-40B4-BE49-F238E27FC236}">
                    <a16:creationId xmlns:a16="http://schemas.microsoft.com/office/drawing/2014/main" id="{3BC54313-FC17-4189-9962-A9AA35AA1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2400" y="42672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5</a:t>
                </a:r>
              </a:p>
            </p:txBody>
          </p:sp>
          <p:sp>
            <p:nvSpPr>
              <p:cNvPr id="33" name="Oval 17">
                <a:extLst>
                  <a:ext uri="{FF2B5EF4-FFF2-40B4-BE49-F238E27FC236}">
                    <a16:creationId xmlns:a16="http://schemas.microsoft.com/office/drawing/2014/main" id="{60318460-3303-40B3-99F4-AFC61C48D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3352800"/>
                <a:ext cx="457200" cy="381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  <a:ea typeface="ＭＳ Ｐゴシック" charset="-128"/>
                    <a:cs typeface="ＭＳ Ｐゴシック" charset="-128"/>
                  </a:rPr>
                  <a:t>7</a:t>
                </a:r>
              </a:p>
            </p:txBody>
          </p:sp>
          <p:sp>
            <p:nvSpPr>
              <p:cNvPr id="34" name="Line 18">
                <a:extLst>
                  <a:ext uri="{FF2B5EF4-FFF2-40B4-BE49-F238E27FC236}">
                    <a16:creationId xmlns:a16="http://schemas.microsoft.com/office/drawing/2014/main" id="{BE1233F0-203A-4050-9BD3-A5D6B3C16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000" y="3733800"/>
                <a:ext cx="152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F2520F51-C7AD-4E0F-A12D-76EE12E9D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77200" y="3733800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0">
                <a:extLst>
                  <a:ext uri="{FF2B5EF4-FFF2-40B4-BE49-F238E27FC236}">
                    <a16:creationId xmlns:a16="http://schemas.microsoft.com/office/drawing/2014/main" id="{51F3D035-2780-4B41-A384-DD30BB042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10600" y="3657600"/>
                <a:ext cx="304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21">
                <a:extLst>
                  <a:ext uri="{FF2B5EF4-FFF2-40B4-BE49-F238E27FC236}">
                    <a16:creationId xmlns:a16="http://schemas.microsoft.com/office/drawing/2014/main" id="{5B8AC08B-AD31-4B8F-BC0D-AC34BC192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96200" y="4648200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22">
                <a:extLst>
                  <a:ext uri="{FF2B5EF4-FFF2-40B4-BE49-F238E27FC236}">
                    <a16:creationId xmlns:a16="http://schemas.microsoft.com/office/drawing/2014/main" id="{81380E4D-B710-41A4-B043-092925F70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526" y="3316289"/>
                <a:ext cx="1539875" cy="708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dirty="0">
                    <a:ea typeface="ＭＳ Ｐゴシック" charset="-128"/>
                    <a:cs typeface="ＭＳ Ｐゴシック" charset="-128"/>
                  </a:rPr>
                  <a:t>Intermediate</a:t>
                </a:r>
              </a:p>
              <a:p>
                <a:pPr>
                  <a:defRPr/>
                </a:pPr>
                <a:r>
                  <a:rPr lang="en-US" sz="2000" dirty="0">
                    <a:ea typeface="ＭＳ Ｐゴシック" charset="-128"/>
                    <a:cs typeface="ＭＳ Ｐゴシック" charset="-128"/>
                  </a:rPr>
                  <a:t>state</a:t>
                </a:r>
              </a:p>
            </p:txBody>
          </p:sp>
        </p:grp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356CF65F-4658-404B-9836-E92D5DF52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95" y="5831026"/>
              <a:ext cx="232884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ea typeface="ＭＳ Ｐゴシック" charset="-128"/>
                  <a:cs typeface="ＭＳ Ｐゴシック" charset="-128"/>
                </a:rPr>
                <a:t>Roots are the names</a:t>
              </a:r>
            </a:p>
            <a:p>
              <a:pPr>
                <a:defRPr/>
              </a:pPr>
              <a:r>
                <a:rPr lang="en-US" sz="2000" dirty="0">
                  <a:ea typeface="ＭＳ Ｐゴシック" charset="-128"/>
                  <a:cs typeface="ＭＳ Ｐゴシック" charset="-128"/>
                </a:rPr>
                <a:t> of each set.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A4AF159-EB88-49D8-942A-E6C6D4D2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2DA742-3272-4719-819D-85A117F3EEA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D833D8-4703-4721-ADA9-F2DC564EC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Array Implementation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4D0AD92-4E1D-4D4B-87AB-74945FCB5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Array of indices</a:t>
            </a: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589F2178-F5D6-45A6-8CD8-C3FE64CB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A460D45E-277D-405A-B7FC-33BC539E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530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0727" name="Oval 6">
            <a:extLst>
              <a:ext uri="{FF2B5EF4-FFF2-40B4-BE49-F238E27FC236}">
                <a16:creationId xmlns:a16="http://schemas.microsoft.com/office/drawing/2014/main" id="{BA6EE0DE-9609-446B-B267-D2D6C66A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148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80F619F2-EE89-45D7-B75A-8AE35AC0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768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4</a:t>
            </a:r>
          </a:p>
        </p:txBody>
      </p:sp>
      <p:sp>
        <p:nvSpPr>
          <p:cNvPr id="30729" name="Oval 8">
            <a:extLst>
              <a:ext uri="{FF2B5EF4-FFF2-40B4-BE49-F238E27FC236}">
                <a16:creationId xmlns:a16="http://schemas.microsoft.com/office/drawing/2014/main" id="{1C279678-B920-4040-837B-945E5429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0730" name="Oval 9">
            <a:extLst>
              <a:ext uri="{FF2B5EF4-FFF2-40B4-BE49-F238E27FC236}">
                <a16:creationId xmlns:a16="http://schemas.microsoft.com/office/drawing/2014/main" id="{6E556B03-5934-437B-9132-7E55DB3F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8674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6</a:t>
            </a:r>
          </a:p>
        </p:txBody>
      </p:sp>
      <p:sp>
        <p:nvSpPr>
          <p:cNvPr id="30731" name="Oval 10">
            <a:extLst>
              <a:ext uri="{FF2B5EF4-FFF2-40B4-BE49-F238E27FC236}">
                <a16:creationId xmlns:a16="http://schemas.microsoft.com/office/drawing/2014/main" id="{B71AC391-38FC-46E2-B231-7D0A4A103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457200" cy="381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7</a:t>
            </a:r>
          </a:p>
        </p:txBody>
      </p:sp>
      <p:sp>
        <p:nvSpPr>
          <p:cNvPr id="27660" name="Line 11">
            <a:extLst>
              <a:ext uri="{FF2B5EF4-FFF2-40B4-BE49-F238E27FC236}">
                <a16:creationId xmlns:a16="http://schemas.microsoft.com/office/drawing/2014/main" id="{7C48CE90-BC57-465A-8D12-7BF5EFB0A1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495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>
            <a:extLst>
              <a:ext uri="{FF2B5EF4-FFF2-40B4-BE49-F238E27FC236}">
                <a16:creationId xmlns:a16="http://schemas.microsoft.com/office/drawing/2014/main" id="{247FC8F5-AE5F-46B4-A886-77792DE34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4419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3">
            <a:extLst>
              <a:ext uri="{FF2B5EF4-FFF2-40B4-BE49-F238E27FC236}">
                <a16:creationId xmlns:a16="http://schemas.microsoft.com/office/drawing/2014/main" id="{31C9E07C-1B70-4DA0-AF85-B251AF5A70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4419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DC04D1F5-03A0-456C-A7B6-7A1138D37F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5334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5">
            <a:extLst>
              <a:ext uri="{FF2B5EF4-FFF2-40B4-BE49-F238E27FC236}">
                <a16:creationId xmlns:a16="http://schemas.microsoft.com/office/drawing/2014/main" id="{DA61FB61-A7DD-4CBE-B784-60AE7FE6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0</a:t>
            </a:r>
          </a:p>
        </p:txBody>
      </p:sp>
      <p:sp>
        <p:nvSpPr>
          <p:cNvPr id="27665" name="Rectangle 16">
            <a:extLst>
              <a:ext uri="{FF2B5EF4-FFF2-40B4-BE49-F238E27FC236}">
                <a16:creationId xmlns:a16="http://schemas.microsoft.com/office/drawing/2014/main" id="{A97BD1FB-4B2A-46A7-B9B8-C171F62E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1</a:t>
            </a:r>
          </a:p>
        </p:txBody>
      </p:sp>
      <p:sp>
        <p:nvSpPr>
          <p:cNvPr id="27666" name="Rectangle 17">
            <a:extLst>
              <a:ext uri="{FF2B5EF4-FFF2-40B4-BE49-F238E27FC236}">
                <a16:creationId xmlns:a16="http://schemas.microsoft.com/office/drawing/2014/main" id="{CE8CCA31-5EEC-4903-9F39-FEB3A832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0</a:t>
            </a:r>
          </a:p>
        </p:txBody>
      </p:sp>
      <p:sp>
        <p:nvSpPr>
          <p:cNvPr id="27667" name="Rectangle 18">
            <a:extLst>
              <a:ext uri="{FF2B5EF4-FFF2-40B4-BE49-F238E27FC236}">
                <a16:creationId xmlns:a16="http://schemas.microsoft.com/office/drawing/2014/main" id="{23A1B9B8-BB4E-4F41-8424-9783DB2D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7</a:t>
            </a:r>
          </a:p>
        </p:txBody>
      </p:sp>
      <p:sp>
        <p:nvSpPr>
          <p:cNvPr id="27668" name="Rectangle 19">
            <a:extLst>
              <a:ext uri="{FF2B5EF4-FFF2-40B4-BE49-F238E27FC236}">
                <a16:creationId xmlns:a16="http://schemas.microsoft.com/office/drawing/2014/main" id="{527B7E06-AEAB-4ED1-8379-09150F5B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7</a:t>
            </a:r>
          </a:p>
        </p:txBody>
      </p:sp>
      <p:sp>
        <p:nvSpPr>
          <p:cNvPr id="27669" name="Rectangle 20">
            <a:extLst>
              <a:ext uri="{FF2B5EF4-FFF2-40B4-BE49-F238E27FC236}">
                <a16:creationId xmlns:a16="http://schemas.microsoft.com/office/drawing/2014/main" id="{A240F56B-355C-487D-BC28-6F25D70A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5</a:t>
            </a:r>
          </a:p>
        </p:txBody>
      </p:sp>
      <p:sp>
        <p:nvSpPr>
          <p:cNvPr id="27670" name="Rectangle 21">
            <a:extLst>
              <a:ext uri="{FF2B5EF4-FFF2-40B4-BE49-F238E27FC236}">
                <a16:creationId xmlns:a16="http://schemas.microsoft.com/office/drawing/2014/main" id="{7B5527DD-D8CB-44BA-9BD8-607E7D25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0</a:t>
            </a:r>
          </a:p>
        </p:txBody>
      </p:sp>
      <p:sp>
        <p:nvSpPr>
          <p:cNvPr id="27671" name="Text Box 22">
            <a:extLst>
              <a:ext uri="{FF2B5EF4-FFF2-40B4-BE49-F238E27FC236}">
                <a16:creationId xmlns:a16="http://schemas.microsoft.com/office/drawing/2014/main" id="{6218BC9D-7CC9-4746-A041-3897020A1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268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1     2    3    4    5    6    7</a:t>
            </a:r>
          </a:p>
        </p:txBody>
      </p:sp>
      <p:sp>
        <p:nvSpPr>
          <p:cNvPr id="27672" name="Text Box 23">
            <a:extLst>
              <a:ext uri="{FF2B5EF4-FFF2-40B4-BE49-F238E27FC236}">
                <a16:creationId xmlns:a16="http://schemas.microsoft.com/office/drawing/2014/main" id="{AC5D09E1-5DF8-4FF1-8D9F-F15CCA7B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04800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up</a:t>
            </a:r>
          </a:p>
        </p:txBody>
      </p:sp>
      <p:sp>
        <p:nvSpPr>
          <p:cNvPr id="30745" name="Text Box 24">
            <a:extLst>
              <a:ext uri="{FF2B5EF4-FFF2-40B4-BE49-F238E27FC236}">
                <a16:creationId xmlns:a16="http://schemas.microsoft.com/office/drawing/2014/main" id="{EBF63E83-BE7D-4654-9735-E9A008AE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2449514"/>
            <a:ext cx="1874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ea typeface="ＭＳ Ｐゴシック" charset="-128"/>
                <a:cs typeface="ＭＳ Ｐゴシック" charset="-128"/>
              </a:rPr>
              <a:t>Up[x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] = 0 means</a:t>
            </a:r>
            <a:br>
              <a:rPr lang="en-US" sz="2000" dirty="0">
                <a:ea typeface="ＭＳ Ｐゴシック" charset="-128"/>
                <a:cs typeface="ＭＳ Ｐゴシック" charset="-128"/>
              </a:rPr>
            </a:br>
            <a:r>
              <a:rPr lang="en-US" sz="2000" dirty="0" err="1">
                <a:ea typeface="ＭＳ Ｐゴシック" charset="-128"/>
                <a:cs typeface="ＭＳ Ｐゴシック" charset="-128"/>
              </a:rPr>
              <a:t>x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is a root.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0B53F383-2454-4636-910C-FABD7CAA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459" y="793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Implementation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160E446-A99D-4FFB-B428-DB637C467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08101"/>
            <a:ext cx="8229600" cy="3576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Union(x, y) – assuming x and y roots, points x to 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Find(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): follows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to root and returns root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1FB3B1-64D5-4886-8838-18455AD3099A}"/>
              </a:ext>
            </a:extLst>
          </p:cNvPr>
          <p:cNvGrpSpPr/>
          <p:nvPr/>
        </p:nvGrpSpPr>
        <p:grpSpPr>
          <a:xfrm>
            <a:off x="2707248" y="2738336"/>
            <a:ext cx="3388752" cy="3193401"/>
            <a:chOff x="5450448" y="2902599"/>
            <a:chExt cx="3388752" cy="3193401"/>
          </a:xfrm>
        </p:grpSpPr>
        <p:sp>
          <p:nvSpPr>
            <p:cNvPr id="29701" name="Oval 4">
              <a:extLst>
                <a:ext uri="{FF2B5EF4-FFF2-40B4-BE49-F238E27FC236}">
                  <a16:creationId xmlns:a16="http://schemas.microsoft.com/office/drawing/2014/main" id="{6997A75E-5095-45F4-899A-C5BF7927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0448" y="391298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29702" name="Oval 5">
              <a:extLst>
                <a:ext uri="{FF2B5EF4-FFF2-40B4-BE49-F238E27FC236}">
                  <a16:creationId xmlns:a16="http://schemas.microsoft.com/office/drawing/2014/main" id="{9FC37515-1F18-4C62-8DFB-24909F092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352" y="4712993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29703" name="Oval 6">
              <a:extLst>
                <a:ext uri="{FF2B5EF4-FFF2-40B4-BE49-F238E27FC236}">
                  <a16:creationId xmlns:a16="http://schemas.microsoft.com/office/drawing/2014/main" id="{71D8C96C-0023-4AF3-B2A0-70902DDC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884831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29704" name="Oval 7">
              <a:extLst>
                <a:ext uri="{FF2B5EF4-FFF2-40B4-BE49-F238E27FC236}">
                  <a16:creationId xmlns:a16="http://schemas.microsoft.com/office/drawing/2014/main" id="{625634F9-6D81-4BEE-86B9-23BAB1AA8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48006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  <p:sp>
          <p:nvSpPr>
            <p:cNvPr id="29705" name="Oval 8">
              <a:extLst>
                <a:ext uri="{FF2B5EF4-FFF2-40B4-BE49-F238E27FC236}">
                  <a16:creationId xmlns:a16="http://schemas.microsoft.com/office/drawing/2014/main" id="{A16D6D62-15D0-47DB-9D00-9EAEFF428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8006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5</a:t>
              </a:r>
            </a:p>
          </p:txBody>
        </p:sp>
        <p:sp>
          <p:nvSpPr>
            <p:cNvPr id="29706" name="Oval 9">
              <a:extLst>
                <a:ext uri="{FF2B5EF4-FFF2-40B4-BE49-F238E27FC236}">
                  <a16:creationId xmlns:a16="http://schemas.microsoft.com/office/drawing/2014/main" id="{C0B42042-5F03-49F1-9253-13696737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7150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6</a:t>
              </a:r>
            </a:p>
          </p:txBody>
        </p:sp>
        <p:sp>
          <p:nvSpPr>
            <p:cNvPr id="29707" name="Oval 10">
              <a:extLst>
                <a:ext uri="{FF2B5EF4-FFF2-40B4-BE49-F238E27FC236}">
                  <a16:creationId xmlns:a16="http://schemas.microsoft.com/office/drawing/2014/main" id="{B21D50CE-C947-4C5E-BCA9-79D7DB645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8862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7</a:t>
              </a:r>
            </a:p>
          </p:txBody>
        </p:sp>
        <p:sp>
          <p:nvSpPr>
            <p:cNvPr id="25612" name="Line 11">
              <a:extLst>
                <a:ext uri="{FF2B5EF4-FFF2-40B4-BE49-F238E27FC236}">
                  <a16:creationId xmlns:a16="http://schemas.microsoft.com/office/drawing/2014/main" id="{5806CE16-DA21-4060-A716-FA63C96A7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1448" y="4265831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12">
              <a:extLst>
                <a:ext uri="{FF2B5EF4-FFF2-40B4-BE49-F238E27FC236}">
                  <a16:creationId xmlns:a16="http://schemas.microsoft.com/office/drawing/2014/main" id="{1E4A69F5-8A3F-4C4B-8CD0-F715BBA7D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0" y="4267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3">
              <a:extLst>
                <a:ext uri="{FF2B5EF4-FFF2-40B4-BE49-F238E27FC236}">
                  <a16:creationId xmlns:a16="http://schemas.microsoft.com/office/drawing/2014/main" id="{D000C05F-5C1D-4801-86E9-F6CB70A8C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4">
              <a:extLst>
                <a:ext uri="{FF2B5EF4-FFF2-40B4-BE49-F238E27FC236}">
                  <a16:creationId xmlns:a16="http://schemas.microsoft.com/office/drawing/2014/main" id="{D3A173BB-3A3E-414F-BFC8-71E3F38A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5181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Freeform 15">
              <a:extLst>
                <a:ext uri="{FF2B5EF4-FFF2-40B4-BE49-F238E27FC236}">
                  <a16:creationId xmlns:a16="http://schemas.microsoft.com/office/drawing/2014/main" id="{51107640-5975-497F-929D-42F840023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320" y="3403602"/>
              <a:ext cx="2229230" cy="481230"/>
            </a:xfrm>
            <a:custGeom>
              <a:avLst/>
              <a:gdLst>
                <a:gd name="T0" fmla="*/ 0 w 2392"/>
                <a:gd name="T1" fmla="*/ 783770161 h 319"/>
                <a:gd name="T2" fmla="*/ 156249688 w 2392"/>
                <a:gd name="T3" fmla="*/ 624999367 h 319"/>
                <a:gd name="T4" fmla="*/ 234373738 w 2392"/>
                <a:gd name="T5" fmla="*/ 567036510 h 319"/>
                <a:gd name="T6" fmla="*/ 294857488 w 2392"/>
                <a:gd name="T7" fmla="*/ 529233335 h 319"/>
                <a:gd name="T8" fmla="*/ 471268425 w 2392"/>
                <a:gd name="T9" fmla="*/ 390625398 h 319"/>
                <a:gd name="T10" fmla="*/ 1098788125 w 2392"/>
                <a:gd name="T11" fmla="*/ 252015874 h 319"/>
                <a:gd name="T12" fmla="*/ 2081649063 w 2392"/>
                <a:gd name="T13" fmla="*/ 95766032 h 319"/>
                <a:gd name="T14" fmla="*/ 2147483647 w 2392"/>
                <a:gd name="T15" fmla="*/ 17641905 h 319"/>
                <a:gd name="T16" fmla="*/ 2147483647 w 2392"/>
                <a:gd name="T17" fmla="*/ 75604762 h 319"/>
                <a:gd name="T18" fmla="*/ 2147483647 w 2392"/>
                <a:gd name="T19" fmla="*/ 95766032 h 319"/>
                <a:gd name="T20" fmla="*/ 2147483647 w 2392"/>
                <a:gd name="T21" fmla="*/ 115927302 h 319"/>
                <a:gd name="T22" fmla="*/ 2147483647 w 2392"/>
                <a:gd name="T23" fmla="*/ 153730477 h 319"/>
                <a:gd name="T24" fmla="*/ 2147483647 w 2392"/>
                <a:gd name="T25" fmla="*/ 173891747 h 319"/>
                <a:gd name="T26" fmla="*/ 2147483647 w 2392"/>
                <a:gd name="T27" fmla="*/ 430947938 h 319"/>
                <a:gd name="T28" fmla="*/ 2147483647 w 2392"/>
                <a:gd name="T29" fmla="*/ 645160637 h 319"/>
                <a:gd name="T30" fmla="*/ 2147483647 w 2392"/>
                <a:gd name="T31" fmla="*/ 803931431 h 3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92"/>
                <a:gd name="T49" fmla="*/ 0 h 319"/>
                <a:gd name="T50" fmla="*/ 2392 w 2392"/>
                <a:gd name="T51" fmla="*/ 319 h 3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92" h="319">
                  <a:moveTo>
                    <a:pt x="0" y="311"/>
                  </a:moveTo>
                  <a:cubicBezTo>
                    <a:pt x="27" y="293"/>
                    <a:pt x="38" y="269"/>
                    <a:pt x="62" y="248"/>
                  </a:cubicBezTo>
                  <a:cubicBezTo>
                    <a:pt x="72" y="240"/>
                    <a:pt x="82" y="232"/>
                    <a:pt x="93" y="225"/>
                  </a:cubicBezTo>
                  <a:cubicBezTo>
                    <a:pt x="101" y="220"/>
                    <a:pt x="110" y="216"/>
                    <a:pt x="117" y="210"/>
                  </a:cubicBezTo>
                  <a:cubicBezTo>
                    <a:pt x="147" y="185"/>
                    <a:pt x="140" y="171"/>
                    <a:pt x="187" y="155"/>
                  </a:cubicBezTo>
                  <a:cubicBezTo>
                    <a:pt x="268" y="127"/>
                    <a:pt x="352" y="114"/>
                    <a:pt x="436" y="100"/>
                  </a:cubicBezTo>
                  <a:cubicBezTo>
                    <a:pt x="567" y="78"/>
                    <a:pt x="694" y="53"/>
                    <a:pt x="826" y="38"/>
                  </a:cubicBezTo>
                  <a:cubicBezTo>
                    <a:pt x="920" y="14"/>
                    <a:pt x="1018" y="12"/>
                    <a:pt x="1114" y="7"/>
                  </a:cubicBezTo>
                  <a:cubicBezTo>
                    <a:pt x="1334" y="11"/>
                    <a:pt x="1517" y="0"/>
                    <a:pt x="1722" y="30"/>
                  </a:cubicBezTo>
                  <a:cubicBezTo>
                    <a:pt x="1730" y="33"/>
                    <a:pt x="1737" y="36"/>
                    <a:pt x="1745" y="38"/>
                  </a:cubicBezTo>
                  <a:cubicBezTo>
                    <a:pt x="1763" y="42"/>
                    <a:pt x="1782" y="41"/>
                    <a:pt x="1800" y="46"/>
                  </a:cubicBezTo>
                  <a:cubicBezTo>
                    <a:pt x="1811" y="49"/>
                    <a:pt x="1820" y="58"/>
                    <a:pt x="1831" y="61"/>
                  </a:cubicBezTo>
                  <a:cubicBezTo>
                    <a:pt x="1849" y="66"/>
                    <a:pt x="1868" y="66"/>
                    <a:pt x="1886" y="69"/>
                  </a:cubicBezTo>
                  <a:cubicBezTo>
                    <a:pt x="1971" y="98"/>
                    <a:pt x="2052" y="138"/>
                    <a:pt x="2135" y="171"/>
                  </a:cubicBezTo>
                  <a:cubicBezTo>
                    <a:pt x="2203" y="198"/>
                    <a:pt x="2275" y="217"/>
                    <a:pt x="2338" y="256"/>
                  </a:cubicBezTo>
                  <a:cubicBezTo>
                    <a:pt x="2353" y="281"/>
                    <a:pt x="2372" y="298"/>
                    <a:pt x="2392" y="31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3" name="Text Box 16">
              <a:extLst>
                <a:ext uri="{FF2B5EF4-FFF2-40B4-BE49-F238E27FC236}">
                  <a16:creationId xmlns:a16="http://schemas.microsoft.com/office/drawing/2014/main" id="{189511FF-8779-4DE8-BC4F-C05A8FEE4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2043" y="2902599"/>
              <a:ext cx="14081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Calibri" panose="020F0502020204030204" pitchFamily="34" charset="0"/>
                </a:rPr>
                <a:t> Union(1, 7)</a:t>
              </a:r>
            </a:p>
          </p:txBody>
        </p:sp>
      </p:grpSp>
      <p:sp>
        <p:nvSpPr>
          <p:cNvPr id="19" name="Freeform 16">
            <a:extLst>
              <a:ext uri="{FF2B5EF4-FFF2-40B4-BE49-F238E27FC236}">
                <a16:creationId xmlns:a16="http://schemas.microsoft.com/office/drawing/2014/main" id="{6A295B84-3BB0-4DF7-BDAA-BA27D4213358}"/>
              </a:ext>
            </a:extLst>
          </p:cNvPr>
          <p:cNvSpPr>
            <a:spLocks/>
          </p:cNvSpPr>
          <p:nvPr/>
        </p:nvSpPr>
        <p:spPr bwMode="auto">
          <a:xfrm>
            <a:off x="4191000" y="4788737"/>
            <a:ext cx="457200" cy="895236"/>
          </a:xfrm>
          <a:custGeom>
            <a:avLst/>
            <a:gdLst>
              <a:gd name="T0" fmla="*/ 100806250 w 280"/>
              <a:gd name="T1" fmla="*/ 1209675000 h 480"/>
              <a:gd name="T2" fmla="*/ 100806250 w 280"/>
              <a:gd name="T3" fmla="*/ 362902500 h 480"/>
              <a:gd name="T4" fmla="*/ 705643750 w 280"/>
              <a:gd name="T5" fmla="*/ 0 h 480"/>
              <a:gd name="T6" fmla="*/ 0 60000 65536"/>
              <a:gd name="T7" fmla="*/ 0 60000 65536"/>
              <a:gd name="T8" fmla="*/ 0 60000 65536"/>
              <a:gd name="T9" fmla="*/ 0 w 280"/>
              <a:gd name="T10" fmla="*/ 0 h 480"/>
              <a:gd name="T11" fmla="*/ 280 w 2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480">
                <a:moveTo>
                  <a:pt x="40" y="480"/>
                </a:moveTo>
                <a:cubicBezTo>
                  <a:pt x="20" y="352"/>
                  <a:pt x="0" y="224"/>
                  <a:pt x="40" y="144"/>
                </a:cubicBezTo>
                <a:cubicBezTo>
                  <a:pt x="80" y="64"/>
                  <a:pt x="248" y="64"/>
                  <a:pt x="28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86130CA5-6BFB-46DD-831F-250A7C901992}"/>
              </a:ext>
            </a:extLst>
          </p:cNvPr>
          <p:cNvSpPr>
            <a:spLocks/>
          </p:cNvSpPr>
          <p:nvPr/>
        </p:nvSpPr>
        <p:spPr bwMode="auto">
          <a:xfrm>
            <a:off x="4493652" y="3864071"/>
            <a:ext cx="609600" cy="990600"/>
          </a:xfrm>
          <a:custGeom>
            <a:avLst/>
            <a:gdLst>
              <a:gd name="T0" fmla="*/ 241935000 w 384"/>
              <a:gd name="T1" fmla="*/ 1572577500 h 624"/>
              <a:gd name="T2" fmla="*/ 120967500 w 384"/>
              <a:gd name="T3" fmla="*/ 483870000 h 624"/>
              <a:gd name="T4" fmla="*/ 967740000 w 384"/>
              <a:gd name="T5" fmla="*/ 0 h 624"/>
              <a:gd name="T6" fmla="*/ 0 60000 65536"/>
              <a:gd name="T7" fmla="*/ 0 60000 65536"/>
              <a:gd name="T8" fmla="*/ 0 60000 65536"/>
              <a:gd name="T9" fmla="*/ 0 w 384"/>
              <a:gd name="T10" fmla="*/ 0 h 624"/>
              <a:gd name="T11" fmla="*/ 384 w 38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624">
                <a:moveTo>
                  <a:pt x="96" y="624"/>
                </a:moveTo>
                <a:cubicBezTo>
                  <a:pt x="48" y="460"/>
                  <a:pt x="0" y="296"/>
                  <a:pt x="48" y="192"/>
                </a:cubicBezTo>
                <a:cubicBezTo>
                  <a:pt x="96" y="88"/>
                  <a:pt x="240" y="44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FB621879-379D-45D5-BC45-9D0F1CB0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2" y="5531687"/>
            <a:ext cx="1290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Find(6) =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8CC22418-63EE-421E-B120-FC7208116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 Bad Example</a:t>
            </a:r>
          </a:p>
        </p:txBody>
      </p:sp>
      <p:sp>
        <p:nvSpPr>
          <p:cNvPr id="33796" name="Oval 3">
            <a:extLst>
              <a:ext uri="{FF2B5EF4-FFF2-40B4-BE49-F238E27FC236}">
                <a16:creationId xmlns:a16="http://schemas.microsoft.com/office/drawing/2014/main" id="{B4EC591C-5DFD-4BF7-BEE3-581A544A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057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797" name="Oval 4">
            <a:extLst>
              <a:ext uri="{FF2B5EF4-FFF2-40B4-BE49-F238E27FC236}">
                <a16:creationId xmlns:a16="http://schemas.microsoft.com/office/drawing/2014/main" id="{60A98C4C-B42F-4DC8-9A67-B38FC7D9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57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798" name="Oval 5">
            <a:extLst>
              <a:ext uri="{FF2B5EF4-FFF2-40B4-BE49-F238E27FC236}">
                <a16:creationId xmlns:a16="http://schemas.microsoft.com/office/drawing/2014/main" id="{F7411554-FAD6-461F-B10C-D867DE75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57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799" name="Oval 6">
            <a:extLst>
              <a:ext uri="{FF2B5EF4-FFF2-40B4-BE49-F238E27FC236}">
                <a16:creationId xmlns:a16="http://schemas.microsoft.com/office/drawing/2014/main" id="{E41002E9-790A-4217-B169-C6D6A5CB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57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CAF03D9A-9626-453C-B879-D90525C1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26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3801" name="Oval 8">
            <a:extLst>
              <a:ext uri="{FF2B5EF4-FFF2-40B4-BE49-F238E27FC236}">
                <a16:creationId xmlns:a16="http://schemas.microsoft.com/office/drawing/2014/main" id="{95BC5741-E655-4293-811F-786D2F8F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802" name="Oval 9">
            <a:extLst>
              <a:ext uri="{FF2B5EF4-FFF2-40B4-BE49-F238E27FC236}">
                <a16:creationId xmlns:a16="http://schemas.microsoft.com/office/drawing/2014/main" id="{48B8A155-EB88-4935-870A-945C658C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803" name="Oval 10">
            <a:extLst>
              <a:ext uri="{FF2B5EF4-FFF2-40B4-BE49-F238E27FC236}">
                <a16:creationId xmlns:a16="http://schemas.microsoft.com/office/drawing/2014/main" id="{43062C56-D0EE-4A94-BF3D-E4CAB6E5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804" name="Oval 11">
            <a:extLst>
              <a:ext uri="{FF2B5EF4-FFF2-40B4-BE49-F238E27FC236}">
                <a16:creationId xmlns:a16="http://schemas.microsoft.com/office/drawing/2014/main" id="{69471DB4-CC2A-4945-8300-8F1B33A7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69D4E4B6-7C74-42F0-A033-D8CBD9DFA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079750"/>
            <a:ext cx="30480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3">
            <a:extLst>
              <a:ext uri="{FF2B5EF4-FFF2-40B4-BE49-F238E27FC236}">
                <a16:creationId xmlns:a16="http://schemas.microsoft.com/office/drawing/2014/main" id="{B7AA3E02-1FC7-4A96-92F2-68A1265E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2057400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Union(1,2)</a:t>
            </a:r>
          </a:p>
        </p:txBody>
      </p:sp>
      <p:sp>
        <p:nvSpPr>
          <p:cNvPr id="33807" name="Oval 14">
            <a:extLst>
              <a:ext uri="{FF2B5EF4-FFF2-40B4-BE49-F238E27FC236}">
                <a16:creationId xmlns:a16="http://schemas.microsoft.com/office/drawing/2014/main" id="{8AE07933-E36D-40AA-8517-EB9042687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808" name="Oval 15">
            <a:extLst>
              <a:ext uri="{FF2B5EF4-FFF2-40B4-BE49-F238E27FC236}">
                <a16:creationId xmlns:a16="http://schemas.microsoft.com/office/drawing/2014/main" id="{CEF534C8-9E3C-4EE0-8987-00FDDC37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910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809" name="Oval 16">
            <a:extLst>
              <a:ext uri="{FF2B5EF4-FFF2-40B4-BE49-F238E27FC236}">
                <a16:creationId xmlns:a16="http://schemas.microsoft.com/office/drawing/2014/main" id="{88B1FD81-D2F1-49E3-9751-B9B35EB7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810" name="Oval 17">
            <a:extLst>
              <a:ext uri="{FF2B5EF4-FFF2-40B4-BE49-F238E27FC236}">
                <a16:creationId xmlns:a16="http://schemas.microsoft.com/office/drawing/2014/main" id="{AA38C499-69B7-4131-AF50-B46579E8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39" name="Line 18">
            <a:extLst>
              <a:ext uri="{FF2B5EF4-FFF2-40B4-BE49-F238E27FC236}">
                <a16:creationId xmlns:a16="http://schemas.microsoft.com/office/drawing/2014/main" id="{FEE18674-885D-438A-9391-FD0DA5357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id="{9C21E031-A9D9-4D85-A65D-AF5B39FE4E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886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Text Box 20">
            <a:extLst>
              <a:ext uri="{FF2B5EF4-FFF2-40B4-BE49-F238E27FC236}">
                <a16:creationId xmlns:a16="http://schemas.microsoft.com/office/drawing/2014/main" id="{D002F0CD-9EEA-456E-A80D-41251494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4" y="2819400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Union(2,3)</a:t>
            </a:r>
          </a:p>
        </p:txBody>
      </p:sp>
      <p:sp>
        <p:nvSpPr>
          <p:cNvPr id="33814" name="Text Box 21">
            <a:extLst>
              <a:ext uri="{FF2B5EF4-FFF2-40B4-BE49-F238E27FC236}">
                <a16:creationId xmlns:a16="http://schemas.microsoft.com/office/drawing/2014/main" id="{CEB13F6B-1C34-43DC-98F8-803D1B7D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19600"/>
            <a:ext cx="156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Union(n-1, n)</a:t>
            </a:r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id="{6DCEEA73-51FA-4128-B1C2-D270048D5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0744" name="Text Box 23">
            <a:extLst>
              <a:ext uri="{FF2B5EF4-FFF2-40B4-BE49-F238E27FC236}">
                <a16:creationId xmlns:a16="http://schemas.microsoft.com/office/drawing/2014/main" id="{08F9F82C-B01A-4D51-B9B1-C22F7E37D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/>
              <a:t>…</a:t>
            </a:r>
          </a:p>
        </p:txBody>
      </p:sp>
      <p:sp>
        <p:nvSpPr>
          <p:cNvPr id="33817" name="Oval 24">
            <a:extLst>
              <a:ext uri="{FF2B5EF4-FFF2-40B4-BE49-F238E27FC236}">
                <a16:creationId xmlns:a16="http://schemas.microsoft.com/office/drawing/2014/main" id="{A6CE11A2-DB42-4D04-8A39-FC0134E0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960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33818" name="Oval 25">
            <a:extLst>
              <a:ext uri="{FF2B5EF4-FFF2-40B4-BE49-F238E27FC236}">
                <a16:creationId xmlns:a16="http://schemas.microsoft.com/office/drawing/2014/main" id="{827BEDEA-2A2C-48E6-94E8-43006593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33819" name="Oval 26">
            <a:extLst>
              <a:ext uri="{FF2B5EF4-FFF2-40B4-BE49-F238E27FC236}">
                <a16:creationId xmlns:a16="http://schemas.microsoft.com/office/drawing/2014/main" id="{42D1A420-9AF1-4C1F-934B-EC9E35D0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292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33820" name="Oval 27">
            <a:extLst>
              <a:ext uri="{FF2B5EF4-FFF2-40B4-BE49-F238E27FC236}">
                <a16:creationId xmlns:a16="http://schemas.microsoft.com/office/drawing/2014/main" id="{2FF06C75-C794-452E-B56A-D1F687B8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495800"/>
            <a:ext cx="304800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</a:t>
            </a:r>
          </a:p>
        </p:txBody>
      </p:sp>
      <p:sp>
        <p:nvSpPr>
          <p:cNvPr id="30749" name="Line 28">
            <a:extLst>
              <a:ext uri="{FF2B5EF4-FFF2-40B4-BE49-F238E27FC236}">
                <a16:creationId xmlns:a16="http://schemas.microsoft.com/office/drawing/2014/main" id="{A21C7253-DE16-47C5-B494-939851EB3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79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Line 29">
            <a:extLst>
              <a:ext uri="{FF2B5EF4-FFF2-40B4-BE49-F238E27FC236}">
                <a16:creationId xmlns:a16="http://schemas.microsoft.com/office/drawing/2014/main" id="{E69FA9B8-550A-49E1-9008-5D7AF14EEA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038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30">
            <a:extLst>
              <a:ext uri="{FF2B5EF4-FFF2-40B4-BE49-F238E27FC236}">
                <a16:creationId xmlns:a16="http://schemas.microsoft.com/office/drawing/2014/main" id="{F5532228-0EAC-499A-8F7A-9E3938EF8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648200"/>
            <a:ext cx="685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Text Box 31">
            <a:extLst>
              <a:ext uri="{FF2B5EF4-FFF2-40B4-BE49-F238E27FC236}">
                <a16:creationId xmlns:a16="http://schemas.microsoft.com/office/drawing/2014/main" id="{3430B053-1CAE-41D5-A1AA-3353DC9D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3389314"/>
            <a:ext cx="25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:</a:t>
            </a:r>
          </a:p>
        </p:txBody>
      </p:sp>
      <p:sp>
        <p:nvSpPr>
          <p:cNvPr id="33825" name="Text Box 32">
            <a:extLst>
              <a:ext uri="{FF2B5EF4-FFF2-40B4-BE49-F238E27FC236}">
                <a16:creationId xmlns:a16="http://schemas.microsoft.com/office/drawing/2014/main" id="{02A7676C-F061-4E2C-9502-603D824C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5497513"/>
            <a:ext cx="1992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ea typeface="ＭＳ Ｐゴシック" charset="-128"/>
                <a:cs typeface="ＭＳ Ｐゴシック" charset="-128"/>
              </a:rPr>
              <a:t>Find(1)   n steps!!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6AA8A664-DB59-4FC3-940E-505326199D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90053" y="3873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Improvements: Union by Size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106DC27-E533-438B-95A4-F8D3625C242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912" y="1670013"/>
            <a:ext cx="7974081" cy="501003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How to reduce the time </a:t>
            </a:r>
            <a:r>
              <a:rPr lang="en-US" altLang="en-US" i="1" dirty="0">
                <a:ea typeface="ＭＳ Ｐゴシック" panose="020B0600070205080204" pitchFamily="34" charset="-128"/>
              </a:rPr>
              <a:t>find</a:t>
            </a:r>
            <a:r>
              <a:rPr lang="en-US" altLang="en-US" dirty="0">
                <a:ea typeface="ＭＳ Ｐゴシック" panose="020B0600070205080204" pitchFamily="34" charset="-128"/>
              </a:rPr>
              <a:t> takes?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Observation: </a:t>
            </a:r>
            <a:r>
              <a:rPr lang="en-US" altLang="en-US" dirty="0">
                <a:ea typeface="ＭＳ Ｐゴシック" panose="020B0600070205080204" pitchFamily="34" charset="-128"/>
              </a:rPr>
              <a:t>the time </a:t>
            </a:r>
            <a:r>
              <a:rPr lang="en-US" altLang="en-US" i="1" dirty="0">
                <a:ea typeface="ＭＳ Ｐゴシック" panose="020B0600070205080204" pitchFamily="34" charset="-128"/>
              </a:rPr>
              <a:t>find</a:t>
            </a:r>
            <a:r>
              <a:rPr lang="en-US" altLang="en-US" dirty="0">
                <a:ea typeface="ＭＳ Ｐゴシック" panose="020B0600070205080204" pitchFamily="34" charset="-128"/>
              </a:rPr>
              <a:t> takes depends on the depth.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How do we keep the trees shallow? 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Union by size ( aka union by rank)</a:t>
            </a:r>
          </a:p>
          <a:p>
            <a:pPr marL="990600" lvl="1" indent="-533400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Keep track of size of each component</a:t>
            </a:r>
          </a:p>
          <a:p>
            <a:pPr marL="990600" lvl="1" indent="-533400">
              <a:buFontTx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Point the smaller tree to the larger tree</a:t>
            </a:r>
            <a:endParaRPr lang="en-US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Theorem: </a:t>
            </a:r>
            <a:r>
              <a:rPr lang="en-US" altLang="en-US" i="1" dirty="0">
                <a:ea typeface="ＭＳ Ｐゴシック" panose="020B0600070205080204" pitchFamily="34" charset="-128"/>
              </a:rPr>
              <a:t> find</a:t>
            </a:r>
            <a:r>
              <a:rPr lang="en-US" altLang="en-US" dirty="0">
                <a:ea typeface="ＭＳ Ｐゴシック" panose="020B0600070205080204" pitchFamily="34" charset="-128"/>
              </a:rPr>
              <a:t> takes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O(log </a:t>
            </a:r>
            <a:r>
              <a:rPr lang="en-US" altLang="en-US" i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) time. 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Pf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: The depth of a tree increases only when it is the 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smaller of the two in a Union; and then its size at least 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doubles. Given  n nodes the size can double at most 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 O(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logn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) times.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∎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345307-1074-46F0-9547-5C8DC9A7A23E}"/>
              </a:ext>
            </a:extLst>
          </p:cNvPr>
          <p:cNvGrpSpPr/>
          <p:nvPr/>
        </p:nvGrpSpPr>
        <p:grpSpPr>
          <a:xfrm>
            <a:off x="6610692" y="2589913"/>
            <a:ext cx="5486400" cy="3170236"/>
            <a:chOff x="3352800" y="2925764"/>
            <a:chExt cx="5486400" cy="31702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430D8C23-D660-4F87-873A-02C58653D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8862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1</a:t>
              </a: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EB7EB8D3-C302-416B-A79F-F3CB8CEF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8006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2</a:t>
              </a: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78F67252-0BC7-437C-8910-CF34DA5C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8862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Arial" charset="0"/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3D19E542-4477-44E0-9581-FB1773C51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48006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4</a:t>
              </a: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C2C350DC-01D6-44C1-BCF9-748F6B70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48006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5</a:t>
              </a:r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63C21A13-3268-42EF-8B79-E2B443DC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57150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6</a:t>
              </a: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9A4A8869-50EB-4282-9EAF-130E6A0E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886200"/>
              <a:ext cx="4572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" charset="0"/>
                  <a:ea typeface="ＭＳ Ｐゴシック" charset="-128"/>
                  <a:cs typeface="ＭＳ Ｐゴシック" charset="-128"/>
                </a:rPr>
                <a:t>7</a:t>
              </a:r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E3FEBCC5-2C30-4CCD-BB15-720A26867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1000" y="4267200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2">
              <a:extLst>
                <a:ext uri="{FF2B5EF4-FFF2-40B4-BE49-F238E27FC236}">
                  <a16:creationId xmlns:a16="http://schemas.microsoft.com/office/drawing/2014/main" id="{2A244B38-63B1-49AF-8934-BC9479676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96200" y="4267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8FF84D1B-24CA-44DB-88F3-DA96CA9C5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29600" y="4191000"/>
              <a:ext cx="304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9B4F7471-0A32-4F4D-9797-E2592DBAC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5181600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4858E132-E0E8-4519-802A-026C4FEF8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3403601"/>
              <a:ext cx="3797300" cy="506413"/>
            </a:xfrm>
            <a:custGeom>
              <a:avLst/>
              <a:gdLst>
                <a:gd name="T0" fmla="*/ 0 w 2392"/>
                <a:gd name="T1" fmla="*/ 783770161 h 319"/>
                <a:gd name="T2" fmla="*/ 156249688 w 2392"/>
                <a:gd name="T3" fmla="*/ 624999367 h 319"/>
                <a:gd name="T4" fmla="*/ 234373738 w 2392"/>
                <a:gd name="T5" fmla="*/ 567036510 h 319"/>
                <a:gd name="T6" fmla="*/ 294857488 w 2392"/>
                <a:gd name="T7" fmla="*/ 529233335 h 319"/>
                <a:gd name="T8" fmla="*/ 471268425 w 2392"/>
                <a:gd name="T9" fmla="*/ 390625398 h 319"/>
                <a:gd name="T10" fmla="*/ 1098788125 w 2392"/>
                <a:gd name="T11" fmla="*/ 252015874 h 319"/>
                <a:gd name="T12" fmla="*/ 2081649063 w 2392"/>
                <a:gd name="T13" fmla="*/ 95766032 h 319"/>
                <a:gd name="T14" fmla="*/ 2147483647 w 2392"/>
                <a:gd name="T15" fmla="*/ 17641905 h 319"/>
                <a:gd name="T16" fmla="*/ 2147483647 w 2392"/>
                <a:gd name="T17" fmla="*/ 75604762 h 319"/>
                <a:gd name="T18" fmla="*/ 2147483647 w 2392"/>
                <a:gd name="T19" fmla="*/ 95766032 h 319"/>
                <a:gd name="T20" fmla="*/ 2147483647 w 2392"/>
                <a:gd name="T21" fmla="*/ 115927302 h 319"/>
                <a:gd name="T22" fmla="*/ 2147483647 w 2392"/>
                <a:gd name="T23" fmla="*/ 153730477 h 319"/>
                <a:gd name="T24" fmla="*/ 2147483647 w 2392"/>
                <a:gd name="T25" fmla="*/ 173891747 h 319"/>
                <a:gd name="T26" fmla="*/ 2147483647 w 2392"/>
                <a:gd name="T27" fmla="*/ 430947938 h 319"/>
                <a:gd name="T28" fmla="*/ 2147483647 w 2392"/>
                <a:gd name="T29" fmla="*/ 645160637 h 319"/>
                <a:gd name="T30" fmla="*/ 2147483647 w 2392"/>
                <a:gd name="T31" fmla="*/ 803931431 h 3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392"/>
                <a:gd name="T49" fmla="*/ 0 h 319"/>
                <a:gd name="T50" fmla="*/ 2392 w 2392"/>
                <a:gd name="T51" fmla="*/ 319 h 3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92" h="319">
                  <a:moveTo>
                    <a:pt x="0" y="311"/>
                  </a:moveTo>
                  <a:cubicBezTo>
                    <a:pt x="27" y="293"/>
                    <a:pt x="38" y="269"/>
                    <a:pt x="62" y="248"/>
                  </a:cubicBezTo>
                  <a:cubicBezTo>
                    <a:pt x="72" y="240"/>
                    <a:pt x="82" y="232"/>
                    <a:pt x="93" y="225"/>
                  </a:cubicBezTo>
                  <a:cubicBezTo>
                    <a:pt x="101" y="220"/>
                    <a:pt x="110" y="216"/>
                    <a:pt x="117" y="210"/>
                  </a:cubicBezTo>
                  <a:cubicBezTo>
                    <a:pt x="147" y="185"/>
                    <a:pt x="140" y="171"/>
                    <a:pt x="187" y="155"/>
                  </a:cubicBezTo>
                  <a:cubicBezTo>
                    <a:pt x="268" y="127"/>
                    <a:pt x="352" y="114"/>
                    <a:pt x="436" y="100"/>
                  </a:cubicBezTo>
                  <a:cubicBezTo>
                    <a:pt x="567" y="78"/>
                    <a:pt x="694" y="53"/>
                    <a:pt x="826" y="38"/>
                  </a:cubicBezTo>
                  <a:cubicBezTo>
                    <a:pt x="920" y="14"/>
                    <a:pt x="1018" y="12"/>
                    <a:pt x="1114" y="7"/>
                  </a:cubicBezTo>
                  <a:cubicBezTo>
                    <a:pt x="1334" y="11"/>
                    <a:pt x="1517" y="0"/>
                    <a:pt x="1722" y="30"/>
                  </a:cubicBezTo>
                  <a:cubicBezTo>
                    <a:pt x="1730" y="33"/>
                    <a:pt x="1737" y="36"/>
                    <a:pt x="1745" y="38"/>
                  </a:cubicBezTo>
                  <a:cubicBezTo>
                    <a:pt x="1763" y="42"/>
                    <a:pt x="1782" y="41"/>
                    <a:pt x="1800" y="46"/>
                  </a:cubicBezTo>
                  <a:cubicBezTo>
                    <a:pt x="1811" y="49"/>
                    <a:pt x="1820" y="58"/>
                    <a:pt x="1831" y="61"/>
                  </a:cubicBezTo>
                  <a:cubicBezTo>
                    <a:pt x="1849" y="66"/>
                    <a:pt x="1868" y="66"/>
                    <a:pt x="1886" y="69"/>
                  </a:cubicBezTo>
                  <a:cubicBezTo>
                    <a:pt x="1971" y="98"/>
                    <a:pt x="2052" y="138"/>
                    <a:pt x="2135" y="171"/>
                  </a:cubicBezTo>
                  <a:cubicBezTo>
                    <a:pt x="2203" y="198"/>
                    <a:pt x="2275" y="217"/>
                    <a:pt x="2338" y="256"/>
                  </a:cubicBezTo>
                  <a:cubicBezTo>
                    <a:pt x="2353" y="281"/>
                    <a:pt x="2372" y="298"/>
                    <a:pt x="2392" y="31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id="{626BFC1A-4CF1-436F-A7BE-F1FFB7DE8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749" y="2925764"/>
              <a:ext cx="1262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Union(1,7)</a:t>
              </a: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021D659D-6E0C-428D-B092-E1F6C8E9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3876675"/>
              <a:ext cx="312906" cy="3693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C0CE33BD-ECCA-4192-BC80-C0C139455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3840163"/>
              <a:ext cx="312906" cy="3693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29A37F5B-EF83-45A3-9080-2B49EF3A3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3849688"/>
              <a:ext cx="312906" cy="36933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934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</vt:lpstr>
      <vt:lpstr>Arial</vt:lpstr>
      <vt:lpstr>Calibri Light</vt:lpstr>
      <vt:lpstr>Calibri</vt:lpstr>
      <vt:lpstr>Office Theme</vt:lpstr>
      <vt:lpstr>Office Theme</vt:lpstr>
      <vt:lpstr>CS5800 – ALGORITHMS  MODULE 5. DATA STRUCTURES &amp; GRAPHS  Lesson 4: Union-Find</vt:lpstr>
      <vt:lpstr>Topics</vt:lpstr>
      <vt:lpstr>Union-Find Data Structure</vt:lpstr>
      <vt:lpstr>Union-Find Data Structure: Applications</vt:lpstr>
      <vt:lpstr>Key idea: use up-trees</vt:lpstr>
      <vt:lpstr>Array Implementation</vt:lpstr>
      <vt:lpstr>Implementation</vt:lpstr>
      <vt:lpstr> Bad Example</vt:lpstr>
      <vt:lpstr>Improvements: Union by Size</vt:lpstr>
      <vt:lpstr>Example Again</vt:lpstr>
      <vt:lpstr>Improvements: Path Compression</vt:lpstr>
      <vt:lpstr>Improvements: Amortized Complexity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CS5800 – ALGORITHMS  2. NUMBER-THEORETIC</dc:title>
  <dc:creator>koods koods</dc:creator>
  <cp:lastModifiedBy>Sundaram, Ravi</cp:lastModifiedBy>
  <cp:revision>16</cp:revision>
  <dcterms:created xsi:type="dcterms:W3CDTF">2019-09-13T03:48:54Z</dcterms:created>
  <dcterms:modified xsi:type="dcterms:W3CDTF">2020-08-25T06:37:43Z</dcterms:modified>
</cp:coreProperties>
</file>