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notesMasterIdLst>
    <p:notesMasterId r:id="rId29"/>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6" r:id="rId16"/>
    <p:sldId id="272" r:id="rId17"/>
    <p:sldId id="274" r:id="rId18"/>
    <p:sldId id="275" r:id="rId19"/>
    <p:sldId id="268" r:id="rId20"/>
    <p:sldId id="277" r:id="rId21"/>
    <p:sldId id="278" r:id="rId22"/>
    <p:sldId id="279" r:id="rId23"/>
    <p:sldId id="280" r:id="rId24"/>
    <p:sldId id="281" r:id="rId25"/>
    <p:sldId id="282" r:id="rId26"/>
    <p:sldId id="283"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705" autoAdjust="0"/>
  </p:normalViewPr>
  <p:slideViewPr>
    <p:cSldViewPr snapToGrid="0">
      <p:cViewPr varScale="1">
        <p:scale>
          <a:sx n="58" d="100"/>
          <a:sy n="58" d="100"/>
        </p:scale>
        <p:origin x="1218" y="60"/>
      </p:cViewPr>
      <p:guideLst/>
    </p:cSldViewPr>
  </p:slideViewPr>
  <p:outlineViewPr>
    <p:cViewPr>
      <p:scale>
        <a:sx n="33" d="100"/>
        <a:sy n="33" d="100"/>
      </p:scale>
      <p:origin x="0" y="-609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5038E-D235-4688-ACB0-E0B4310BAB91}" type="doc">
      <dgm:prSet loTypeId="urn:microsoft.com/office/officeart/2008/layout/LinedList" loCatId="list" qsTypeId="urn:microsoft.com/office/officeart/2005/8/quickstyle/simple5" qsCatId="simple" csTypeId="urn:microsoft.com/office/officeart/2005/8/colors/accent3_2" csCatId="accent3"/>
      <dgm:spPr/>
      <dgm:t>
        <a:bodyPr/>
        <a:lstStyle/>
        <a:p>
          <a:endParaRPr lang="en-US"/>
        </a:p>
      </dgm:t>
    </dgm:pt>
    <dgm:pt modelId="{336C217B-3881-4F53-8FBA-0B9C42587692}">
      <dgm:prSet/>
      <dgm:spPr/>
      <dgm:t>
        <a:bodyPr/>
        <a:lstStyle/>
        <a:p>
          <a:r>
            <a:rPr lang="en-GB" b="1"/>
            <a:t>A knyght ther was, and that a worthy man,</a:t>
          </a:r>
          <a:endParaRPr lang="en-US"/>
        </a:p>
      </dgm:t>
    </dgm:pt>
    <dgm:pt modelId="{A754243E-27C6-4636-A142-BAB78ABBA5C7}" type="parTrans" cxnId="{E4A39ECE-F836-4EB1-8692-DA40C43786A3}">
      <dgm:prSet/>
      <dgm:spPr/>
      <dgm:t>
        <a:bodyPr/>
        <a:lstStyle/>
        <a:p>
          <a:endParaRPr lang="en-US"/>
        </a:p>
      </dgm:t>
    </dgm:pt>
    <dgm:pt modelId="{FE3E3621-3FAF-474B-B625-D99A7D0D1A54}" type="sibTrans" cxnId="{E4A39ECE-F836-4EB1-8692-DA40C43786A3}">
      <dgm:prSet/>
      <dgm:spPr/>
      <dgm:t>
        <a:bodyPr/>
        <a:lstStyle/>
        <a:p>
          <a:endParaRPr lang="en-US"/>
        </a:p>
      </dgm:t>
    </dgm:pt>
    <dgm:pt modelId="{60D3D000-BCAC-4765-A3D8-CCC5B364E1A7}">
      <dgm:prSet/>
      <dgm:spPr/>
      <dgm:t>
        <a:bodyPr/>
        <a:lstStyle/>
        <a:p>
          <a:r>
            <a:rPr lang="en-GB" b="1"/>
            <a:t>That fro the tyme that he first bigan</a:t>
          </a:r>
          <a:endParaRPr lang="en-US"/>
        </a:p>
      </dgm:t>
    </dgm:pt>
    <dgm:pt modelId="{81BA27B3-3202-4928-97CF-872245B5E8A6}" type="parTrans" cxnId="{E24621B2-4A90-4ED5-8BDB-F3F14AD23F92}">
      <dgm:prSet/>
      <dgm:spPr/>
      <dgm:t>
        <a:bodyPr/>
        <a:lstStyle/>
        <a:p>
          <a:endParaRPr lang="en-US"/>
        </a:p>
      </dgm:t>
    </dgm:pt>
    <dgm:pt modelId="{AC56EBE9-1B9B-4A30-A6FD-634819221A0B}" type="sibTrans" cxnId="{E24621B2-4A90-4ED5-8BDB-F3F14AD23F92}">
      <dgm:prSet/>
      <dgm:spPr/>
      <dgm:t>
        <a:bodyPr/>
        <a:lstStyle/>
        <a:p>
          <a:endParaRPr lang="en-US"/>
        </a:p>
      </dgm:t>
    </dgm:pt>
    <dgm:pt modelId="{AB703749-528E-4DA8-A761-C40A6AC31DDB}">
      <dgm:prSet/>
      <dgm:spPr/>
      <dgm:t>
        <a:bodyPr/>
        <a:lstStyle/>
        <a:p>
          <a:r>
            <a:rPr lang="en-GB" b="1"/>
            <a:t>To riden out, he loved chivalrie,</a:t>
          </a:r>
          <a:endParaRPr lang="en-US"/>
        </a:p>
      </dgm:t>
    </dgm:pt>
    <dgm:pt modelId="{64C44EFC-2E0A-4A2D-9148-739090DB76F9}" type="parTrans" cxnId="{9633BD35-5ED2-439F-989E-810B3D826139}">
      <dgm:prSet/>
      <dgm:spPr/>
      <dgm:t>
        <a:bodyPr/>
        <a:lstStyle/>
        <a:p>
          <a:endParaRPr lang="en-US"/>
        </a:p>
      </dgm:t>
    </dgm:pt>
    <dgm:pt modelId="{D8B38650-9273-4338-9202-B6A9DAAD5172}" type="sibTrans" cxnId="{9633BD35-5ED2-439F-989E-810B3D826139}">
      <dgm:prSet/>
      <dgm:spPr/>
      <dgm:t>
        <a:bodyPr/>
        <a:lstStyle/>
        <a:p>
          <a:endParaRPr lang="en-US"/>
        </a:p>
      </dgm:t>
    </dgm:pt>
    <dgm:pt modelId="{CD269AA8-6D84-4F46-B2F8-5392E2D56DD1}">
      <dgm:prSet/>
      <dgm:spPr/>
      <dgm:t>
        <a:bodyPr/>
        <a:lstStyle/>
        <a:p>
          <a:r>
            <a:rPr lang="en-GB" b="1"/>
            <a:t>Trouthe and honour, fredom and curteisie.</a:t>
          </a:r>
          <a:endParaRPr lang="en-US"/>
        </a:p>
      </dgm:t>
    </dgm:pt>
    <dgm:pt modelId="{D309BD7B-C635-4CD2-978B-D87666C14EA0}" type="parTrans" cxnId="{8E8B0A1D-3E6C-435D-93A2-CAA2D1C97E8B}">
      <dgm:prSet/>
      <dgm:spPr/>
      <dgm:t>
        <a:bodyPr/>
        <a:lstStyle/>
        <a:p>
          <a:endParaRPr lang="en-US"/>
        </a:p>
      </dgm:t>
    </dgm:pt>
    <dgm:pt modelId="{73529302-32DF-4CB0-856C-494BEE8B503B}" type="sibTrans" cxnId="{8E8B0A1D-3E6C-435D-93A2-CAA2D1C97E8B}">
      <dgm:prSet/>
      <dgm:spPr/>
      <dgm:t>
        <a:bodyPr/>
        <a:lstStyle/>
        <a:p>
          <a:endParaRPr lang="en-US"/>
        </a:p>
      </dgm:t>
    </dgm:pt>
    <dgm:pt modelId="{E42FCC26-7066-4C54-916C-039D7FD3ABC6}">
      <dgm:prSet/>
      <dgm:spPr/>
      <dgm:t>
        <a:bodyPr/>
        <a:lstStyle/>
        <a:p>
          <a:r>
            <a:rPr lang="en-GB" b="1"/>
            <a:t>Ful worthy was he in his lordes were,</a:t>
          </a:r>
          <a:endParaRPr lang="en-US"/>
        </a:p>
      </dgm:t>
    </dgm:pt>
    <dgm:pt modelId="{CB9932DB-B8A2-492F-81B0-6973D6083B38}" type="parTrans" cxnId="{32DACCD2-DB2B-4F8D-A4A1-3ABB8D610808}">
      <dgm:prSet/>
      <dgm:spPr/>
      <dgm:t>
        <a:bodyPr/>
        <a:lstStyle/>
        <a:p>
          <a:endParaRPr lang="en-US"/>
        </a:p>
      </dgm:t>
    </dgm:pt>
    <dgm:pt modelId="{EA4B5322-8AB0-471F-8790-4B89D778E6EA}" type="sibTrans" cxnId="{32DACCD2-DB2B-4F8D-A4A1-3ABB8D610808}">
      <dgm:prSet/>
      <dgm:spPr/>
      <dgm:t>
        <a:bodyPr/>
        <a:lstStyle/>
        <a:p>
          <a:endParaRPr lang="en-US"/>
        </a:p>
      </dgm:t>
    </dgm:pt>
    <dgm:pt modelId="{D23FA6A6-581F-4D3D-83CF-A2516AD84744}">
      <dgm:prSet/>
      <dgm:spPr/>
      <dgm:t>
        <a:bodyPr/>
        <a:lstStyle/>
        <a:p>
          <a:r>
            <a:rPr lang="en-GB" b="1"/>
            <a:t>And therto hadde he riden, no man ferre,</a:t>
          </a:r>
          <a:endParaRPr lang="en-US"/>
        </a:p>
      </dgm:t>
    </dgm:pt>
    <dgm:pt modelId="{0B44CA88-0592-478E-9D8F-05FD6F6FB5D9}" type="parTrans" cxnId="{22F94B70-5957-4013-AD1C-164F586E964D}">
      <dgm:prSet/>
      <dgm:spPr/>
      <dgm:t>
        <a:bodyPr/>
        <a:lstStyle/>
        <a:p>
          <a:endParaRPr lang="en-US"/>
        </a:p>
      </dgm:t>
    </dgm:pt>
    <dgm:pt modelId="{2726708F-3BD8-4FCC-9A8A-71DDCB6BD07C}" type="sibTrans" cxnId="{22F94B70-5957-4013-AD1C-164F586E964D}">
      <dgm:prSet/>
      <dgm:spPr/>
      <dgm:t>
        <a:bodyPr/>
        <a:lstStyle/>
        <a:p>
          <a:endParaRPr lang="en-US"/>
        </a:p>
      </dgm:t>
    </dgm:pt>
    <dgm:pt modelId="{FC709C20-6BFD-4FB2-B4F5-5F56B092D2CF}">
      <dgm:prSet/>
      <dgm:spPr/>
      <dgm:t>
        <a:bodyPr/>
        <a:lstStyle/>
        <a:p>
          <a:r>
            <a:rPr lang="en-GB" b="1"/>
            <a:t>As wel in cristendom as in hethenesse,</a:t>
          </a:r>
          <a:endParaRPr lang="en-US"/>
        </a:p>
      </dgm:t>
    </dgm:pt>
    <dgm:pt modelId="{3382FBDB-C4CE-44AC-B599-E07CC643174D}" type="parTrans" cxnId="{3FBE46D6-86DF-46FF-8BFA-719A7E3ADE31}">
      <dgm:prSet/>
      <dgm:spPr/>
      <dgm:t>
        <a:bodyPr/>
        <a:lstStyle/>
        <a:p>
          <a:endParaRPr lang="en-US"/>
        </a:p>
      </dgm:t>
    </dgm:pt>
    <dgm:pt modelId="{BA80B7B2-5811-4026-908E-C75ABC054135}" type="sibTrans" cxnId="{3FBE46D6-86DF-46FF-8BFA-719A7E3ADE31}">
      <dgm:prSet/>
      <dgm:spPr/>
      <dgm:t>
        <a:bodyPr/>
        <a:lstStyle/>
        <a:p>
          <a:endParaRPr lang="en-US"/>
        </a:p>
      </dgm:t>
    </dgm:pt>
    <dgm:pt modelId="{8169B2E6-5322-42BE-9CB7-2A3682CFA7A7}">
      <dgm:prSet/>
      <dgm:spPr/>
      <dgm:t>
        <a:bodyPr/>
        <a:lstStyle/>
        <a:p>
          <a:r>
            <a:rPr lang="en-GB" b="1"/>
            <a:t>And evere honoured for his worthynesse.</a:t>
          </a:r>
          <a:endParaRPr lang="en-US"/>
        </a:p>
      </dgm:t>
    </dgm:pt>
    <dgm:pt modelId="{F20202DF-A3DE-4806-8080-D045CC709E9C}" type="parTrans" cxnId="{D3D9A876-7F03-4E37-AB91-5E9AD9374328}">
      <dgm:prSet/>
      <dgm:spPr/>
      <dgm:t>
        <a:bodyPr/>
        <a:lstStyle/>
        <a:p>
          <a:endParaRPr lang="en-US"/>
        </a:p>
      </dgm:t>
    </dgm:pt>
    <dgm:pt modelId="{1A013D9E-419F-4D8D-AF65-226A954DE4E4}" type="sibTrans" cxnId="{D3D9A876-7F03-4E37-AB91-5E9AD9374328}">
      <dgm:prSet/>
      <dgm:spPr/>
      <dgm:t>
        <a:bodyPr/>
        <a:lstStyle/>
        <a:p>
          <a:endParaRPr lang="en-US"/>
        </a:p>
      </dgm:t>
    </dgm:pt>
    <dgm:pt modelId="{165E2698-3A87-4CF5-A7AD-73F78C15B27F}" type="pres">
      <dgm:prSet presAssocID="{6F85038E-D235-4688-ACB0-E0B4310BAB91}" presName="vert0" presStyleCnt="0">
        <dgm:presLayoutVars>
          <dgm:dir/>
          <dgm:animOne val="branch"/>
          <dgm:animLvl val="lvl"/>
        </dgm:presLayoutVars>
      </dgm:prSet>
      <dgm:spPr/>
    </dgm:pt>
    <dgm:pt modelId="{8C4D3ED4-88D9-4687-9860-99DC9E4ADB1F}" type="pres">
      <dgm:prSet presAssocID="{336C217B-3881-4F53-8FBA-0B9C42587692}" presName="thickLine" presStyleLbl="alignNode1" presStyleIdx="0" presStyleCnt="8"/>
      <dgm:spPr/>
    </dgm:pt>
    <dgm:pt modelId="{247B43A5-6EA5-4A06-ABE1-88779E3D8287}" type="pres">
      <dgm:prSet presAssocID="{336C217B-3881-4F53-8FBA-0B9C42587692}" presName="horz1" presStyleCnt="0"/>
      <dgm:spPr/>
    </dgm:pt>
    <dgm:pt modelId="{2B6811C9-DD2E-40A4-93C8-F768E0507032}" type="pres">
      <dgm:prSet presAssocID="{336C217B-3881-4F53-8FBA-0B9C42587692}" presName="tx1" presStyleLbl="revTx" presStyleIdx="0" presStyleCnt="8"/>
      <dgm:spPr/>
    </dgm:pt>
    <dgm:pt modelId="{6B7E5441-0A44-4462-92AF-55C1B5F32A8D}" type="pres">
      <dgm:prSet presAssocID="{336C217B-3881-4F53-8FBA-0B9C42587692}" presName="vert1" presStyleCnt="0"/>
      <dgm:spPr/>
    </dgm:pt>
    <dgm:pt modelId="{538D6B4E-1EB2-463D-8679-4641D125426E}" type="pres">
      <dgm:prSet presAssocID="{60D3D000-BCAC-4765-A3D8-CCC5B364E1A7}" presName="thickLine" presStyleLbl="alignNode1" presStyleIdx="1" presStyleCnt="8"/>
      <dgm:spPr/>
    </dgm:pt>
    <dgm:pt modelId="{B281579E-686E-4D11-A9A6-B77839A99E34}" type="pres">
      <dgm:prSet presAssocID="{60D3D000-BCAC-4765-A3D8-CCC5B364E1A7}" presName="horz1" presStyleCnt="0"/>
      <dgm:spPr/>
    </dgm:pt>
    <dgm:pt modelId="{48C7494C-62C7-4D07-B3C9-8DB885D8E013}" type="pres">
      <dgm:prSet presAssocID="{60D3D000-BCAC-4765-A3D8-CCC5B364E1A7}" presName="tx1" presStyleLbl="revTx" presStyleIdx="1" presStyleCnt="8"/>
      <dgm:spPr/>
    </dgm:pt>
    <dgm:pt modelId="{17DDA658-272D-433B-B46B-85041BA5EB24}" type="pres">
      <dgm:prSet presAssocID="{60D3D000-BCAC-4765-A3D8-CCC5B364E1A7}" presName="vert1" presStyleCnt="0"/>
      <dgm:spPr/>
    </dgm:pt>
    <dgm:pt modelId="{5968BD37-9279-4535-A910-C2F3ABB9F85D}" type="pres">
      <dgm:prSet presAssocID="{AB703749-528E-4DA8-A761-C40A6AC31DDB}" presName="thickLine" presStyleLbl="alignNode1" presStyleIdx="2" presStyleCnt="8"/>
      <dgm:spPr/>
    </dgm:pt>
    <dgm:pt modelId="{CFC1960C-EFA2-4532-BA7D-B94C1BE939C3}" type="pres">
      <dgm:prSet presAssocID="{AB703749-528E-4DA8-A761-C40A6AC31DDB}" presName="horz1" presStyleCnt="0"/>
      <dgm:spPr/>
    </dgm:pt>
    <dgm:pt modelId="{3DACF353-6932-4312-9889-82EA56BBA5EB}" type="pres">
      <dgm:prSet presAssocID="{AB703749-528E-4DA8-A761-C40A6AC31DDB}" presName="tx1" presStyleLbl="revTx" presStyleIdx="2" presStyleCnt="8"/>
      <dgm:spPr/>
    </dgm:pt>
    <dgm:pt modelId="{568A8438-85F1-4337-AA37-B63C6A9D2ED4}" type="pres">
      <dgm:prSet presAssocID="{AB703749-528E-4DA8-A761-C40A6AC31DDB}" presName="vert1" presStyleCnt="0"/>
      <dgm:spPr/>
    </dgm:pt>
    <dgm:pt modelId="{75E0599B-2F3E-4A73-92DE-3276C3CCBA3C}" type="pres">
      <dgm:prSet presAssocID="{CD269AA8-6D84-4F46-B2F8-5392E2D56DD1}" presName="thickLine" presStyleLbl="alignNode1" presStyleIdx="3" presStyleCnt="8"/>
      <dgm:spPr/>
    </dgm:pt>
    <dgm:pt modelId="{EFD4E6C4-B863-4A44-A828-A55E4BF38AAE}" type="pres">
      <dgm:prSet presAssocID="{CD269AA8-6D84-4F46-B2F8-5392E2D56DD1}" presName="horz1" presStyleCnt="0"/>
      <dgm:spPr/>
    </dgm:pt>
    <dgm:pt modelId="{C148497C-8E0F-4E33-AFC9-C0890B344050}" type="pres">
      <dgm:prSet presAssocID="{CD269AA8-6D84-4F46-B2F8-5392E2D56DD1}" presName="tx1" presStyleLbl="revTx" presStyleIdx="3" presStyleCnt="8"/>
      <dgm:spPr/>
    </dgm:pt>
    <dgm:pt modelId="{160A11EF-40E5-4D6A-BB8E-C51095E0756B}" type="pres">
      <dgm:prSet presAssocID="{CD269AA8-6D84-4F46-B2F8-5392E2D56DD1}" presName="vert1" presStyleCnt="0"/>
      <dgm:spPr/>
    </dgm:pt>
    <dgm:pt modelId="{3987B16E-2107-4A5B-8331-FBE78B230431}" type="pres">
      <dgm:prSet presAssocID="{E42FCC26-7066-4C54-916C-039D7FD3ABC6}" presName="thickLine" presStyleLbl="alignNode1" presStyleIdx="4" presStyleCnt="8"/>
      <dgm:spPr/>
    </dgm:pt>
    <dgm:pt modelId="{8CC423ED-CB74-456C-9775-65B545F5984F}" type="pres">
      <dgm:prSet presAssocID="{E42FCC26-7066-4C54-916C-039D7FD3ABC6}" presName="horz1" presStyleCnt="0"/>
      <dgm:spPr/>
    </dgm:pt>
    <dgm:pt modelId="{68E9D3DC-18E9-4FA4-85AF-3100528DFCF7}" type="pres">
      <dgm:prSet presAssocID="{E42FCC26-7066-4C54-916C-039D7FD3ABC6}" presName="tx1" presStyleLbl="revTx" presStyleIdx="4" presStyleCnt="8"/>
      <dgm:spPr/>
    </dgm:pt>
    <dgm:pt modelId="{63AF3EEE-9B8D-4B43-8307-7D184F011A10}" type="pres">
      <dgm:prSet presAssocID="{E42FCC26-7066-4C54-916C-039D7FD3ABC6}" presName="vert1" presStyleCnt="0"/>
      <dgm:spPr/>
    </dgm:pt>
    <dgm:pt modelId="{158C6875-7FBE-4BEF-8898-654744E8CD4E}" type="pres">
      <dgm:prSet presAssocID="{D23FA6A6-581F-4D3D-83CF-A2516AD84744}" presName="thickLine" presStyleLbl="alignNode1" presStyleIdx="5" presStyleCnt="8"/>
      <dgm:spPr/>
    </dgm:pt>
    <dgm:pt modelId="{242A960A-5D21-4646-831D-D8431888BDAC}" type="pres">
      <dgm:prSet presAssocID="{D23FA6A6-581F-4D3D-83CF-A2516AD84744}" presName="horz1" presStyleCnt="0"/>
      <dgm:spPr/>
    </dgm:pt>
    <dgm:pt modelId="{C2F133F8-367C-41D9-BD42-ED32373C640A}" type="pres">
      <dgm:prSet presAssocID="{D23FA6A6-581F-4D3D-83CF-A2516AD84744}" presName="tx1" presStyleLbl="revTx" presStyleIdx="5" presStyleCnt="8"/>
      <dgm:spPr/>
    </dgm:pt>
    <dgm:pt modelId="{96F98546-D091-4731-BCAA-1CAB5EA5E0CC}" type="pres">
      <dgm:prSet presAssocID="{D23FA6A6-581F-4D3D-83CF-A2516AD84744}" presName="vert1" presStyleCnt="0"/>
      <dgm:spPr/>
    </dgm:pt>
    <dgm:pt modelId="{F259AA41-1B0A-404C-A26D-63091C23FD63}" type="pres">
      <dgm:prSet presAssocID="{FC709C20-6BFD-4FB2-B4F5-5F56B092D2CF}" presName="thickLine" presStyleLbl="alignNode1" presStyleIdx="6" presStyleCnt="8"/>
      <dgm:spPr/>
    </dgm:pt>
    <dgm:pt modelId="{FAA86F3C-2639-4FFB-BF19-DC15A44BBA3E}" type="pres">
      <dgm:prSet presAssocID="{FC709C20-6BFD-4FB2-B4F5-5F56B092D2CF}" presName="horz1" presStyleCnt="0"/>
      <dgm:spPr/>
    </dgm:pt>
    <dgm:pt modelId="{64AAB7A8-F570-4DE8-B4DA-C1B7F7B95D59}" type="pres">
      <dgm:prSet presAssocID="{FC709C20-6BFD-4FB2-B4F5-5F56B092D2CF}" presName="tx1" presStyleLbl="revTx" presStyleIdx="6" presStyleCnt="8"/>
      <dgm:spPr/>
    </dgm:pt>
    <dgm:pt modelId="{D338F8A3-E585-47A6-9E44-EB7E34151FD5}" type="pres">
      <dgm:prSet presAssocID="{FC709C20-6BFD-4FB2-B4F5-5F56B092D2CF}" presName="vert1" presStyleCnt="0"/>
      <dgm:spPr/>
    </dgm:pt>
    <dgm:pt modelId="{B464894A-6F2E-4C2E-8F27-93333D0B99BE}" type="pres">
      <dgm:prSet presAssocID="{8169B2E6-5322-42BE-9CB7-2A3682CFA7A7}" presName="thickLine" presStyleLbl="alignNode1" presStyleIdx="7" presStyleCnt="8"/>
      <dgm:spPr/>
    </dgm:pt>
    <dgm:pt modelId="{13A3D3FC-D195-4F71-83FC-33F5D3E0E833}" type="pres">
      <dgm:prSet presAssocID="{8169B2E6-5322-42BE-9CB7-2A3682CFA7A7}" presName="horz1" presStyleCnt="0"/>
      <dgm:spPr/>
    </dgm:pt>
    <dgm:pt modelId="{0207BB4A-5733-4F0F-8D2D-54D32AD4E09C}" type="pres">
      <dgm:prSet presAssocID="{8169B2E6-5322-42BE-9CB7-2A3682CFA7A7}" presName="tx1" presStyleLbl="revTx" presStyleIdx="7" presStyleCnt="8"/>
      <dgm:spPr/>
    </dgm:pt>
    <dgm:pt modelId="{16E06B1B-222A-4E2A-A6A2-F1D1F7B722F0}" type="pres">
      <dgm:prSet presAssocID="{8169B2E6-5322-42BE-9CB7-2A3682CFA7A7}" presName="vert1" presStyleCnt="0"/>
      <dgm:spPr/>
    </dgm:pt>
  </dgm:ptLst>
  <dgm:cxnLst>
    <dgm:cxn modelId="{8E8B0A1D-3E6C-435D-93A2-CAA2D1C97E8B}" srcId="{6F85038E-D235-4688-ACB0-E0B4310BAB91}" destId="{CD269AA8-6D84-4F46-B2F8-5392E2D56DD1}" srcOrd="3" destOrd="0" parTransId="{D309BD7B-C635-4CD2-978B-D87666C14EA0}" sibTransId="{73529302-32DF-4CB0-856C-494BEE8B503B}"/>
    <dgm:cxn modelId="{9633BD35-5ED2-439F-989E-810B3D826139}" srcId="{6F85038E-D235-4688-ACB0-E0B4310BAB91}" destId="{AB703749-528E-4DA8-A761-C40A6AC31DDB}" srcOrd="2" destOrd="0" parTransId="{64C44EFC-2E0A-4A2D-9148-739090DB76F9}" sibTransId="{D8B38650-9273-4338-9202-B6A9DAAD5172}"/>
    <dgm:cxn modelId="{22F94B70-5957-4013-AD1C-164F586E964D}" srcId="{6F85038E-D235-4688-ACB0-E0B4310BAB91}" destId="{D23FA6A6-581F-4D3D-83CF-A2516AD84744}" srcOrd="5" destOrd="0" parTransId="{0B44CA88-0592-478E-9D8F-05FD6F6FB5D9}" sibTransId="{2726708F-3BD8-4FCC-9A8A-71DDCB6BD07C}"/>
    <dgm:cxn modelId="{55DE1675-30C3-496A-B212-A0BEFB3145A7}" type="presOf" srcId="{D23FA6A6-581F-4D3D-83CF-A2516AD84744}" destId="{C2F133F8-367C-41D9-BD42-ED32373C640A}" srcOrd="0" destOrd="0" presId="urn:microsoft.com/office/officeart/2008/layout/LinedList"/>
    <dgm:cxn modelId="{D3D9A876-7F03-4E37-AB91-5E9AD9374328}" srcId="{6F85038E-D235-4688-ACB0-E0B4310BAB91}" destId="{8169B2E6-5322-42BE-9CB7-2A3682CFA7A7}" srcOrd="7" destOrd="0" parTransId="{F20202DF-A3DE-4806-8080-D045CC709E9C}" sibTransId="{1A013D9E-419F-4D8D-AF65-226A954DE4E4}"/>
    <dgm:cxn modelId="{5FB9D25A-8B94-4355-9E35-638D30C5B524}" type="presOf" srcId="{8169B2E6-5322-42BE-9CB7-2A3682CFA7A7}" destId="{0207BB4A-5733-4F0F-8D2D-54D32AD4E09C}" srcOrd="0" destOrd="0" presId="urn:microsoft.com/office/officeart/2008/layout/LinedList"/>
    <dgm:cxn modelId="{1CCE2A9E-8289-42CA-A93C-405D4675FDDD}" type="presOf" srcId="{AB703749-528E-4DA8-A761-C40A6AC31DDB}" destId="{3DACF353-6932-4312-9889-82EA56BBA5EB}" srcOrd="0" destOrd="0" presId="urn:microsoft.com/office/officeart/2008/layout/LinedList"/>
    <dgm:cxn modelId="{FF88B7A5-3E99-4C14-B308-497C806CD75D}" type="presOf" srcId="{60D3D000-BCAC-4765-A3D8-CCC5B364E1A7}" destId="{48C7494C-62C7-4D07-B3C9-8DB885D8E013}" srcOrd="0" destOrd="0" presId="urn:microsoft.com/office/officeart/2008/layout/LinedList"/>
    <dgm:cxn modelId="{E24621B2-4A90-4ED5-8BDB-F3F14AD23F92}" srcId="{6F85038E-D235-4688-ACB0-E0B4310BAB91}" destId="{60D3D000-BCAC-4765-A3D8-CCC5B364E1A7}" srcOrd="1" destOrd="0" parTransId="{81BA27B3-3202-4928-97CF-872245B5E8A6}" sibTransId="{AC56EBE9-1B9B-4A30-A6FD-634819221A0B}"/>
    <dgm:cxn modelId="{926725CE-BE9B-4381-9E8B-3D975E7F4847}" type="presOf" srcId="{FC709C20-6BFD-4FB2-B4F5-5F56B092D2CF}" destId="{64AAB7A8-F570-4DE8-B4DA-C1B7F7B95D59}" srcOrd="0" destOrd="0" presId="urn:microsoft.com/office/officeart/2008/layout/LinedList"/>
    <dgm:cxn modelId="{6D488BCE-3CD1-48B8-951D-2724953547E3}" type="presOf" srcId="{336C217B-3881-4F53-8FBA-0B9C42587692}" destId="{2B6811C9-DD2E-40A4-93C8-F768E0507032}" srcOrd="0" destOrd="0" presId="urn:microsoft.com/office/officeart/2008/layout/LinedList"/>
    <dgm:cxn modelId="{E4A39ECE-F836-4EB1-8692-DA40C43786A3}" srcId="{6F85038E-D235-4688-ACB0-E0B4310BAB91}" destId="{336C217B-3881-4F53-8FBA-0B9C42587692}" srcOrd="0" destOrd="0" parTransId="{A754243E-27C6-4636-A142-BAB78ABBA5C7}" sibTransId="{FE3E3621-3FAF-474B-B625-D99A7D0D1A54}"/>
    <dgm:cxn modelId="{32DACCD2-DB2B-4F8D-A4A1-3ABB8D610808}" srcId="{6F85038E-D235-4688-ACB0-E0B4310BAB91}" destId="{E42FCC26-7066-4C54-916C-039D7FD3ABC6}" srcOrd="4" destOrd="0" parTransId="{CB9932DB-B8A2-492F-81B0-6973D6083B38}" sibTransId="{EA4B5322-8AB0-471F-8790-4B89D778E6EA}"/>
    <dgm:cxn modelId="{3FBE46D6-86DF-46FF-8BFA-719A7E3ADE31}" srcId="{6F85038E-D235-4688-ACB0-E0B4310BAB91}" destId="{FC709C20-6BFD-4FB2-B4F5-5F56B092D2CF}" srcOrd="6" destOrd="0" parTransId="{3382FBDB-C4CE-44AC-B599-E07CC643174D}" sibTransId="{BA80B7B2-5811-4026-908E-C75ABC054135}"/>
    <dgm:cxn modelId="{F9F1CDE8-E4F1-4B95-A598-8D1703935FE0}" type="presOf" srcId="{E42FCC26-7066-4C54-916C-039D7FD3ABC6}" destId="{68E9D3DC-18E9-4FA4-85AF-3100528DFCF7}" srcOrd="0" destOrd="0" presId="urn:microsoft.com/office/officeart/2008/layout/LinedList"/>
    <dgm:cxn modelId="{118EEAF5-0D9F-4A72-8763-23353E47DA03}" type="presOf" srcId="{6F85038E-D235-4688-ACB0-E0B4310BAB91}" destId="{165E2698-3A87-4CF5-A7AD-73F78C15B27F}" srcOrd="0" destOrd="0" presId="urn:microsoft.com/office/officeart/2008/layout/LinedList"/>
    <dgm:cxn modelId="{1DF75BFC-E752-44B5-A1A1-CB562D712F71}" type="presOf" srcId="{CD269AA8-6D84-4F46-B2F8-5392E2D56DD1}" destId="{C148497C-8E0F-4E33-AFC9-C0890B344050}" srcOrd="0" destOrd="0" presId="urn:microsoft.com/office/officeart/2008/layout/LinedList"/>
    <dgm:cxn modelId="{2AEC63DC-D743-4F9B-964D-FAA41864E8A8}" type="presParOf" srcId="{165E2698-3A87-4CF5-A7AD-73F78C15B27F}" destId="{8C4D3ED4-88D9-4687-9860-99DC9E4ADB1F}" srcOrd="0" destOrd="0" presId="urn:microsoft.com/office/officeart/2008/layout/LinedList"/>
    <dgm:cxn modelId="{082F2AF3-F157-4743-8D12-A014263B881F}" type="presParOf" srcId="{165E2698-3A87-4CF5-A7AD-73F78C15B27F}" destId="{247B43A5-6EA5-4A06-ABE1-88779E3D8287}" srcOrd="1" destOrd="0" presId="urn:microsoft.com/office/officeart/2008/layout/LinedList"/>
    <dgm:cxn modelId="{86E8749D-053A-4D53-A0C5-4F62C176FC98}" type="presParOf" srcId="{247B43A5-6EA5-4A06-ABE1-88779E3D8287}" destId="{2B6811C9-DD2E-40A4-93C8-F768E0507032}" srcOrd="0" destOrd="0" presId="urn:microsoft.com/office/officeart/2008/layout/LinedList"/>
    <dgm:cxn modelId="{F842B8F5-FE2E-4F00-BEF1-788F985E3953}" type="presParOf" srcId="{247B43A5-6EA5-4A06-ABE1-88779E3D8287}" destId="{6B7E5441-0A44-4462-92AF-55C1B5F32A8D}" srcOrd="1" destOrd="0" presId="urn:microsoft.com/office/officeart/2008/layout/LinedList"/>
    <dgm:cxn modelId="{C99E38CF-F034-44E4-95EC-0473DDD636F9}" type="presParOf" srcId="{165E2698-3A87-4CF5-A7AD-73F78C15B27F}" destId="{538D6B4E-1EB2-463D-8679-4641D125426E}" srcOrd="2" destOrd="0" presId="urn:microsoft.com/office/officeart/2008/layout/LinedList"/>
    <dgm:cxn modelId="{D8927A78-FE5A-427C-86F0-796A7100FADD}" type="presParOf" srcId="{165E2698-3A87-4CF5-A7AD-73F78C15B27F}" destId="{B281579E-686E-4D11-A9A6-B77839A99E34}" srcOrd="3" destOrd="0" presId="urn:microsoft.com/office/officeart/2008/layout/LinedList"/>
    <dgm:cxn modelId="{081DD297-9172-4ADB-8310-5818DF8E5C1D}" type="presParOf" srcId="{B281579E-686E-4D11-A9A6-B77839A99E34}" destId="{48C7494C-62C7-4D07-B3C9-8DB885D8E013}" srcOrd="0" destOrd="0" presId="urn:microsoft.com/office/officeart/2008/layout/LinedList"/>
    <dgm:cxn modelId="{97732F46-49E6-4519-A782-E40AB28370AB}" type="presParOf" srcId="{B281579E-686E-4D11-A9A6-B77839A99E34}" destId="{17DDA658-272D-433B-B46B-85041BA5EB24}" srcOrd="1" destOrd="0" presId="urn:microsoft.com/office/officeart/2008/layout/LinedList"/>
    <dgm:cxn modelId="{CC7D4573-7A68-42BA-9DA6-7EE4D8A95BB4}" type="presParOf" srcId="{165E2698-3A87-4CF5-A7AD-73F78C15B27F}" destId="{5968BD37-9279-4535-A910-C2F3ABB9F85D}" srcOrd="4" destOrd="0" presId="urn:microsoft.com/office/officeart/2008/layout/LinedList"/>
    <dgm:cxn modelId="{94BBA392-1530-407F-84A6-60F012FA9C72}" type="presParOf" srcId="{165E2698-3A87-4CF5-A7AD-73F78C15B27F}" destId="{CFC1960C-EFA2-4532-BA7D-B94C1BE939C3}" srcOrd="5" destOrd="0" presId="urn:microsoft.com/office/officeart/2008/layout/LinedList"/>
    <dgm:cxn modelId="{B8E7BA1C-EEC4-4C41-8C22-B30C5FC59A82}" type="presParOf" srcId="{CFC1960C-EFA2-4532-BA7D-B94C1BE939C3}" destId="{3DACF353-6932-4312-9889-82EA56BBA5EB}" srcOrd="0" destOrd="0" presId="urn:microsoft.com/office/officeart/2008/layout/LinedList"/>
    <dgm:cxn modelId="{D676C70B-C484-47BE-B076-AA6D52CE1175}" type="presParOf" srcId="{CFC1960C-EFA2-4532-BA7D-B94C1BE939C3}" destId="{568A8438-85F1-4337-AA37-B63C6A9D2ED4}" srcOrd="1" destOrd="0" presId="urn:microsoft.com/office/officeart/2008/layout/LinedList"/>
    <dgm:cxn modelId="{45DF1157-12C2-443E-AF00-932605D75515}" type="presParOf" srcId="{165E2698-3A87-4CF5-A7AD-73F78C15B27F}" destId="{75E0599B-2F3E-4A73-92DE-3276C3CCBA3C}" srcOrd="6" destOrd="0" presId="urn:microsoft.com/office/officeart/2008/layout/LinedList"/>
    <dgm:cxn modelId="{9C388F1B-E169-4534-AA4C-AE12C7657CC8}" type="presParOf" srcId="{165E2698-3A87-4CF5-A7AD-73F78C15B27F}" destId="{EFD4E6C4-B863-4A44-A828-A55E4BF38AAE}" srcOrd="7" destOrd="0" presId="urn:microsoft.com/office/officeart/2008/layout/LinedList"/>
    <dgm:cxn modelId="{B9FF4B37-2B8A-4535-AA44-2DBF2D7D0FEE}" type="presParOf" srcId="{EFD4E6C4-B863-4A44-A828-A55E4BF38AAE}" destId="{C148497C-8E0F-4E33-AFC9-C0890B344050}" srcOrd="0" destOrd="0" presId="urn:microsoft.com/office/officeart/2008/layout/LinedList"/>
    <dgm:cxn modelId="{159AF3BB-C521-4018-B437-68EF0294A5B8}" type="presParOf" srcId="{EFD4E6C4-B863-4A44-A828-A55E4BF38AAE}" destId="{160A11EF-40E5-4D6A-BB8E-C51095E0756B}" srcOrd="1" destOrd="0" presId="urn:microsoft.com/office/officeart/2008/layout/LinedList"/>
    <dgm:cxn modelId="{E4F4DB8C-9A06-41DE-AB14-2CEF84124F7B}" type="presParOf" srcId="{165E2698-3A87-4CF5-A7AD-73F78C15B27F}" destId="{3987B16E-2107-4A5B-8331-FBE78B230431}" srcOrd="8" destOrd="0" presId="urn:microsoft.com/office/officeart/2008/layout/LinedList"/>
    <dgm:cxn modelId="{813094D3-220F-48CB-AE22-1BE8E3853620}" type="presParOf" srcId="{165E2698-3A87-4CF5-A7AD-73F78C15B27F}" destId="{8CC423ED-CB74-456C-9775-65B545F5984F}" srcOrd="9" destOrd="0" presId="urn:microsoft.com/office/officeart/2008/layout/LinedList"/>
    <dgm:cxn modelId="{65C2DB8D-B51B-4F2B-83DF-20E2824B5A27}" type="presParOf" srcId="{8CC423ED-CB74-456C-9775-65B545F5984F}" destId="{68E9D3DC-18E9-4FA4-85AF-3100528DFCF7}" srcOrd="0" destOrd="0" presId="urn:microsoft.com/office/officeart/2008/layout/LinedList"/>
    <dgm:cxn modelId="{B0656173-B71B-4CF1-B332-6566B1153641}" type="presParOf" srcId="{8CC423ED-CB74-456C-9775-65B545F5984F}" destId="{63AF3EEE-9B8D-4B43-8307-7D184F011A10}" srcOrd="1" destOrd="0" presId="urn:microsoft.com/office/officeart/2008/layout/LinedList"/>
    <dgm:cxn modelId="{B2A8B3A4-38BE-442C-B5CC-8723DAA01C0D}" type="presParOf" srcId="{165E2698-3A87-4CF5-A7AD-73F78C15B27F}" destId="{158C6875-7FBE-4BEF-8898-654744E8CD4E}" srcOrd="10" destOrd="0" presId="urn:microsoft.com/office/officeart/2008/layout/LinedList"/>
    <dgm:cxn modelId="{6CC64AE6-51D2-46B9-A08D-8660E998B024}" type="presParOf" srcId="{165E2698-3A87-4CF5-A7AD-73F78C15B27F}" destId="{242A960A-5D21-4646-831D-D8431888BDAC}" srcOrd="11" destOrd="0" presId="urn:microsoft.com/office/officeart/2008/layout/LinedList"/>
    <dgm:cxn modelId="{A1EE7697-6A53-48AC-B116-3B9C5C5633BD}" type="presParOf" srcId="{242A960A-5D21-4646-831D-D8431888BDAC}" destId="{C2F133F8-367C-41D9-BD42-ED32373C640A}" srcOrd="0" destOrd="0" presId="urn:microsoft.com/office/officeart/2008/layout/LinedList"/>
    <dgm:cxn modelId="{C320F5EA-1F5D-43A8-9ECD-AEC9F0788B2F}" type="presParOf" srcId="{242A960A-5D21-4646-831D-D8431888BDAC}" destId="{96F98546-D091-4731-BCAA-1CAB5EA5E0CC}" srcOrd="1" destOrd="0" presId="urn:microsoft.com/office/officeart/2008/layout/LinedList"/>
    <dgm:cxn modelId="{156F4579-55BE-40A4-A5EA-1D59DFABDDEE}" type="presParOf" srcId="{165E2698-3A87-4CF5-A7AD-73F78C15B27F}" destId="{F259AA41-1B0A-404C-A26D-63091C23FD63}" srcOrd="12" destOrd="0" presId="urn:microsoft.com/office/officeart/2008/layout/LinedList"/>
    <dgm:cxn modelId="{E28A21E0-044A-4284-949C-0F60895FEBC0}" type="presParOf" srcId="{165E2698-3A87-4CF5-A7AD-73F78C15B27F}" destId="{FAA86F3C-2639-4FFB-BF19-DC15A44BBA3E}" srcOrd="13" destOrd="0" presId="urn:microsoft.com/office/officeart/2008/layout/LinedList"/>
    <dgm:cxn modelId="{3D17C6AD-9718-4838-9ECD-C8C1BEEE7C33}" type="presParOf" srcId="{FAA86F3C-2639-4FFB-BF19-DC15A44BBA3E}" destId="{64AAB7A8-F570-4DE8-B4DA-C1B7F7B95D59}" srcOrd="0" destOrd="0" presId="urn:microsoft.com/office/officeart/2008/layout/LinedList"/>
    <dgm:cxn modelId="{8D6035AF-0EEE-4073-B196-DB4574ABC219}" type="presParOf" srcId="{FAA86F3C-2639-4FFB-BF19-DC15A44BBA3E}" destId="{D338F8A3-E585-47A6-9E44-EB7E34151FD5}" srcOrd="1" destOrd="0" presId="urn:microsoft.com/office/officeart/2008/layout/LinedList"/>
    <dgm:cxn modelId="{0F4578AF-C946-4F07-A6C7-F0165133BF0A}" type="presParOf" srcId="{165E2698-3A87-4CF5-A7AD-73F78C15B27F}" destId="{B464894A-6F2E-4C2E-8F27-93333D0B99BE}" srcOrd="14" destOrd="0" presId="urn:microsoft.com/office/officeart/2008/layout/LinedList"/>
    <dgm:cxn modelId="{38CB9493-F68A-41BD-972A-B0F7E889D446}" type="presParOf" srcId="{165E2698-3A87-4CF5-A7AD-73F78C15B27F}" destId="{13A3D3FC-D195-4F71-83FC-33F5D3E0E833}" srcOrd="15" destOrd="0" presId="urn:microsoft.com/office/officeart/2008/layout/LinedList"/>
    <dgm:cxn modelId="{8B028732-979B-48A4-83A2-47ACD99083FA}" type="presParOf" srcId="{13A3D3FC-D195-4F71-83FC-33F5D3E0E833}" destId="{0207BB4A-5733-4F0F-8D2D-54D32AD4E09C}" srcOrd="0" destOrd="0" presId="urn:microsoft.com/office/officeart/2008/layout/LinedList"/>
    <dgm:cxn modelId="{79A586A3-CB90-4D9B-83D9-1CE79DD06FBE}" type="presParOf" srcId="{13A3D3FC-D195-4F71-83FC-33F5D3E0E833}" destId="{16E06B1B-222A-4E2A-A6A2-F1D1F7B722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74A40-ACAA-4BA0-90C9-C370BEDCF98F}" type="doc">
      <dgm:prSet loTypeId="urn:microsoft.com/office/officeart/2016/7/layout/HorizontalActionList" loCatId="List" qsTypeId="urn:microsoft.com/office/officeart/2005/8/quickstyle/simple4" qsCatId="simple" csTypeId="urn:microsoft.com/office/officeart/2005/8/colors/colorful2" csCatId="colorful"/>
      <dgm:spPr/>
      <dgm:t>
        <a:bodyPr/>
        <a:lstStyle/>
        <a:p>
          <a:endParaRPr lang="en-US"/>
        </a:p>
      </dgm:t>
    </dgm:pt>
    <dgm:pt modelId="{31E13092-2D91-44C5-B0AC-0E00190B7C27}">
      <dgm:prSet/>
      <dgm:spPr/>
      <dgm:t>
        <a:bodyPr/>
        <a:lstStyle/>
        <a:p>
          <a:r>
            <a:rPr lang="en-AU"/>
            <a:t>Languages are extremely diverse</a:t>
          </a:r>
          <a:endParaRPr lang="en-US"/>
        </a:p>
      </dgm:t>
    </dgm:pt>
    <dgm:pt modelId="{EADF9234-0878-47BC-9C77-AEAA84F9324D}" type="parTrans" cxnId="{126090D3-345F-4515-B46F-94371D8D1999}">
      <dgm:prSet/>
      <dgm:spPr/>
      <dgm:t>
        <a:bodyPr/>
        <a:lstStyle/>
        <a:p>
          <a:endParaRPr lang="en-US"/>
        </a:p>
      </dgm:t>
    </dgm:pt>
    <dgm:pt modelId="{7B2E78B8-CE92-4573-9605-9597EDC60F97}" type="sibTrans" cxnId="{126090D3-345F-4515-B46F-94371D8D1999}">
      <dgm:prSet/>
      <dgm:spPr/>
      <dgm:t>
        <a:bodyPr/>
        <a:lstStyle/>
        <a:p>
          <a:endParaRPr lang="en-US"/>
        </a:p>
      </dgm:t>
    </dgm:pt>
    <dgm:pt modelId="{4FCC7F3D-CDC9-4D2D-93EA-A288868B2E93}">
      <dgm:prSet/>
      <dgm:spPr/>
      <dgm:t>
        <a:bodyPr/>
        <a:lstStyle/>
        <a:p>
          <a:r>
            <a:rPr lang="en-AU"/>
            <a:t>Over 7000 languages worldwide</a:t>
          </a:r>
          <a:endParaRPr lang="en-US"/>
        </a:p>
      </dgm:t>
    </dgm:pt>
    <dgm:pt modelId="{38854F60-132F-4196-8F4F-04713DA7D769}" type="parTrans" cxnId="{AC8FA9BF-C662-4911-BF09-BFC2DB56EA6F}">
      <dgm:prSet/>
      <dgm:spPr/>
      <dgm:t>
        <a:bodyPr/>
        <a:lstStyle/>
        <a:p>
          <a:endParaRPr lang="en-US"/>
        </a:p>
      </dgm:t>
    </dgm:pt>
    <dgm:pt modelId="{729778D1-AF3C-4908-BE15-3865D470F7DD}" type="sibTrans" cxnId="{AC8FA9BF-C662-4911-BF09-BFC2DB56EA6F}">
      <dgm:prSet/>
      <dgm:spPr/>
      <dgm:t>
        <a:bodyPr/>
        <a:lstStyle/>
        <a:p>
          <a:endParaRPr lang="en-US"/>
        </a:p>
      </dgm:t>
    </dgm:pt>
    <dgm:pt modelId="{41E18EC5-DE4C-4968-B45B-3C7125546AD2}">
      <dgm:prSet/>
      <dgm:spPr/>
      <dgm:t>
        <a:bodyPr/>
        <a:lstStyle/>
        <a:p>
          <a:r>
            <a:rPr lang="en-AU"/>
            <a:t>No person ever has full mastery of the language they use</a:t>
          </a:r>
          <a:endParaRPr lang="en-US"/>
        </a:p>
      </dgm:t>
    </dgm:pt>
    <dgm:pt modelId="{5FA86E05-A351-4651-8AAF-04E1C1BCD635}" type="parTrans" cxnId="{67134A30-A512-4845-8B73-81E55360234F}">
      <dgm:prSet/>
      <dgm:spPr/>
      <dgm:t>
        <a:bodyPr/>
        <a:lstStyle/>
        <a:p>
          <a:endParaRPr lang="en-US"/>
        </a:p>
      </dgm:t>
    </dgm:pt>
    <dgm:pt modelId="{40A1DD60-6F44-437E-BC37-AF3EDCCEE331}" type="sibTrans" cxnId="{67134A30-A512-4845-8B73-81E55360234F}">
      <dgm:prSet/>
      <dgm:spPr/>
      <dgm:t>
        <a:bodyPr/>
        <a:lstStyle/>
        <a:p>
          <a:endParaRPr lang="en-US"/>
        </a:p>
      </dgm:t>
    </dgm:pt>
    <dgm:pt modelId="{D334F2AE-A06E-468F-9057-CC02B9352D69}">
      <dgm:prSet/>
      <dgm:spPr/>
      <dgm:t>
        <a:bodyPr/>
        <a:lstStyle/>
        <a:p>
          <a:r>
            <a:rPr lang="en-AU"/>
            <a:t>Most people in the world speak more than one language</a:t>
          </a:r>
          <a:endParaRPr lang="en-US"/>
        </a:p>
      </dgm:t>
    </dgm:pt>
    <dgm:pt modelId="{D8FB5AFB-6F22-4BAE-8B6D-1538E8D4047E}" type="parTrans" cxnId="{359450D0-FB9A-4DC0-8423-CEFA733DC1B3}">
      <dgm:prSet/>
      <dgm:spPr/>
      <dgm:t>
        <a:bodyPr/>
        <a:lstStyle/>
        <a:p>
          <a:endParaRPr lang="en-US"/>
        </a:p>
      </dgm:t>
    </dgm:pt>
    <dgm:pt modelId="{BCAE4551-BB0F-46D4-AADF-8E17D240BFC1}" type="sibTrans" cxnId="{359450D0-FB9A-4DC0-8423-CEFA733DC1B3}">
      <dgm:prSet/>
      <dgm:spPr/>
      <dgm:t>
        <a:bodyPr/>
        <a:lstStyle/>
        <a:p>
          <a:endParaRPr lang="en-US"/>
        </a:p>
      </dgm:t>
    </dgm:pt>
    <dgm:pt modelId="{161E00E3-FE6A-4471-AC92-916961D66127}">
      <dgm:prSet/>
      <dgm:spPr/>
      <dgm:t>
        <a:bodyPr/>
        <a:lstStyle/>
        <a:p>
          <a:r>
            <a:rPr lang="en-AU"/>
            <a:t>43% bilingual</a:t>
          </a:r>
          <a:endParaRPr lang="en-US"/>
        </a:p>
      </dgm:t>
    </dgm:pt>
    <dgm:pt modelId="{7CC02929-638D-4A7D-A339-8ACEB582037E}" type="parTrans" cxnId="{19780941-E47F-4EE4-9023-8B0465CC716D}">
      <dgm:prSet/>
      <dgm:spPr/>
      <dgm:t>
        <a:bodyPr/>
        <a:lstStyle/>
        <a:p>
          <a:endParaRPr lang="en-US"/>
        </a:p>
      </dgm:t>
    </dgm:pt>
    <dgm:pt modelId="{84D85019-D585-4D23-B1EE-D58262F5F90A}" type="sibTrans" cxnId="{19780941-E47F-4EE4-9023-8B0465CC716D}">
      <dgm:prSet/>
      <dgm:spPr/>
      <dgm:t>
        <a:bodyPr/>
        <a:lstStyle/>
        <a:p>
          <a:endParaRPr lang="en-US"/>
        </a:p>
      </dgm:t>
    </dgm:pt>
    <dgm:pt modelId="{604CD5F1-22CA-4747-8C6C-2A16AA036770}">
      <dgm:prSet/>
      <dgm:spPr/>
      <dgm:t>
        <a:bodyPr/>
        <a:lstStyle/>
        <a:p>
          <a:r>
            <a:rPr lang="en-AU"/>
            <a:t>13% trilingual</a:t>
          </a:r>
          <a:endParaRPr lang="en-US"/>
        </a:p>
      </dgm:t>
    </dgm:pt>
    <dgm:pt modelId="{66CE9F1D-349B-4F1C-BFA7-3B7D650E5004}" type="parTrans" cxnId="{AB526923-5509-4FC1-AF7F-2AA9D555583E}">
      <dgm:prSet/>
      <dgm:spPr/>
      <dgm:t>
        <a:bodyPr/>
        <a:lstStyle/>
        <a:p>
          <a:endParaRPr lang="en-US"/>
        </a:p>
      </dgm:t>
    </dgm:pt>
    <dgm:pt modelId="{1882DDFF-80CD-4C4D-91E3-05A68CA119E3}" type="sibTrans" cxnId="{AB526923-5509-4FC1-AF7F-2AA9D555583E}">
      <dgm:prSet/>
      <dgm:spPr/>
      <dgm:t>
        <a:bodyPr/>
        <a:lstStyle/>
        <a:p>
          <a:endParaRPr lang="en-US"/>
        </a:p>
      </dgm:t>
    </dgm:pt>
    <dgm:pt modelId="{7C77B9D7-E7C5-44F0-9934-8B2CF9F435C5}">
      <dgm:prSet/>
      <dgm:spPr/>
      <dgm:t>
        <a:bodyPr/>
        <a:lstStyle/>
        <a:p>
          <a:r>
            <a:rPr lang="en-AU"/>
            <a:t>3% quadrilingual</a:t>
          </a:r>
          <a:endParaRPr lang="en-US"/>
        </a:p>
      </dgm:t>
    </dgm:pt>
    <dgm:pt modelId="{CFCC9A94-71C2-4C47-9004-B9BFB42D9CB8}" type="parTrans" cxnId="{D3CD9457-08DF-4348-9410-A2B623A43A26}">
      <dgm:prSet/>
      <dgm:spPr/>
      <dgm:t>
        <a:bodyPr/>
        <a:lstStyle/>
        <a:p>
          <a:endParaRPr lang="en-US"/>
        </a:p>
      </dgm:t>
    </dgm:pt>
    <dgm:pt modelId="{F30332B9-6C2B-410D-B971-ED1B31AFA0E7}" type="sibTrans" cxnId="{D3CD9457-08DF-4348-9410-A2B623A43A26}">
      <dgm:prSet/>
      <dgm:spPr/>
      <dgm:t>
        <a:bodyPr/>
        <a:lstStyle/>
        <a:p>
          <a:endParaRPr lang="en-US"/>
        </a:p>
      </dgm:t>
    </dgm:pt>
    <dgm:pt modelId="{9689FE79-B850-4A5F-BCBA-3DB465CE0C7B}">
      <dgm:prSet/>
      <dgm:spPr/>
      <dgm:t>
        <a:bodyPr/>
        <a:lstStyle/>
        <a:p>
          <a:r>
            <a:rPr lang="en-AU"/>
            <a:t>1% are polyglots...</a:t>
          </a:r>
          <a:endParaRPr lang="en-US"/>
        </a:p>
      </dgm:t>
    </dgm:pt>
    <dgm:pt modelId="{9547374F-C6CB-4E25-B479-40B3A67D9475}" type="parTrans" cxnId="{21538AA6-7971-4C89-BBAF-75B0933C5623}">
      <dgm:prSet/>
      <dgm:spPr/>
      <dgm:t>
        <a:bodyPr/>
        <a:lstStyle/>
        <a:p>
          <a:endParaRPr lang="en-US"/>
        </a:p>
      </dgm:t>
    </dgm:pt>
    <dgm:pt modelId="{49F14AD2-DF68-485D-8AE9-F46F9A52C45C}" type="sibTrans" cxnId="{21538AA6-7971-4C89-BBAF-75B0933C5623}">
      <dgm:prSet/>
      <dgm:spPr/>
      <dgm:t>
        <a:bodyPr/>
        <a:lstStyle/>
        <a:p>
          <a:endParaRPr lang="en-US"/>
        </a:p>
      </dgm:t>
    </dgm:pt>
    <dgm:pt modelId="{06320C35-31B7-43D4-8AAE-BFD4914272EB}" type="pres">
      <dgm:prSet presAssocID="{8EA74A40-ACAA-4BA0-90C9-C370BEDCF98F}" presName="Name0" presStyleCnt="0">
        <dgm:presLayoutVars>
          <dgm:dir/>
          <dgm:animLvl val="lvl"/>
          <dgm:resizeHandles val="exact"/>
        </dgm:presLayoutVars>
      </dgm:prSet>
      <dgm:spPr/>
    </dgm:pt>
    <dgm:pt modelId="{B7B8320A-5F53-4D86-A4CE-08BC100D5836}" type="pres">
      <dgm:prSet presAssocID="{31E13092-2D91-44C5-B0AC-0E00190B7C27}" presName="composite" presStyleCnt="0"/>
      <dgm:spPr/>
    </dgm:pt>
    <dgm:pt modelId="{68A82DE2-7ABF-4682-8C47-8D44A630F73B}" type="pres">
      <dgm:prSet presAssocID="{31E13092-2D91-44C5-B0AC-0E00190B7C27}" presName="parTx" presStyleLbl="alignNode1" presStyleIdx="0" presStyleCnt="3">
        <dgm:presLayoutVars>
          <dgm:chMax val="0"/>
          <dgm:chPref val="0"/>
        </dgm:presLayoutVars>
      </dgm:prSet>
      <dgm:spPr/>
    </dgm:pt>
    <dgm:pt modelId="{286AAECA-9D9B-4512-8DE4-4B8E03D819BC}" type="pres">
      <dgm:prSet presAssocID="{31E13092-2D91-44C5-B0AC-0E00190B7C27}" presName="desTx" presStyleLbl="alignAccFollowNode1" presStyleIdx="0" presStyleCnt="3">
        <dgm:presLayoutVars/>
      </dgm:prSet>
      <dgm:spPr/>
    </dgm:pt>
    <dgm:pt modelId="{95E2DC00-8B1B-4677-BE63-CB523975319A}" type="pres">
      <dgm:prSet presAssocID="{7B2E78B8-CE92-4573-9605-9597EDC60F97}" presName="space" presStyleCnt="0"/>
      <dgm:spPr/>
    </dgm:pt>
    <dgm:pt modelId="{9CF3D816-2C6B-4E4D-BCD0-5E6894DB2C80}" type="pres">
      <dgm:prSet presAssocID="{41E18EC5-DE4C-4968-B45B-3C7125546AD2}" presName="composite" presStyleCnt="0"/>
      <dgm:spPr/>
    </dgm:pt>
    <dgm:pt modelId="{5D0D49B4-D1F1-4FF2-B33F-D6E4E3BF4F6A}" type="pres">
      <dgm:prSet presAssocID="{41E18EC5-DE4C-4968-B45B-3C7125546AD2}" presName="parTx" presStyleLbl="alignNode1" presStyleIdx="1" presStyleCnt="3">
        <dgm:presLayoutVars>
          <dgm:chMax val="0"/>
          <dgm:chPref val="0"/>
        </dgm:presLayoutVars>
      </dgm:prSet>
      <dgm:spPr/>
    </dgm:pt>
    <dgm:pt modelId="{7C495379-3CFD-4921-AE17-37003C894A0A}" type="pres">
      <dgm:prSet presAssocID="{41E18EC5-DE4C-4968-B45B-3C7125546AD2}" presName="desTx" presStyleLbl="alignAccFollowNode1" presStyleIdx="1" presStyleCnt="3">
        <dgm:presLayoutVars/>
      </dgm:prSet>
      <dgm:spPr/>
    </dgm:pt>
    <dgm:pt modelId="{56407AF4-9A09-4EAE-A95F-C16D98A463B3}" type="pres">
      <dgm:prSet presAssocID="{40A1DD60-6F44-437E-BC37-AF3EDCCEE331}" presName="space" presStyleCnt="0"/>
      <dgm:spPr/>
    </dgm:pt>
    <dgm:pt modelId="{D2C0D1F3-508A-46F0-8D6E-AF98559ADC00}" type="pres">
      <dgm:prSet presAssocID="{D334F2AE-A06E-468F-9057-CC02B9352D69}" presName="composite" presStyleCnt="0"/>
      <dgm:spPr/>
    </dgm:pt>
    <dgm:pt modelId="{2B810ABB-7E4A-4797-8EA6-A322BB368F75}" type="pres">
      <dgm:prSet presAssocID="{D334F2AE-A06E-468F-9057-CC02B9352D69}" presName="parTx" presStyleLbl="alignNode1" presStyleIdx="2" presStyleCnt="3">
        <dgm:presLayoutVars>
          <dgm:chMax val="0"/>
          <dgm:chPref val="0"/>
        </dgm:presLayoutVars>
      </dgm:prSet>
      <dgm:spPr/>
    </dgm:pt>
    <dgm:pt modelId="{71870C40-2607-40C6-87B7-BF79B53EF4B4}" type="pres">
      <dgm:prSet presAssocID="{D334F2AE-A06E-468F-9057-CC02B9352D69}" presName="desTx" presStyleLbl="alignAccFollowNode1" presStyleIdx="2" presStyleCnt="3">
        <dgm:presLayoutVars/>
      </dgm:prSet>
      <dgm:spPr/>
    </dgm:pt>
  </dgm:ptLst>
  <dgm:cxnLst>
    <dgm:cxn modelId="{8377B600-E241-49BB-8354-5CD241C50E85}" type="presOf" srcId="{31E13092-2D91-44C5-B0AC-0E00190B7C27}" destId="{68A82DE2-7ABF-4682-8C47-8D44A630F73B}" srcOrd="0" destOrd="0" presId="urn:microsoft.com/office/officeart/2016/7/layout/HorizontalActionList"/>
    <dgm:cxn modelId="{7EC7801A-2E99-4DBC-863F-DE3B7AA4DDBC}" type="presOf" srcId="{8EA74A40-ACAA-4BA0-90C9-C370BEDCF98F}" destId="{06320C35-31B7-43D4-8AAE-BFD4914272EB}" srcOrd="0" destOrd="0" presId="urn:microsoft.com/office/officeart/2016/7/layout/HorizontalActionList"/>
    <dgm:cxn modelId="{AB526923-5509-4FC1-AF7F-2AA9D555583E}" srcId="{D334F2AE-A06E-468F-9057-CC02B9352D69}" destId="{604CD5F1-22CA-4747-8C6C-2A16AA036770}" srcOrd="1" destOrd="0" parTransId="{66CE9F1D-349B-4F1C-BFA7-3B7D650E5004}" sibTransId="{1882DDFF-80CD-4C4D-91E3-05A68CA119E3}"/>
    <dgm:cxn modelId="{67134A30-A512-4845-8B73-81E55360234F}" srcId="{8EA74A40-ACAA-4BA0-90C9-C370BEDCF98F}" destId="{41E18EC5-DE4C-4968-B45B-3C7125546AD2}" srcOrd="1" destOrd="0" parTransId="{5FA86E05-A351-4651-8AAF-04E1C1BCD635}" sibTransId="{40A1DD60-6F44-437E-BC37-AF3EDCCEE331}"/>
    <dgm:cxn modelId="{19780941-E47F-4EE4-9023-8B0465CC716D}" srcId="{D334F2AE-A06E-468F-9057-CC02B9352D69}" destId="{161E00E3-FE6A-4471-AC92-916961D66127}" srcOrd="0" destOrd="0" parTransId="{7CC02929-638D-4A7D-A339-8ACEB582037E}" sibTransId="{84D85019-D585-4D23-B1EE-D58262F5F90A}"/>
    <dgm:cxn modelId="{E26C0765-6C08-4EEB-9695-D8F60BD28118}" type="presOf" srcId="{604CD5F1-22CA-4747-8C6C-2A16AA036770}" destId="{71870C40-2607-40C6-87B7-BF79B53EF4B4}" srcOrd="0" destOrd="1" presId="urn:microsoft.com/office/officeart/2016/7/layout/HorizontalActionList"/>
    <dgm:cxn modelId="{D3CD9457-08DF-4348-9410-A2B623A43A26}" srcId="{D334F2AE-A06E-468F-9057-CC02B9352D69}" destId="{7C77B9D7-E7C5-44F0-9934-8B2CF9F435C5}" srcOrd="2" destOrd="0" parTransId="{CFCC9A94-71C2-4C47-9004-B9BFB42D9CB8}" sibTransId="{F30332B9-6C2B-410D-B971-ED1B31AFA0E7}"/>
    <dgm:cxn modelId="{D4D90786-8803-467D-8D58-96EE698D3230}" type="presOf" srcId="{41E18EC5-DE4C-4968-B45B-3C7125546AD2}" destId="{5D0D49B4-D1F1-4FF2-B33F-D6E4E3BF4F6A}" srcOrd="0" destOrd="0" presId="urn:microsoft.com/office/officeart/2016/7/layout/HorizontalActionList"/>
    <dgm:cxn modelId="{BE0F6F94-90EA-47FF-AE4C-A711AB170627}" type="presOf" srcId="{4FCC7F3D-CDC9-4D2D-93EA-A288868B2E93}" destId="{286AAECA-9D9B-4512-8DE4-4B8E03D819BC}" srcOrd="0" destOrd="0" presId="urn:microsoft.com/office/officeart/2016/7/layout/HorizontalActionList"/>
    <dgm:cxn modelId="{21538AA6-7971-4C89-BBAF-75B0933C5623}" srcId="{D334F2AE-A06E-468F-9057-CC02B9352D69}" destId="{9689FE79-B850-4A5F-BCBA-3DB465CE0C7B}" srcOrd="3" destOrd="0" parTransId="{9547374F-C6CB-4E25-B479-40B3A67D9475}" sibTransId="{49F14AD2-DF68-485D-8AE9-F46F9A52C45C}"/>
    <dgm:cxn modelId="{52BACBA8-678E-4169-97D0-D169E239A87C}" type="presOf" srcId="{161E00E3-FE6A-4471-AC92-916961D66127}" destId="{71870C40-2607-40C6-87B7-BF79B53EF4B4}" srcOrd="0" destOrd="0" presId="urn:microsoft.com/office/officeart/2016/7/layout/HorizontalActionList"/>
    <dgm:cxn modelId="{F7C7E9A9-E62B-4DE5-8E1C-7088211D589F}" type="presOf" srcId="{D334F2AE-A06E-468F-9057-CC02B9352D69}" destId="{2B810ABB-7E4A-4797-8EA6-A322BB368F75}" srcOrd="0" destOrd="0" presId="urn:microsoft.com/office/officeart/2016/7/layout/HorizontalActionList"/>
    <dgm:cxn modelId="{AC8FA9BF-C662-4911-BF09-BFC2DB56EA6F}" srcId="{31E13092-2D91-44C5-B0AC-0E00190B7C27}" destId="{4FCC7F3D-CDC9-4D2D-93EA-A288868B2E93}" srcOrd="0" destOrd="0" parTransId="{38854F60-132F-4196-8F4F-04713DA7D769}" sibTransId="{729778D1-AF3C-4908-BE15-3865D470F7DD}"/>
    <dgm:cxn modelId="{10AC94CF-DCE6-4448-B927-B10D20EF1FAF}" type="presOf" srcId="{7C77B9D7-E7C5-44F0-9934-8B2CF9F435C5}" destId="{71870C40-2607-40C6-87B7-BF79B53EF4B4}" srcOrd="0" destOrd="2" presId="urn:microsoft.com/office/officeart/2016/7/layout/HorizontalActionList"/>
    <dgm:cxn modelId="{359450D0-FB9A-4DC0-8423-CEFA733DC1B3}" srcId="{8EA74A40-ACAA-4BA0-90C9-C370BEDCF98F}" destId="{D334F2AE-A06E-468F-9057-CC02B9352D69}" srcOrd="2" destOrd="0" parTransId="{D8FB5AFB-6F22-4BAE-8B6D-1538E8D4047E}" sibTransId="{BCAE4551-BB0F-46D4-AADF-8E17D240BFC1}"/>
    <dgm:cxn modelId="{126090D3-345F-4515-B46F-94371D8D1999}" srcId="{8EA74A40-ACAA-4BA0-90C9-C370BEDCF98F}" destId="{31E13092-2D91-44C5-B0AC-0E00190B7C27}" srcOrd="0" destOrd="0" parTransId="{EADF9234-0878-47BC-9C77-AEAA84F9324D}" sibTransId="{7B2E78B8-CE92-4573-9605-9597EDC60F97}"/>
    <dgm:cxn modelId="{BF2EDADF-11B4-46DC-A2C0-F98F47DABDE7}" type="presOf" srcId="{9689FE79-B850-4A5F-BCBA-3DB465CE0C7B}" destId="{71870C40-2607-40C6-87B7-BF79B53EF4B4}" srcOrd="0" destOrd="3" presId="urn:microsoft.com/office/officeart/2016/7/layout/HorizontalActionList"/>
    <dgm:cxn modelId="{CCF43D0F-9845-43A4-9766-558E2CA0BE80}" type="presParOf" srcId="{06320C35-31B7-43D4-8AAE-BFD4914272EB}" destId="{B7B8320A-5F53-4D86-A4CE-08BC100D5836}" srcOrd="0" destOrd="0" presId="urn:microsoft.com/office/officeart/2016/7/layout/HorizontalActionList"/>
    <dgm:cxn modelId="{A2E268F3-C218-4568-A095-76F4163559AE}" type="presParOf" srcId="{B7B8320A-5F53-4D86-A4CE-08BC100D5836}" destId="{68A82DE2-7ABF-4682-8C47-8D44A630F73B}" srcOrd="0" destOrd="0" presId="urn:microsoft.com/office/officeart/2016/7/layout/HorizontalActionList"/>
    <dgm:cxn modelId="{E0202A9E-862B-4A23-895A-099E7EAA0F13}" type="presParOf" srcId="{B7B8320A-5F53-4D86-A4CE-08BC100D5836}" destId="{286AAECA-9D9B-4512-8DE4-4B8E03D819BC}" srcOrd="1" destOrd="0" presId="urn:microsoft.com/office/officeart/2016/7/layout/HorizontalActionList"/>
    <dgm:cxn modelId="{764D632B-3334-4569-A4F8-EEF84EEE6C74}" type="presParOf" srcId="{06320C35-31B7-43D4-8AAE-BFD4914272EB}" destId="{95E2DC00-8B1B-4677-BE63-CB523975319A}" srcOrd="1" destOrd="0" presId="urn:microsoft.com/office/officeart/2016/7/layout/HorizontalActionList"/>
    <dgm:cxn modelId="{C39D1B80-CD72-4A50-A025-3D6EADB438FB}" type="presParOf" srcId="{06320C35-31B7-43D4-8AAE-BFD4914272EB}" destId="{9CF3D816-2C6B-4E4D-BCD0-5E6894DB2C80}" srcOrd="2" destOrd="0" presId="urn:microsoft.com/office/officeart/2016/7/layout/HorizontalActionList"/>
    <dgm:cxn modelId="{297E22FA-9347-4577-9371-2B98358C7910}" type="presParOf" srcId="{9CF3D816-2C6B-4E4D-BCD0-5E6894DB2C80}" destId="{5D0D49B4-D1F1-4FF2-B33F-D6E4E3BF4F6A}" srcOrd="0" destOrd="0" presId="urn:microsoft.com/office/officeart/2016/7/layout/HorizontalActionList"/>
    <dgm:cxn modelId="{05305DE9-0C94-4F8D-AA7F-1BD20EA498F2}" type="presParOf" srcId="{9CF3D816-2C6B-4E4D-BCD0-5E6894DB2C80}" destId="{7C495379-3CFD-4921-AE17-37003C894A0A}" srcOrd="1" destOrd="0" presId="urn:microsoft.com/office/officeart/2016/7/layout/HorizontalActionList"/>
    <dgm:cxn modelId="{98FA04AE-71E4-4F5F-9240-AFCBBCD877F1}" type="presParOf" srcId="{06320C35-31B7-43D4-8AAE-BFD4914272EB}" destId="{56407AF4-9A09-4EAE-A95F-C16D98A463B3}" srcOrd="3" destOrd="0" presId="urn:microsoft.com/office/officeart/2016/7/layout/HorizontalActionList"/>
    <dgm:cxn modelId="{2DC5782F-5C4F-45E2-AA9D-7DACE673629F}" type="presParOf" srcId="{06320C35-31B7-43D4-8AAE-BFD4914272EB}" destId="{D2C0D1F3-508A-46F0-8D6E-AF98559ADC00}" srcOrd="4" destOrd="0" presId="urn:microsoft.com/office/officeart/2016/7/layout/HorizontalActionList"/>
    <dgm:cxn modelId="{C9C4DC11-4B9A-4795-BDBB-B34A57FC5448}" type="presParOf" srcId="{D2C0D1F3-508A-46F0-8D6E-AF98559ADC00}" destId="{2B810ABB-7E4A-4797-8EA6-A322BB368F75}" srcOrd="0" destOrd="0" presId="urn:microsoft.com/office/officeart/2016/7/layout/HorizontalActionList"/>
    <dgm:cxn modelId="{FDD9E73F-543A-4109-B98D-922E9BDF320F}" type="presParOf" srcId="{D2C0D1F3-508A-46F0-8D6E-AF98559ADC00}" destId="{71870C40-2607-40C6-87B7-BF79B53EF4B4}"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3DA8CD-B122-4F3C-941C-C32B3480F7B1}" type="doc">
      <dgm:prSet loTypeId="urn:microsoft.com/office/officeart/2005/8/layout/list1" loCatId="list" qsTypeId="urn:microsoft.com/office/officeart/2005/8/quickstyle/simple5" qsCatId="simple" csTypeId="urn:microsoft.com/office/officeart/2005/8/colors/colorful5" csCatId="colorful"/>
      <dgm:spPr/>
      <dgm:t>
        <a:bodyPr/>
        <a:lstStyle/>
        <a:p>
          <a:endParaRPr lang="en-US"/>
        </a:p>
      </dgm:t>
    </dgm:pt>
    <dgm:pt modelId="{94A8A978-5A84-4956-BA40-C88181A45B64}">
      <dgm:prSet/>
      <dgm:spPr/>
      <dgm:t>
        <a:bodyPr/>
        <a:lstStyle/>
        <a:p>
          <a:r>
            <a:rPr lang="en-AU"/>
            <a:t>Complex, mutually agreed system for linking form to meaning</a:t>
          </a:r>
          <a:endParaRPr lang="en-US"/>
        </a:p>
      </dgm:t>
    </dgm:pt>
    <dgm:pt modelId="{0F7079A8-F3FF-44AC-8E3D-057CA38BDDAE}" type="parTrans" cxnId="{6EBDE6A4-0D94-412C-9302-9820A2723972}">
      <dgm:prSet/>
      <dgm:spPr/>
      <dgm:t>
        <a:bodyPr/>
        <a:lstStyle/>
        <a:p>
          <a:endParaRPr lang="en-US"/>
        </a:p>
      </dgm:t>
    </dgm:pt>
    <dgm:pt modelId="{9A996BA0-582C-4537-B33A-3D28EB82C37C}" type="sibTrans" cxnId="{6EBDE6A4-0D94-412C-9302-9820A2723972}">
      <dgm:prSet/>
      <dgm:spPr/>
      <dgm:t>
        <a:bodyPr/>
        <a:lstStyle/>
        <a:p>
          <a:endParaRPr lang="en-US"/>
        </a:p>
      </dgm:t>
    </dgm:pt>
    <dgm:pt modelId="{7C599477-B00A-4FEB-AB6B-B253D7EDCD2D}">
      <dgm:prSet/>
      <dgm:spPr/>
      <dgm:t>
        <a:bodyPr/>
        <a:lstStyle/>
        <a:p>
          <a:r>
            <a:rPr lang="en-AU"/>
            <a:t>We use language to relay information about events and social relationships</a:t>
          </a:r>
          <a:endParaRPr lang="en-US"/>
        </a:p>
      </dgm:t>
    </dgm:pt>
    <dgm:pt modelId="{2169AE07-7C82-41CB-BCF8-418CACB88B39}" type="parTrans" cxnId="{79D57BCC-8227-4D19-8334-F7E5940D16D5}">
      <dgm:prSet/>
      <dgm:spPr/>
      <dgm:t>
        <a:bodyPr/>
        <a:lstStyle/>
        <a:p>
          <a:endParaRPr lang="en-US"/>
        </a:p>
      </dgm:t>
    </dgm:pt>
    <dgm:pt modelId="{B989B256-A0FF-4061-8A80-BE5F0F423732}" type="sibTrans" cxnId="{79D57BCC-8227-4D19-8334-F7E5940D16D5}">
      <dgm:prSet/>
      <dgm:spPr/>
      <dgm:t>
        <a:bodyPr/>
        <a:lstStyle/>
        <a:p>
          <a:endParaRPr lang="en-US"/>
        </a:p>
      </dgm:t>
    </dgm:pt>
    <dgm:pt modelId="{4B3DCF73-7931-4129-82ED-C3B93B5C68BA}">
      <dgm:prSet/>
      <dgm:spPr/>
      <dgm:t>
        <a:bodyPr/>
        <a:lstStyle/>
        <a:p>
          <a:r>
            <a:rPr lang="en-AU"/>
            <a:t>Constantly changing</a:t>
          </a:r>
          <a:endParaRPr lang="en-US"/>
        </a:p>
      </dgm:t>
    </dgm:pt>
    <dgm:pt modelId="{24093961-F0D6-48FA-A1A8-CEF8995B309F}" type="parTrans" cxnId="{2B623BD2-F7F9-4C51-A78C-1E64566E5EFA}">
      <dgm:prSet/>
      <dgm:spPr/>
      <dgm:t>
        <a:bodyPr/>
        <a:lstStyle/>
        <a:p>
          <a:endParaRPr lang="en-US"/>
        </a:p>
      </dgm:t>
    </dgm:pt>
    <dgm:pt modelId="{CD598709-EC4A-4B7F-8F9E-12C474C058DC}" type="sibTrans" cxnId="{2B623BD2-F7F9-4C51-A78C-1E64566E5EFA}">
      <dgm:prSet/>
      <dgm:spPr/>
      <dgm:t>
        <a:bodyPr/>
        <a:lstStyle/>
        <a:p>
          <a:endParaRPr lang="en-US"/>
        </a:p>
      </dgm:t>
    </dgm:pt>
    <dgm:pt modelId="{46E0F67F-AA56-4399-9E8D-30AF715EEFA4}">
      <dgm:prSet/>
      <dgm:spPr/>
      <dgm:t>
        <a:bodyPr/>
        <a:lstStyle/>
        <a:p>
          <a:r>
            <a:rPr lang="en-AU"/>
            <a:t>Sounds change</a:t>
          </a:r>
          <a:endParaRPr lang="en-US"/>
        </a:p>
      </dgm:t>
    </dgm:pt>
    <dgm:pt modelId="{26A0DA0C-4665-4FC8-A6BC-3B7A314056AB}" type="parTrans" cxnId="{45B0CC7A-E4DD-49D7-BB24-98B4F71CCAE5}">
      <dgm:prSet/>
      <dgm:spPr/>
      <dgm:t>
        <a:bodyPr/>
        <a:lstStyle/>
        <a:p>
          <a:endParaRPr lang="en-US"/>
        </a:p>
      </dgm:t>
    </dgm:pt>
    <dgm:pt modelId="{A51311A9-F60B-4E5C-AE47-01A569FE3689}" type="sibTrans" cxnId="{45B0CC7A-E4DD-49D7-BB24-98B4F71CCAE5}">
      <dgm:prSet/>
      <dgm:spPr/>
      <dgm:t>
        <a:bodyPr/>
        <a:lstStyle/>
        <a:p>
          <a:endParaRPr lang="en-US"/>
        </a:p>
      </dgm:t>
    </dgm:pt>
    <dgm:pt modelId="{700E7CA7-DF3E-459D-9429-3658B04C3604}">
      <dgm:prSet/>
      <dgm:spPr/>
      <dgm:t>
        <a:bodyPr/>
        <a:lstStyle/>
        <a:p>
          <a:r>
            <a:rPr lang="en-AU"/>
            <a:t>Words change</a:t>
          </a:r>
          <a:endParaRPr lang="en-US"/>
        </a:p>
      </dgm:t>
    </dgm:pt>
    <dgm:pt modelId="{A49B344B-A6FB-4B47-B878-5B2E2915E8A9}" type="parTrans" cxnId="{ECC7400E-1B8B-490A-AF2E-5F43B4A06705}">
      <dgm:prSet/>
      <dgm:spPr/>
      <dgm:t>
        <a:bodyPr/>
        <a:lstStyle/>
        <a:p>
          <a:endParaRPr lang="en-US"/>
        </a:p>
      </dgm:t>
    </dgm:pt>
    <dgm:pt modelId="{F395587C-A310-4A85-A0D5-27A1CE05C981}" type="sibTrans" cxnId="{ECC7400E-1B8B-490A-AF2E-5F43B4A06705}">
      <dgm:prSet/>
      <dgm:spPr/>
      <dgm:t>
        <a:bodyPr/>
        <a:lstStyle/>
        <a:p>
          <a:endParaRPr lang="en-US"/>
        </a:p>
      </dgm:t>
    </dgm:pt>
    <dgm:pt modelId="{170F2148-276E-454B-80B2-E86742FCA327}">
      <dgm:prSet/>
      <dgm:spPr/>
      <dgm:t>
        <a:bodyPr/>
        <a:lstStyle/>
        <a:p>
          <a:r>
            <a:rPr lang="en-AU"/>
            <a:t>Syntax changes</a:t>
          </a:r>
          <a:endParaRPr lang="en-US"/>
        </a:p>
      </dgm:t>
    </dgm:pt>
    <dgm:pt modelId="{4E9F0373-D868-4D0D-9A30-F66C956C0883}" type="parTrans" cxnId="{81C1C920-DC49-4D99-B3FC-15EBE2D165B7}">
      <dgm:prSet/>
      <dgm:spPr/>
      <dgm:t>
        <a:bodyPr/>
        <a:lstStyle/>
        <a:p>
          <a:endParaRPr lang="en-US"/>
        </a:p>
      </dgm:t>
    </dgm:pt>
    <dgm:pt modelId="{D01DC6F8-B7F8-4F2E-BCBD-0B4875A3A475}" type="sibTrans" cxnId="{81C1C920-DC49-4D99-B3FC-15EBE2D165B7}">
      <dgm:prSet/>
      <dgm:spPr/>
      <dgm:t>
        <a:bodyPr/>
        <a:lstStyle/>
        <a:p>
          <a:endParaRPr lang="en-US"/>
        </a:p>
      </dgm:t>
    </dgm:pt>
    <dgm:pt modelId="{68DCB641-F3E3-4AD1-B553-E010D538D74B}">
      <dgm:prSet/>
      <dgm:spPr/>
      <dgm:t>
        <a:bodyPr/>
        <a:lstStyle/>
        <a:p>
          <a:r>
            <a:rPr lang="en-AU"/>
            <a:t>Semantics change</a:t>
          </a:r>
          <a:endParaRPr lang="en-US"/>
        </a:p>
      </dgm:t>
    </dgm:pt>
    <dgm:pt modelId="{546934AB-AD76-470D-83DD-D6861BCF514B}" type="parTrans" cxnId="{D58E2EAC-5FCB-45CB-9F4A-E8F88BC6F09D}">
      <dgm:prSet/>
      <dgm:spPr/>
      <dgm:t>
        <a:bodyPr/>
        <a:lstStyle/>
        <a:p>
          <a:endParaRPr lang="en-US"/>
        </a:p>
      </dgm:t>
    </dgm:pt>
    <dgm:pt modelId="{6FAF6868-B40D-479D-9528-40B7B56F0728}" type="sibTrans" cxnId="{D58E2EAC-5FCB-45CB-9F4A-E8F88BC6F09D}">
      <dgm:prSet/>
      <dgm:spPr/>
      <dgm:t>
        <a:bodyPr/>
        <a:lstStyle/>
        <a:p>
          <a:endParaRPr lang="en-US"/>
        </a:p>
      </dgm:t>
    </dgm:pt>
    <dgm:pt modelId="{C6FDF58E-2289-4542-9F51-7FEF7C3946C3}" type="pres">
      <dgm:prSet presAssocID="{B03DA8CD-B122-4F3C-941C-C32B3480F7B1}" presName="linear" presStyleCnt="0">
        <dgm:presLayoutVars>
          <dgm:dir/>
          <dgm:animLvl val="lvl"/>
          <dgm:resizeHandles val="exact"/>
        </dgm:presLayoutVars>
      </dgm:prSet>
      <dgm:spPr/>
    </dgm:pt>
    <dgm:pt modelId="{B72C8571-EEE2-4A81-AF29-7B03307B9C4E}" type="pres">
      <dgm:prSet presAssocID="{94A8A978-5A84-4956-BA40-C88181A45B64}" presName="parentLin" presStyleCnt="0"/>
      <dgm:spPr/>
    </dgm:pt>
    <dgm:pt modelId="{8534D398-CF88-4D9F-9A94-18CB3620B045}" type="pres">
      <dgm:prSet presAssocID="{94A8A978-5A84-4956-BA40-C88181A45B64}" presName="parentLeftMargin" presStyleLbl="node1" presStyleIdx="0" presStyleCnt="2"/>
      <dgm:spPr/>
    </dgm:pt>
    <dgm:pt modelId="{2F9B853C-8287-4A24-BB0A-62F03569A962}" type="pres">
      <dgm:prSet presAssocID="{94A8A978-5A84-4956-BA40-C88181A45B64}" presName="parentText" presStyleLbl="node1" presStyleIdx="0" presStyleCnt="2">
        <dgm:presLayoutVars>
          <dgm:chMax val="0"/>
          <dgm:bulletEnabled val="1"/>
        </dgm:presLayoutVars>
      </dgm:prSet>
      <dgm:spPr/>
    </dgm:pt>
    <dgm:pt modelId="{5AADF5AE-C465-43A0-9465-A44B2D47C7D4}" type="pres">
      <dgm:prSet presAssocID="{94A8A978-5A84-4956-BA40-C88181A45B64}" presName="negativeSpace" presStyleCnt="0"/>
      <dgm:spPr/>
    </dgm:pt>
    <dgm:pt modelId="{AF17963B-7BFC-4745-82D5-CC60DBC17DB2}" type="pres">
      <dgm:prSet presAssocID="{94A8A978-5A84-4956-BA40-C88181A45B64}" presName="childText" presStyleLbl="conFgAcc1" presStyleIdx="0" presStyleCnt="2">
        <dgm:presLayoutVars>
          <dgm:bulletEnabled val="1"/>
        </dgm:presLayoutVars>
      </dgm:prSet>
      <dgm:spPr/>
    </dgm:pt>
    <dgm:pt modelId="{B6F8957C-C5C5-46A8-98AF-8F5FA588CBDC}" type="pres">
      <dgm:prSet presAssocID="{9A996BA0-582C-4537-B33A-3D28EB82C37C}" presName="spaceBetweenRectangles" presStyleCnt="0"/>
      <dgm:spPr/>
    </dgm:pt>
    <dgm:pt modelId="{416458F6-D172-4926-946F-B50D612F3DAF}" type="pres">
      <dgm:prSet presAssocID="{4B3DCF73-7931-4129-82ED-C3B93B5C68BA}" presName="parentLin" presStyleCnt="0"/>
      <dgm:spPr/>
    </dgm:pt>
    <dgm:pt modelId="{B6CE2C9E-4088-483C-BF6B-4D3C2D0982BC}" type="pres">
      <dgm:prSet presAssocID="{4B3DCF73-7931-4129-82ED-C3B93B5C68BA}" presName="parentLeftMargin" presStyleLbl="node1" presStyleIdx="0" presStyleCnt="2"/>
      <dgm:spPr/>
    </dgm:pt>
    <dgm:pt modelId="{32E65EB2-BAD5-4C69-B65A-2D18FF8B6271}" type="pres">
      <dgm:prSet presAssocID="{4B3DCF73-7931-4129-82ED-C3B93B5C68BA}" presName="parentText" presStyleLbl="node1" presStyleIdx="1" presStyleCnt="2">
        <dgm:presLayoutVars>
          <dgm:chMax val="0"/>
          <dgm:bulletEnabled val="1"/>
        </dgm:presLayoutVars>
      </dgm:prSet>
      <dgm:spPr/>
    </dgm:pt>
    <dgm:pt modelId="{5537D944-CE73-468A-9886-012FF763A0CC}" type="pres">
      <dgm:prSet presAssocID="{4B3DCF73-7931-4129-82ED-C3B93B5C68BA}" presName="negativeSpace" presStyleCnt="0"/>
      <dgm:spPr/>
    </dgm:pt>
    <dgm:pt modelId="{8ACA6006-B1E0-4188-B16F-65AFFC548353}" type="pres">
      <dgm:prSet presAssocID="{4B3DCF73-7931-4129-82ED-C3B93B5C68BA}" presName="childText" presStyleLbl="conFgAcc1" presStyleIdx="1" presStyleCnt="2">
        <dgm:presLayoutVars>
          <dgm:bulletEnabled val="1"/>
        </dgm:presLayoutVars>
      </dgm:prSet>
      <dgm:spPr/>
    </dgm:pt>
  </dgm:ptLst>
  <dgm:cxnLst>
    <dgm:cxn modelId="{ECC7400E-1B8B-490A-AF2E-5F43B4A06705}" srcId="{4B3DCF73-7931-4129-82ED-C3B93B5C68BA}" destId="{700E7CA7-DF3E-459D-9429-3658B04C3604}" srcOrd="1" destOrd="0" parTransId="{A49B344B-A6FB-4B47-B878-5B2E2915E8A9}" sibTransId="{F395587C-A310-4A85-A0D5-27A1CE05C981}"/>
    <dgm:cxn modelId="{81C1C920-DC49-4D99-B3FC-15EBE2D165B7}" srcId="{4B3DCF73-7931-4129-82ED-C3B93B5C68BA}" destId="{170F2148-276E-454B-80B2-E86742FCA327}" srcOrd="2" destOrd="0" parTransId="{4E9F0373-D868-4D0D-9A30-F66C956C0883}" sibTransId="{D01DC6F8-B7F8-4F2E-BCBD-0B4875A3A475}"/>
    <dgm:cxn modelId="{D0671326-E066-499B-8153-B01861800032}" type="presOf" srcId="{4B3DCF73-7931-4129-82ED-C3B93B5C68BA}" destId="{32E65EB2-BAD5-4C69-B65A-2D18FF8B6271}" srcOrd="1" destOrd="0" presId="urn:microsoft.com/office/officeart/2005/8/layout/list1"/>
    <dgm:cxn modelId="{5C989C33-C9F8-4FBF-9E9D-EF0A4D25786D}" type="presOf" srcId="{700E7CA7-DF3E-459D-9429-3658B04C3604}" destId="{8ACA6006-B1E0-4188-B16F-65AFFC548353}" srcOrd="0" destOrd="1" presId="urn:microsoft.com/office/officeart/2005/8/layout/list1"/>
    <dgm:cxn modelId="{18CC9F35-8FBC-4221-ADB8-D1D39457999C}" type="presOf" srcId="{B03DA8CD-B122-4F3C-941C-C32B3480F7B1}" destId="{C6FDF58E-2289-4542-9F51-7FEF7C3946C3}" srcOrd="0" destOrd="0" presId="urn:microsoft.com/office/officeart/2005/8/layout/list1"/>
    <dgm:cxn modelId="{2353C179-9D83-438F-B699-AB4CA021243C}" type="presOf" srcId="{94A8A978-5A84-4956-BA40-C88181A45B64}" destId="{8534D398-CF88-4D9F-9A94-18CB3620B045}" srcOrd="0" destOrd="0" presId="urn:microsoft.com/office/officeart/2005/8/layout/list1"/>
    <dgm:cxn modelId="{45B0CC7A-E4DD-49D7-BB24-98B4F71CCAE5}" srcId="{4B3DCF73-7931-4129-82ED-C3B93B5C68BA}" destId="{46E0F67F-AA56-4399-9E8D-30AF715EEFA4}" srcOrd="0" destOrd="0" parTransId="{26A0DA0C-4665-4FC8-A6BC-3B7A314056AB}" sibTransId="{A51311A9-F60B-4E5C-AE47-01A569FE3689}"/>
    <dgm:cxn modelId="{8F0E9A90-7121-4B7C-9696-175B6A70C4A0}" type="presOf" srcId="{7C599477-B00A-4FEB-AB6B-B253D7EDCD2D}" destId="{AF17963B-7BFC-4745-82D5-CC60DBC17DB2}" srcOrd="0" destOrd="0" presId="urn:microsoft.com/office/officeart/2005/8/layout/list1"/>
    <dgm:cxn modelId="{6EBDE6A4-0D94-412C-9302-9820A2723972}" srcId="{B03DA8CD-B122-4F3C-941C-C32B3480F7B1}" destId="{94A8A978-5A84-4956-BA40-C88181A45B64}" srcOrd="0" destOrd="0" parTransId="{0F7079A8-F3FF-44AC-8E3D-057CA38BDDAE}" sibTransId="{9A996BA0-582C-4537-B33A-3D28EB82C37C}"/>
    <dgm:cxn modelId="{F3CC72A5-2361-4C93-81BC-5AF2F7EC531F}" type="presOf" srcId="{170F2148-276E-454B-80B2-E86742FCA327}" destId="{8ACA6006-B1E0-4188-B16F-65AFFC548353}" srcOrd="0" destOrd="2" presId="urn:microsoft.com/office/officeart/2005/8/layout/list1"/>
    <dgm:cxn modelId="{D58E2EAC-5FCB-45CB-9F4A-E8F88BC6F09D}" srcId="{4B3DCF73-7931-4129-82ED-C3B93B5C68BA}" destId="{68DCB641-F3E3-4AD1-B553-E010D538D74B}" srcOrd="3" destOrd="0" parTransId="{546934AB-AD76-470D-83DD-D6861BCF514B}" sibTransId="{6FAF6868-B40D-479D-9528-40B7B56F0728}"/>
    <dgm:cxn modelId="{103A63BF-F2C6-4A16-A0AD-970138D8EECD}" type="presOf" srcId="{46E0F67F-AA56-4399-9E8D-30AF715EEFA4}" destId="{8ACA6006-B1E0-4188-B16F-65AFFC548353}" srcOrd="0" destOrd="0" presId="urn:microsoft.com/office/officeart/2005/8/layout/list1"/>
    <dgm:cxn modelId="{A0C0B1C1-6A23-4522-911E-C99E6FBE92D7}" type="presOf" srcId="{68DCB641-F3E3-4AD1-B553-E010D538D74B}" destId="{8ACA6006-B1E0-4188-B16F-65AFFC548353}" srcOrd="0" destOrd="3" presId="urn:microsoft.com/office/officeart/2005/8/layout/list1"/>
    <dgm:cxn modelId="{18C22DC2-166C-4932-9875-30F92AD6D2A0}" type="presOf" srcId="{4B3DCF73-7931-4129-82ED-C3B93B5C68BA}" destId="{B6CE2C9E-4088-483C-BF6B-4D3C2D0982BC}" srcOrd="0" destOrd="0" presId="urn:microsoft.com/office/officeart/2005/8/layout/list1"/>
    <dgm:cxn modelId="{EDF546C8-0C41-4A3C-B5AF-33D331F472AE}" type="presOf" srcId="{94A8A978-5A84-4956-BA40-C88181A45B64}" destId="{2F9B853C-8287-4A24-BB0A-62F03569A962}" srcOrd="1" destOrd="0" presId="urn:microsoft.com/office/officeart/2005/8/layout/list1"/>
    <dgm:cxn modelId="{79D57BCC-8227-4D19-8334-F7E5940D16D5}" srcId="{94A8A978-5A84-4956-BA40-C88181A45B64}" destId="{7C599477-B00A-4FEB-AB6B-B253D7EDCD2D}" srcOrd="0" destOrd="0" parTransId="{2169AE07-7C82-41CB-BCF8-418CACB88B39}" sibTransId="{B989B256-A0FF-4061-8A80-BE5F0F423732}"/>
    <dgm:cxn modelId="{2B623BD2-F7F9-4C51-A78C-1E64566E5EFA}" srcId="{B03DA8CD-B122-4F3C-941C-C32B3480F7B1}" destId="{4B3DCF73-7931-4129-82ED-C3B93B5C68BA}" srcOrd="1" destOrd="0" parTransId="{24093961-F0D6-48FA-A1A8-CEF8995B309F}" sibTransId="{CD598709-EC4A-4B7F-8F9E-12C474C058DC}"/>
    <dgm:cxn modelId="{482CAC11-F450-4199-8BEE-443CBD9D4F00}" type="presParOf" srcId="{C6FDF58E-2289-4542-9F51-7FEF7C3946C3}" destId="{B72C8571-EEE2-4A81-AF29-7B03307B9C4E}" srcOrd="0" destOrd="0" presId="urn:microsoft.com/office/officeart/2005/8/layout/list1"/>
    <dgm:cxn modelId="{2D85C815-BDCF-40DF-B34E-B536ECB66FE0}" type="presParOf" srcId="{B72C8571-EEE2-4A81-AF29-7B03307B9C4E}" destId="{8534D398-CF88-4D9F-9A94-18CB3620B045}" srcOrd="0" destOrd="0" presId="urn:microsoft.com/office/officeart/2005/8/layout/list1"/>
    <dgm:cxn modelId="{7C25EAAC-1D91-4BE9-A4AA-1DD5592CC56F}" type="presParOf" srcId="{B72C8571-EEE2-4A81-AF29-7B03307B9C4E}" destId="{2F9B853C-8287-4A24-BB0A-62F03569A962}" srcOrd="1" destOrd="0" presId="urn:microsoft.com/office/officeart/2005/8/layout/list1"/>
    <dgm:cxn modelId="{C943CFAF-0553-40BF-B34E-11EA268EFF31}" type="presParOf" srcId="{C6FDF58E-2289-4542-9F51-7FEF7C3946C3}" destId="{5AADF5AE-C465-43A0-9465-A44B2D47C7D4}" srcOrd="1" destOrd="0" presId="urn:microsoft.com/office/officeart/2005/8/layout/list1"/>
    <dgm:cxn modelId="{D134FBCD-3AE1-4C0C-B829-927AB681F0B1}" type="presParOf" srcId="{C6FDF58E-2289-4542-9F51-7FEF7C3946C3}" destId="{AF17963B-7BFC-4745-82D5-CC60DBC17DB2}" srcOrd="2" destOrd="0" presId="urn:microsoft.com/office/officeart/2005/8/layout/list1"/>
    <dgm:cxn modelId="{0439326C-BF61-4C34-9AFF-301BE7281CF6}" type="presParOf" srcId="{C6FDF58E-2289-4542-9F51-7FEF7C3946C3}" destId="{B6F8957C-C5C5-46A8-98AF-8F5FA588CBDC}" srcOrd="3" destOrd="0" presId="urn:microsoft.com/office/officeart/2005/8/layout/list1"/>
    <dgm:cxn modelId="{D36039B2-BAF0-4562-B8F7-2AE07A1F5915}" type="presParOf" srcId="{C6FDF58E-2289-4542-9F51-7FEF7C3946C3}" destId="{416458F6-D172-4926-946F-B50D612F3DAF}" srcOrd="4" destOrd="0" presId="urn:microsoft.com/office/officeart/2005/8/layout/list1"/>
    <dgm:cxn modelId="{A6396954-100E-4CDD-9FAA-2DA42F468797}" type="presParOf" srcId="{416458F6-D172-4926-946F-B50D612F3DAF}" destId="{B6CE2C9E-4088-483C-BF6B-4D3C2D0982BC}" srcOrd="0" destOrd="0" presId="urn:microsoft.com/office/officeart/2005/8/layout/list1"/>
    <dgm:cxn modelId="{13EAFF9A-4557-4A86-B621-FAB6F44F2511}" type="presParOf" srcId="{416458F6-D172-4926-946F-B50D612F3DAF}" destId="{32E65EB2-BAD5-4C69-B65A-2D18FF8B6271}" srcOrd="1" destOrd="0" presId="urn:microsoft.com/office/officeart/2005/8/layout/list1"/>
    <dgm:cxn modelId="{50BB4B08-0D3F-4ABD-A21F-73FF4C2D88FE}" type="presParOf" srcId="{C6FDF58E-2289-4542-9F51-7FEF7C3946C3}" destId="{5537D944-CE73-468A-9886-012FF763A0CC}" srcOrd="5" destOrd="0" presId="urn:microsoft.com/office/officeart/2005/8/layout/list1"/>
    <dgm:cxn modelId="{2256AB4F-A4A2-4519-B8B7-9F25A8FEDDAE}" type="presParOf" srcId="{C6FDF58E-2289-4542-9F51-7FEF7C3946C3}" destId="{8ACA6006-B1E0-4188-B16F-65AFFC5483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295563-78FC-4B60-8ED7-5E09C1EE987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C542FC2-726E-43FF-B3B4-DF66590E13D8}">
      <dgm:prSet/>
      <dgm:spPr/>
      <dgm:t>
        <a:bodyPr/>
        <a:lstStyle/>
        <a:p>
          <a:r>
            <a:rPr lang="en-AU"/>
            <a:t>A range of environmental factors can lead to changes in our speech</a:t>
          </a:r>
          <a:endParaRPr lang="en-US"/>
        </a:p>
      </dgm:t>
    </dgm:pt>
    <dgm:pt modelId="{EDCBE799-A1E9-4E73-A6A6-3BB1E75C23F5}" type="parTrans" cxnId="{8C1DFD60-5083-47FC-B741-C1DDD63B5585}">
      <dgm:prSet/>
      <dgm:spPr/>
      <dgm:t>
        <a:bodyPr/>
        <a:lstStyle/>
        <a:p>
          <a:endParaRPr lang="en-US"/>
        </a:p>
      </dgm:t>
    </dgm:pt>
    <dgm:pt modelId="{BA8C6615-39C0-4398-B0B6-163B15FF3BE9}" type="sibTrans" cxnId="{8C1DFD60-5083-47FC-B741-C1DDD63B5585}">
      <dgm:prSet/>
      <dgm:spPr/>
      <dgm:t>
        <a:bodyPr/>
        <a:lstStyle/>
        <a:p>
          <a:endParaRPr lang="en-US"/>
        </a:p>
      </dgm:t>
    </dgm:pt>
    <dgm:pt modelId="{DA4B08EA-7E65-45CE-AA82-FF67BBEFDB52}">
      <dgm:prSet/>
      <dgm:spPr/>
      <dgm:t>
        <a:bodyPr/>
        <a:lstStyle/>
        <a:p>
          <a:r>
            <a:rPr lang="en-AU"/>
            <a:t>Hypotheses around why tonal languages are centred around the equator (not so much about language change but about finding language external reasons for differences)</a:t>
          </a:r>
          <a:endParaRPr lang="en-US"/>
        </a:p>
      </dgm:t>
    </dgm:pt>
    <dgm:pt modelId="{602B8537-C744-496A-A738-9A980FF9871A}" type="parTrans" cxnId="{D178663A-BD3D-4099-9C3B-9A42367A2AF1}">
      <dgm:prSet/>
      <dgm:spPr/>
      <dgm:t>
        <a:bodyPr/>
        <a:lstStyle/>
        <a:p>
          <a:endParaRPr lang="en-US"/>
        </a:p>
      </dgm:t>
    </dgm:pt>
    <dgm:pt modelId="{FC67F36E-9FE1-4F98-9356-14DBBF52CA08}" type="sibTrans" cxnId="{D178663A-BD3D-4099-9C3B-9A42367A2AF1}">
      <dgm:prSet/>
      <dgm:spPr/>
      <dgm:t>
        <a:bodyPr/>
        <a:lstStyle/>
        <a:p>
          <a:endParaRPr lang="en-US"/>
        </a:p>
      </dgm:t>
    </dgm:pt>
    <dgm:pt modelId="{2EF7E9BB-6AB6-4303-81F3-F073E88E0612}">
      <dgm:prSet/>
      <dgm:spPr/>
      <dgm:t>
        <a:bodyPr/>
        <a:lstStyle/>
        <a:p>
          <a:r>
            <a:rPr lang="en-AU"/>
            <a:t>The bilabial fricative changing into a labiodental fricative due to diet</a:t>
          </a:r>
          <a:endParaRPr lang="en-US"/>
        </a:p>
      </dgm:t>
    </dgm:pt>
    <dgm:pt modelId="{3A2AA770-36C8-4F9B-9F0E-2937946C687A}" type="parTrans" cxnId="{F25734DF-3562-4D53-9B9D-E6076D571AB7}">
      <dgm:prSet/>
      <dgm:spPr/>
      <dgm:t>
        <a:bodyPr/>
        <a:lstStyle/>
        <a:p>
          <a:endParaRPr lang="en-US"/>
        </a:p>
      </dgm:t>
    </dgm:pt>
    <dgm:pt modelId="{93B92C43-B91A-4397-92D5-5AB45F9E411B}" type="sibTrans" cxnId="{F25734DF-3562-4D53-9B9D-E6076D571AB7}">
      <dgm:prSet/>
      <dgm:spPr/>
      <dgm:t>
        <a:bodyPr/>
        <a:lstStyle/>
        <a:p>
          <a:endParaRPr lang="en-US"/>
        </a:p>
      </dgm:t>
    </dgm:pt>
    <dgm:pt modelId="{B28DF4C9-ECBB-489F-82D0-5072D39C3BCC}" type="pres">
      <dgm:prSet presAssocID="{0C295563-78FC-4B60-8ED7-5E09C1EE9872}" presName="vert0" presStyleCnt="0">
        <dgm:presLayoutVars>
          <dgm:dir/>
          <dgm:animOne val="branch"/>
          <dgm:animLvl val="lvl"/>
        </dgm:presLayoutVars>
      </dgm:prSet>
      <dgm:spPr/>
    </dgm:pt>
    <dgm:pt modelId="{255D0D63-194C-4454-94FB-CFC445F7C1C7}" type="pres">
      <dgm:prSet presAssocID="{DC542FC2-726E-43FF-B3B4-DF66590E13D8}" presName="thickLine" presStyleLbl="alignNode1" presStyleIdx="0" presStyleCnt="3"/>
      <dgm:spPr/>
    </dgm:pt>
    <dgm:pt modelId="{D66844B4-D0C3-4CE3-A8C0-2E5E4420751A}" type="pres">
      <dgm:prSet presAssocID="{DC542FC2-726E-43FF-B3B4-DF66590E13D8}" presName="horz1" presStyleCnt="0"/>
      <dgm:spPr/>
    </dgm:pt>
    <dgm:pt modelId="{75571879-682B-4A4C-BB3B-BA7AA396217A}" type="pres">
      <dgm:prSet presAssocID="{DC542FC2-726E-43FF-B3B4-DF66590E13D8}" presName="tx1" presStyleLbl="revTx" presStyleIdx="0" presStyleCnt="3"/>
      <dgm:spPr/>
    </dgm:pt>
    <dgm:pt modelId="{1B8ED260-8A4F-44D4-B399-280559A71280}" type="pres">
      <dgm:prSet presAssocID="{DC542FC2-726E-43FF-B3B4-DF66590E13D8}" presName="vert1" presStyleCnt="0"/>
      <dgm:spPr/>
    </dgm:pt>
    <dgm:pt modelId="{A0468FC5-D606-49CD-B296-191712E402F9}" type="pres">
      <dgm:prSet presAssocID="{DA4B08EA-7E65-45CE-AA82-FF67BBEFDB52}" presName="thickLine" presStyleLbl="alignNode1" presStyleIdx="1" presStyleCnt="3"/>
      <dgm:spPr/>
    </dgm:pt>
    <dgm:pt modelId="{E688F591-F91A-468A-84CE-D39A14D3AADA}" type="pres">
      <dgm:prSet presAssocID="{DA4B08EA-7E65-45CE-AA82-FF67BBEFDB52}" presName="horz1" presStyleCnt="0"/>
      <dgm:spPr/>
    </dgm:pt>
    <dgm:pt modelId="{AA8E4C6E-17CD-4EA9-BEA5-02E0DD193AAF}" type="pres">
      <dgm:prSet presAssocID="{DA4B08EA-7E65-45CE-AA82-FF67BBEFDB52}" presName="tx1" presStyleLbl="revTx" presStyleIdx="1" presStyleCnt="3"/>
      <dgm:spPr/>
    </dgm:pt>
    <dgm:pt modelId="{23284B44-0A40-4371-AA37-CE1C304E10FF}" type="pres">
      <dgm:prSet presAssocID="{DA4B08EA-7E65-45CE-AA82-FF67BBEFDB52}" presName="vert1" presStyleCnt="0"/>
      <dgm:spPr/>
    </dgm:pt>
    <dgm:pt modelId="{69D2C172-B42E-47A0-85EE-22F8DADB9DB9}" type="pres">
      <dgm:prSet presAssocID="{2EF7E9BB-6AB6-4303-81F3-F073E88E0612}" presName="thickLine" presStyleLbl="alignNode1" presStyleIdx="2" presStyleCnt="3"/>
      <dgm:spPr/>
    </dgm:pt>
    <dgm:pt modelId="{8D0AFE08-43E9-4BC8-B13D-7DAB2F4C2F67}" type="pres">
      <dgm:prSet presAssocID="{2EF7E9BB-6AB6-4303-81F3-F073E88E0612}" presName="horz1" presStyleCnt="0"/>
      <dgm:spPr/>
    </dgm:pt>
    <dgm:pt modelId="{F09A4E0B-49F5-4F8C-8325-32D82B43B26D}" type="pres">
      <dgm:prSet presAssocID="{2EF7E9BB-6AB6-4303-81F3-F073E88E0612}" presName="tx1" presStyleLbl="revTx" presStyleIdx="2" presStyleCnt="3"/>
      <dgm:spPr/>
    </dgm:pt>
    <dgm:pt modelId="{714D50DD-30F6-45F8-9F2F-34BE3B949AED}" type="pres">
      <dgm:prSet presAssocID="{2EF7E9BB-6AB6-4303-81F3-F073E88E0612}" presName="vert1" presStyleCnt="0"/>
      <dgm:spPr/>
    </dgm:pt>
  </dgm:ptLst>
  <dgm:cxnLst>
    <dgm:cxn modelId="{3ECF9A2A-AA7B-4824-A252-8D938DBA66A8}" type="presOf" srcId="{2EF7E9BB-6AB6-4303-81F3-F073E88E0612}" destId="{F09A4E0B-49F5-4F8C-8325-32D82B43B26D}" srcOrd="0" destOrd="0" presId="urn:microsoft.com/office/officeart/2008/layout/LinedList"/>
    <dgm:cxn modelId="{D178663A-BD3D-4099-9C3B-9A42367A2AF1}" srcId="{0C295563-78FC-4B60-8ED7-5E09C1EE9872}" destId="{DA4B08EA-7E65-45CE-AA82-FF67BBEFDB52}" srcOrd="1" destOrd="0" parTransId="{602B8537-C744-496A-A738-9A980FF9871A}" sibTransId="{FC67F36E-9FE1-4F98-9356-14DBBF52CA08}"/>
    <dgm:cxn modelId="{8C1DFD60-5083-47FC-B741-C1DDD63B5585}" srcId="{0C295563-78FC-4B60-8ED7-5E09C1EE9872}" destId="{DC542FC2-726E-43FF-B3B4-DF66590E13D8}" srcOrd="0" destOrd="0" parTransId="{EDCBE799-A1E9-4E73-A6A6-3BB1E75C23F5}" sibTransId="{BA8C6615-39C0-4398-B0B6-163B15FF3BE9}"/>
    <dgm:cxn modelId="{10C86E4A-A52E-46E1-9B87-D2E9E3631BBC}" type="presOf" srcId="{0C295563-78FC-4B60-8ED7-5E09C1EE9872}" destId="{B28DF4C9-ECBB-489F-82D0-5072D39C3BCC}" srcOrd="0" destOrd="0" presId="urn:microsoft.com/office/officeart/2008/layout/LinedList"/>
    <dgm:cxn modelId="{30C0878C-AAAC-48C8-B93F-55AC2B5CC73E}" type="presOf" srcId="{DA4B08EA-7E65-45CE-AA82-FF67BBEFDB52}" destId="{AA8E4C6E-17CD-4EA9-BEA5-02E0DD193AAF}" srcOrd="0" destOrd="0" presId="urn:microsoft.com/office/officeart/2008/layout/LinedList"/>
    <dgm:cxn modelId="{878C288E-5336-4741-8BBB-8400DC4B968E}" type="presOf" srcId="{DC542FC2-726E-43FF-B3B4-DF66590E13D8}" destId="{75571879-682B-4A4C-BB3B-BA7AA396217A}" srcOrd="0" destOrd="0" presId="urn:microsoft.com/office/officeart/2008/layout/LinedList"/>
    <dgm:cxn modelId="{F25734DF-3562-4D53-9B9D-E6076D571AB7}" srcId="{0C295563-78FC-4B60-8ED7-5E09C1EE9872}" destId="{2EF7E9BB-6AB6-4303-81F3-F073E88E0612}" srcOrd="2" destOrd="0" parTransId="{3A2AA770-36C8-4F9B-9F0E-2937946C687A}" sibTransId="{93B92C43-B91A-4397-92D5-5AB45F9E411B}"/>
    <dgm:cxn modelId="{4E976FD5-940A-4E24-9D02-1792B2F35EC3}" type="presParOf" srcId="{B28DF4C9-ECBB-489F-82D0-5072D39C3BCC}" destId="{255D0D63-194C-4454-94FB-CFC445F7C1C7}" srcOrd="0" destOrd="0" presId="urn:microsoft.com/office/officeart/2008/layout/LinedList"/>
    <dgm:cxn modelId="{B1FE4EDA-2FAC-4364-97FC-DB6689019763}" type="presParOf" srcId="{B28DF4C9-ECBB-489F-82D0-5072D39C3BCC}" destId="{D66844B4-D0C3-4CE3-A8C0-2E5E4420751A}" srcOrd="1" destOrd="0" presId="urn:microsoft.com/office/officeart/2008/layout/LinedList"/>
    <dgm:cxn modelId="{5DC11B20-D6A4-4C4A-B68C-44949D8A73E9}" type="presParOf" srcId="{D66844B4-D0C3-4CE3-A8C0-2E5E4420751A}" destId="{75571879-682B-4A4C-BB3B-BA7AA396217A}" srcOrd="0" destOrd="0" presId="urn:microsoft.com/office/officeart/2008/layout/LinedList"/>
    <dgm:cxn modelId="{455DF0D0-62C0-4B80-A473-756D2F61FA42}" type="presParOf" srcId="{D66844B4-D0C3-4CE3-A8C0-2E5E4420751A}" destId="{1B8ED260-8A4F-44D4-B399-280559A71280}" srcOrd="1" destOrd="0" presId="urn:microsoft.com/office/officeart/2008/layout/LinedList"/>
    <dgm:cxn modelId="{B83619E2-4B85-4A09-AFA9-97368A59CF9B}" type="presParOf" srcId="{B28DF4C9-ECBB-489F-82D0-5072D39C3BCC}" destId="{A0468FC5-D606-49CD-B296-191712E402F9}" srcOrd="2" destOrd="0" presId="urn:microsoft.com/office/officeart/2008/layout/LinedList"/>
    <dgm:cxn modelId="{AE51E266-E546-4AE2-8157-11E52195D358}" type="presParOf" srcId="{B28DF4C9-ECBB-489F-82D0-5072D39C3BCC}" destId="{E688F591-F91A-468A-84CE-D39A14D3AADA}" srcOrd="3" destOrd="0" presId="urn:microsoft.com/office/officeart/2008/layout/LinedList"/>
    <dgm:cxn modelId="{2A04A5FE-5077-4D82-8EA9-F6C7690EE123}" type="presParOf" srcId="{E688F591-F91A-468A-84CE-D39A14D3AADA}" destId="{AA8E4C6E-17CD-4EA9-BEA5-02E0DD193AAF}" srcOrd="0" destOrd="0" presId="urn:microsoft.com/office/officeart/2008/layout/LinedList"/>
    <dgm:cxn modelId="{F13677CA-F098-4227-9DF6-3BAE7996D133}" type="presParOf" srcId="{E688F591-F91A-468A-84CE-D39A14D3AADA}" destId="{23284B44-0A40-4371-AA37-CE1C304E10FF}" srcOrd="1" destOrd="0" presId="urn:microsoft.com/office/officeart/2008/layout/LinedList"/>
    <dgm:cxn modelId="{7765E799-F828-4802-8393-89794A679836}" type="presParOf" srcId="{B28DF4C9-ECBB-489F-82D0-5072D39C3BCC}" destId="{69D2C172-B42E-47A0-85EE-22F8DADB9DB9}" srcOrd="4" destOrd="0" presId="urn:microsoft.com/office/officeart/2008/layout/LinedList"/>
    <dgm:cxn modelId="{39D9CD83-CC45-4078-9CCE-20F33753825C}" type="presParOf" srcId="{B28DF4C9-ECBB-489F-82D0-5072D39C3BCC}" destId="{8D0AFE08-43E9-4BC8-B13D-7DAB2F4C2F67}" srcOrd="5" destOrd="0" presId="urn:microsoft.com/office/officeart/2008/layout/LinedList"/>
    <dgm:cxn modelId="{15614CBB-BBAB-48F9-B246-8F3EF64265EA}" type="presParOf" srcId="{8D0AFE08-43E9-4BC8-B13D-7DAB2F4C2F67}" destId="{F09A4E0B-49F5-4F8C-8325-32D82B43B26D}" srcOrd="0" destOrd="0" presId="urn:microsoft.com/office/officeart/2008/layout/LinedList"/>
    <dgm:cxn modelId="{2B3DC558-5D5B-4462-98D6-046B14313AED}" type="presParOf" srcId="{8D0AFE08-43E9-4BC8-B13D-7DAB2F4C2F67}" destId="{714D50DD-30F6-45F8-9F2F-34BE3B949A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F994D8-91F9-4D58-ACBD-2BBF700F36C4}"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5B5F7F49-EABD-4080-A285-D1EF459054A2}">
      <dgm:prSet/>
      <dgm:spPr/>
      <dgm:t>
        <a:bodyPr/>
        <a:lstStyle/>
        <a:p>
          <a:r>
            <a:rPr lang="en-AU"/>
            <a:t>Language is a complex ecosystem</a:t>
          </a:r>
          <a:endParaRPr lang="en-US"/>
        </a:p>
      </dgm:t>
    </dgm:pt>
    <dgm:pt modelId="{AB1BF54A-0018-4AE9-B949-9C296CFF8BEF}" type="parTrans" cxnId="{EEC9A926-19AF-4A00-AF84-A231A6C3E8B9}">
      <dgm:prSet/>
      <dgm:spPr/>
      <dgm:t>
        <a:bodyPr/>
        <a:lstStyle/>
        <a:p>
          <a:endParaRPr lang="en-US"/>
        </a:p>
      </dgm:t>
    </dgm:pt>
    <dgm:pt modelId="{15663F62-3B21-4AC6-AAB0-5753AFEC03CE}" type="sibTrans" cxnId="{EEC9A926-19AF-4A00-AF84-A231A6C3E8B9}">
      <dgm:prSet/>
      <dgm:spPr/>
      <dgm:t>
        <a:bodyPr/>
        <a:lstStyle/>
        <a:p>
          <a:endParaRPr lang="en-US"/>
        </a:p>
      </dgm:t>
    </dgm:pt>
    <dgm:pt modelId="{4D6A58A0-99D1-473B-A240-5FFD2A494D97}">
      <dgm:prSet/>
      <dgm:spPr/>
      <dgm:t>
        <a:bodyPr/>
        <a:lstStyle/>
        <a:p>
          <a:r>
            <a:rPr lang="en-AU"/>
            <a:t>A change in one place has flow on effects to other linguistic layers</a:t>
          </a:r>
          <a:endParaRPr lang="en-US"/>
        </a:p>
      </dgm:t>
    </dgm:pt>
    <dgm:pt modelId="{0D193B94-9556-499B-BF6C-DB19EB8E3890}" type="parTrans" cxnId="{1D01CD3E-3A40-455E-A9B2-79DC5DC3607C}">
      <dgm:prSet/>
      <dgm:spPr/>
      <dgm:t>
        <a:bodyPr/>
        <a:lstStyle/>
        <a:p>
          <a:endParaRPr lang="en-US"/>
        </a:p>
      </dgm:t>
    </dgm:pt>
    <dgm:pt modelId="{DBD78F49-DD4F-4D32-95E1-8051395529C7}" type="sibTrans" cxnId="{1D01CD3E-3A40-455E-A9B2-79DC5DC3607C}">
      <dgm:prSet/>
      <dgm:spPr/>
      <dgm:t>
        <a:bodyPr/>
        <a:lstStyle/>
        <a:p>
          <a:endParaRPr lang="en-US"/>
        </a:p>
      </dgm:t>
    </dgm:pt>
    <dgm:pt modelId="{2BB49BE7-48E8-418C-B79F-40CBF8F1E15B}">
      <dgm:prSet/>
      <dgm:spPr/>
      <dgm:t>
        <a:bodyPr/>
        <a:lstStyle/>
        <a:p>
          <a:r>
            <a:rPr lang="en-AU"/>
            <a:t>A change from ɸ to f changes the rules for how words are formed</a:t>
          </a:r>
          <a:endParaRPr lang="en-US"/>
        </a:p>
      </dgm:t>
    </dgm:pt>
    <dgm:pt modelId="{9281960A-A1D2-42DF-A7E1-6C84DF7B5008}" type="parTrans" cxnId="{4028EEAA-0CC9-4757-9C37-6A59BDAF7336}">
      <dgm:prSet/>
      <dgm:spPr/>
      <dgm:t>
        <a:bodyPr/>
        <a:lstStyle/>
        <a:p>
          <a:endParaRPr lang="en-US"/>
        </a:p>
      </dgm:t>
    </dgm:pt>
    <dgm:pt modelId="{B4A9A2A6-9108-4917-A796-0DFA167EAAC9}" type="sibTrans" cxnId="{4028EEAA-0CC9-4757-9C37-6A59BDAF7336}">
      <dgm:prSet/>
      <dgm:spPr/>
      <dgm:t>
        <a:bodyPr/>
        <a:lstStyle/>
        <a:p>
          <a:endParaRPr lang="en-US"/>
        </a:p>
      </dgm:t>
    </dgm:pt>
    <dgm:pt modelId="{78F95803-39C4-4410-B40C-347C722E70F0}">
      <dgm:prSet/>
      <dgm:spPr/>
      <dgm:t>
        <a:bodyPr/>
        <a:lstStyle/>
        <a:p>
          <a:r>
            <a:rPr lang="en-AU"/>
            <a:t>This could create ambiguity</a:t>
          </a:r>
          <a:endParaRPr lang="en-US"/>
        </a:p>
      </dgm:t>
    </dgm:pt>
    <dgm:pt modelId="{C35A97E8-23D2-4991-BA8C-2536BF4AE5DD}" type="parTrans" cxnId="{A0E3696C-4F8A-4EE8-B2C6-FDFD0935E5E7}">
      <dgm:prSet/>
      <dgm:spPr/>
      <dgm:t>
        <a:bodyPr/>
        <a:lstStyle/>
        <a:p>
          <a:endParaRPr lang="en-US"/>
        </a:p>
      </dgm:t>
    </dgm:pt>
    <dgm:pt modelId="{A6A514A8-E597-4822-BCAE-78F3B8104270}" type="sibTrans" cxnId="{A0E3696C-4F8A-4EE8-B2C6-FDFD0935E5E7}">
      <dgm:prSet/>
      <dgm:spPr/>
      <dgm:t>
        <a:bodyPr/>
        <a:lstStyle/>
        <a:p>
          <a:endParaRPr lang="en-US"/>
        </a:p>
      </dgm:t>
    </dgm:pt>
    <dgm:pt modelId="{7E90839F-6391-469B-AB42-94D2959360EA}">
      <dgm:prSet/>
      <dgm:spPr/>
      <dgm:t>
        <a:bodyPr/>
        <a:lstStyle/>
        <a:p>
          <a:r>
            <a:rPr lang="en-AU"/>
            <a:t>Which in turn starts changing syntax and semantics</a:t>
          </a:r>
          <a:endParaRPr lang="en-US"/>
        </a:p>
      </dgm:t>
    </dgm:pt>
    <dgm:pt modelId="{EFF1EFDC-6E83-498F-A5F3-58F7538920E3}" type="parTrans" cxnId="{45E64CF4-6193-4A0E-9663-7443A8010B0A}">
      <dgm:prSet/>
      <dgm:spPr/>
      <dgm:t>
        <a:bodyPr/>
        <a:lstStyle/>
        <a:p>
          <a:endParaRPr lang="en-US"/>
        </a:p>
      </dgm:t>
    </dgm:pt>
    <dgm:pt modelId="{53FB6B16-C613-4D75-972A-D493805E430D}" type="sibTrans" cxnId="{45E64CF4-6193-4A0E-9663-7443A8010B0A}">
      <dgm:prSet/>
      <dgm:spPr/>
      <dgm:t>
        <a:bodyPr/>
        <a:lstStyle/>
        <a:p>
          <a:endParaRPr lang="en-US"/>
        </a:p>
      </dgm:t>
    </dgm:pt>
    <dgm:pt modelId="{35D8CABD-2B4E-48B7-B252-8C63015ECA5C}" type="pres">
      <dgm:prSet presAssocID="{2DF994D8-91F9-4D58-ACBD-2BBF700F36C4}" presName="vert0" presStyleCnt="0">
        <dgm:presLayoutVars>
          <dgm:dir/>
          <dgm:animOne val="branch"/>
          <dgm:animLvl val="lvl"/>
        </dgm:presLayoutVars>
      </dgm:prSet>
      <dgm:spPr/>
    </dgm:pt>
    <dgm:pt modelId="{2FAAB4C3-3CEC-4F2A-A7AF-2909DAC0344C}" type="pres">
      <dgm:prSet presAssocID="{5B5F7F49-EABD-4080-A285-D1EF459054A2}" presName="thickLine" presStyleLbl="alignNode1" presStyleIdx="0" presStyleCnt="5"/>
      <dgm:spPr/>
    </dgm:pt>
    <dgm:pt modelId="{E117BEFA-2C87-49E7-9196-7517CAAFD4B0}" type="pres">
      <dgm:prSet presAssocID="{5B5F7F49-EABD-4080-A285-D1EF459054A2}" presName="horz1" presStyleCnt="0"/>
      <dgm:spPr/>
    </dgm:pt>
    <dgm:pt modelId="{988C18C0-6EB3-4942-8836-BF2BA7F30FD2}" type="pres">
      <dgm:prSet presAssocID="{5B5F7F49-EABD-4080-A285-D1EF459054A2}" presName="tx1" presStyleLbl="revTx" presStyleIdx="0" presStyleCnt="5"/>
      <dgm:spPr/>
    </dgm:pt>
    <dgm:pt modelId="{A09A57EB-11C4-4DC2-9B05-4D196AA9B257}" type="pres">
      <dgm:prSet presAssocID="{5B5F7F49-EABD-4080-A285-D1EF459054A2}" presName="vert1" presStyleCnt="0"/>
      <dgm:spPr/>
    </dgm:pt>
    <dgm:pt modelId="{66D1C5B5-AE78-4AD7-A470-19C5277ABD3E}" type="pres">
      <dgm:prSet presAssocID="{4D6A58A0-99D1-473B-A240-5FFD2A494D97}" presName="thickLine" presStyleLbl="alignNode1" presStyleIdx="1" presStyleCnt="5"/>
      <dgm:spPr/>
    </dgm:pt>
    <dgm:pt modelId="{686EECDB-9F74-4C0C-A47F-9F3CB08AB894}" type="pres">
      <dgm:prSet presAssocID="{4D6A58A0-99D1-473B-A240-5FFD2A494D97}" presName="horz1" presStyleCnt="0"/>
      <dgm:spPr/>
    </dgm:pt>
    <dgm:pt modelId="{50969230-98F9-45BF-B80F-78681AC1DC33}" type="pres">
      <dgm:prSet presAssocID="{4D6A58A0-99D1-473B-A240-5FFD2A494D97}" presName="tx1" presStyleLbl="revTx" presStyleIdx="1" presStyleCnt="5"/>
      <dgm:spPr/>
    </dgm:pt>
    <dgm:pt modelId="{4992088B-9F63-47DC-AB35-3A598B27681C}" type="pres">
      <dgm:prSet presAssocID="{4D6A58A0-99D1-473B-A240-5FFD2A494D97}" presName="vert1" presStyleCnt="0"/>
      <dgm:spPr/>
    </dgm:pt>
    <dgm:pt modelId="{47508EE1-5019-48BC-9050-9EAA4837350F}" type="pres">
      <dgm:prSet presAssocID="{2BB49BE7-48E8-418C-B79F-40CBF8F1E15B}" presName="thickLine" presStyleLbl="alignNode1" presStyleIdx="2" presStyleCnt="5"/>
      <dgm:spPr/>
    </dgm:pt>
    <dgm:pt modelId="{1699DA18-D8B6-49D5-A799-08A7C562BEE4}" type="pres">
      <dgm:prSet presAssocID="{2BB49BE7-48E8-418C-B79F-40CBF8F1E15B}" presName="horz1" presStyleCnt="0"/>
      <dgm:spPr/>
    </dgm:pt>
    <dgm:pt modelId="{CFA2938E-5A3A-4E39-9E22-7DCC32F28937}" type="pres">
      <dgm:prSet presAssocID="{2BB49BE7-48E8-418C-B79F-40CBF8F1E15B}" presName="tx1" presStyleLbl="revTx" presStyleIdx="2" presStyleCnt="5"/>
      <dgm:spPr/>
    </dgm:pt>
    <dgm:pt modelId="{99883417-3861-4FAD-AD09-B704F4E32A17}" type="pres">
      <dgm:prSet presAssocID="{2BB49BE7-48E8-418C-B79F-40CBF8F1E15B}" presName="vert1" presStyleCnt="0"/>
      <dgm:spPr/>
    </dgm:pt>
    <dgm:pt modelId="{B17F5A8E-9679-424D-B02D-09520294D01D}" type="pres">
      <dgm:prSet presAssocID="{78F95803-39C4-4410-B40C-347C722E70F0}" presName="thickLine" presStyleLbl="alignNode1" presStyleIdx="3" presStyleCnt="5"/>
      <dgm:spPr/>
    </dgm:pt>
    <dgm:pt modelId="{87019786-6CBE-4E7C-9B90-677032AA09D2}" type="pres">
      <dgm:prSet presAssocID="{78F95803-39C4-4410-B40C-347C722E70F0}" presName="horz1" presStyleCnt="0"/>
      <dgm:spPr/>
    </dgm:pt>
    <dgm:pt modelId="{E6912B80-EF42-4C4B-AA33-E9052406A6BA}" type="pres">
      <dgm:prSet presAssocID="{78F95803-39C4-4410-B40C-347C722E70F0}" presName="tx1" presStyleLbl="revTx" presStyleIdx="3" presStyleCnt="5"/>
      <dgm:spPr/>
    </dgm:pt>
    <dgm:pt modelId="{48F78E7F-F929-408F-B9CB-3240CB3C89E7}" type="pres">
      <dgm:prSet presAssocID="{78F95803-39C4-4410-B40C-347C722E70F0}" presName="vert1" presStyleCnt="0"/>
      <dgm:spPr/>
    </dgm:pt>
    <dgm:pt modelId="{D1682E75-1A60-462B-ABE9-8BB6D372F154}" type="pres">
      <dgm:prSet presAssocID="{7E90839F-6391-469B-AB42-94D2959360EA}" presName="thickLine" presStyleLbl="alignNode1" presStyleIdx="4" presStyleCnt="5"/>
      <dgm:spPr/>
    </dgm:pt>
    <dgm:pt modelId="{DA9DE7B1-517A-4790-9D1B-0ED94636FDAF}" type="pres">
      <dgm:prSet presAssocID="{7E90839F-6391-469B-AB42-94D2959360EA}" presName="horz1" presStyleCnt="0"/>
      <dgm:spPr/>
    </dgm:pt>
    <dgm:pt modelId="{137A9381-D9B5-4346-94AA-777938929FBD}" type="pres">
      <dgm:prSet presAssocID="{7E90839F-6391-469B-AB42-94D2959360EA}" presName="tx1" presStyleLbl="revTx" presStyleIdx="4" presStyleCnt="5"/>
      <dgm:spPr/>
    </dgm:pt>
    <dgm:pt modelId="{A51848FA-6166-4677-8AE8-603EF2838A65}" type="pres">
      <dgm:prSet presAssocID="{7E90839F-6391-469B-AB42-94D2959360EA}" presName="vert1" presStyleCnt="0"/>
      <dgm:spPr/>
    </dgm:pt>
  </dgm:ptLst>
  <dgm:cxnLst>
    <dgm:cxn modelId="{EEC9A926-19AF-4A00-AF84-A231A6C3E8B9}" srcId="{2DF994D8-91F9-4D58-ACBD-2BBF700F36C4}" destId="{5B5F7F49-EABD-4080-A285-D1EF459054A2}" srcOrd="0" destOrd="0" parTransId="{AB1BF54A-0018-4AE9-B949-9C296CFF8BEF}" sibTransId="{15663F62-3B21-4AC6-AAB0-5753AFEC03CE}"/>
    <dgm:cxn modelId="{1D01CD3E-3A40-455E-A9B2-79DC5DC3607C}" srcId="{2DF994D8-91F9-4D58-ACBD-2BBF700F36C4}" destId="{4D6A58A0-99D1-473B-A240-5FFD2A494D97}" srcOrd="1" destOrd="0" parTransId="{0D193B94-9556-499B-BF6C-DB19EB8E3890}" sibTransId="{DBD78F49-DD4F-4D32-95E1-8051395529C7}"/>
    <dgm:cxn modelId="{A0E3696C-4F8A-4EE8-B2C6-FDFD0935E5E7}" srcId="{2DF994D8-91F9-4D58-ACBD-2BBF700F36C4}" destId="{78F95803-39C4-4410-B40C-347C722E70F0}" srcOrd="3" destOrd="0" parTransId="{C35A97E8-23D2-4991-BA8C-2536BF4AE5DD}" sibTransId="{A6A514A8-E597-4822-BCAE-78F3B8104270}"/>
    <dgm:cxn modelId="{CEDDC774-6D93-4FF4-AD03-64F35C85A5F2}" type="presOf" srcId="{78F95803-39C4-4410-B40C-347C722E70F0}" destId="{E6912B80-EF42-4C4B-AA33-E9052406A6BA}" srcOrd="0" destOrd="0" presId="urn:microsoft.com/office/officeart/2008/layout/LinedList"/>
    <dgm:cxn modelId="{B5727559-D14F-4798-BBF3-49231B5F9580}" type="presOf" srcId="{7E90839F-6391-469B-AB42-94D2959360EA}" destId="{137A9381-D9B5-4346-94AA-777938929FBD}" srcOrd="0" destOrd="0" presId="urn:microsoft.com/office/officeart/2008/layout/LinedList"/>
    <dgm:cxn modelId="{A3746A7A-0646-40B4-8FB3-45C9DCFE1F5D}" type="presOf" srcId="{4D6A58A0-99D1-473B-A240-5FFD2A494D97}" destId="{50969230-98F9-45BF-B80F-78681AC1DC33}" srcOrd="0" destOrd="0" presId="urn:microsoft.com/office/officeart/2008/layout/LinedList"/>
    <dgm:cxn modelId="{20F04E7D-AF56-4F82-A202-56BA2A3ED470}" type="presOf" srcId="{2DF994D8-91F9-4D58-ACBD-2BBF700F36C4}" destId="{35D8CABD-2B4E-48B7-B252-8C63015ECA5C}" srcOrd="0" destOrd="0" presId="urn:microsoft.com/office/officeart/2008/layout/LinedList"/>
    <dgm:cxn modelId="{4028EEAA-0CC9-4757-9C37-6A59BDAF7336}" srcId="{2DF994D8-91F9-4D58-ACBD-2BBF700F36C4}" destId="{2BB49BE7-48E8-418C-B79F-40CBF8F1E15B}" srcOrd="2" destOrd="0" parTransId="{9281960A-A1D2-42DF-A7E1-6C84DF7B5008}" sibTransId="{B4A9A2A6-9108-4917-A796-0DFA167EAAC9}"/>
    <dgm:cxn modelId="{0D6E5BB1-A880-420C-A6B6-90F071743A09}" type="presOf" srcId="{5B5F7F49-EABD-4080-A285-D1EF459054A2}" destId="{988C18C0-6EB3-4942-8836-BF2BA7F30FD2}" srcOrd="0" destOrd="0" presId="urn:microsoft.com/office/officeart/2008/layout/LinedList"/>
    <dgm:cxn modelId="{40B808D3-8AC1-4B90-8EEE-F330E2AA3BD8}" type="presOf" srcId="{2BB49BE7-48E8-418C-B79F-40CBF8F1E15B}" destId="{CFA2938E-5A3A-4E39-9E22-7DCC32F28937}" srcOrd="0" destOrd="0" presId="urn:microsoft.com/office/officeart/2008/layout/LinedList"/>
    <dgm:cxn modelId="{45E64CF4-6193-4A0E-9663-7443A8010B0A}" srcId="{2DF994D8-91F9-4D58-ACBD-2BBF700F36C4}" destId="{7E90839F-6391-469B-AB42-94D2959360EA}" srcOrd="4" destOrd="0" parTransId="{EFF1EFDC-6E83-498F-A5F3-58F7538920E3}" sibTransId="{53FB6B16-C613-4D75-972A-D493805E430D}"/>
    <dgm:cxn modelId="{401F98B1-81A4-4F87-AB2B-982D97BE955D}" type="presParOf" srcId="{35D8CABD-2B4E-48B7-B252-8C63015ECA5C}" destId="{2FAAB4C3-3CEC-4F2A-A7AF-2909DAC0344C}" srcOrd="0" destOrd="0" presId="urn:microsoft.com/office/officeart/2008/layout/LinedList"/>
    <dgm:cxn modelId="{BCF9DBE9-33BA-4526-86D1-858BE218F76A}" type="presParOf" srcId="{35D8CABD-2B4E-48B7-B252-8C63015ECA5C}" destId="{E117BEFA-2C87-49E7-9196-7517CAAFD4B0}" srcOrd="1" destOrd="0" presId="urn:microsoft.com/office/officeart/2008/layout/LinedList"/>
    <dgm:cxn modelId="{0DD07A0D-D036-46AF-9B28-9B3BBF7E3E43}" type="presParOf" srcId="{E117BEFA-2C87-49E7-9196-7517CAAFD4B0}" destId="{988C18C0-6EB3-4942-8836-BF2BA7F30FD2}" srcOrd="0" destOrd="0" presId="urn:microsoft.com/office/officeart/2008/layout/LinedList"/>
    <dgm:cxn modelId="{B204D860-42A2-4F4A-804B-CD335B28B634}" type="presParOf" srcId="{E117BEFA-2C87-49E7-9196-7517CAAFD4B0}" destId="{A09A57EB-11C4-4DC2-9B05-4D196AA9B257}" srcOrd="1" destOrd="0" presId="urn:microsoft.com/office/officeart/2008/layout/LinedList"/>
    <dgm:cxn modelId="{1157F955-10BF-4DB5-899B-B4480AA69AB4}" type="presParOf" srcId="{35D8CABD-2B4E-48B7-B252-8C63015ECA5C}" destId="{66D1C5B5-AE78-4AD7-A470-19C5277ABD3E}" srcOrd="2" destOrd="0" presId="urn:microsoft.com/office/officeart/2008/layout/LinedList"/>
    <dgm:cxn modelId="{AE90560E-5DF1-4B24-87F6-FF7E693BD91D}" type="presParOf" srcId="{35D8CABD-2B4E-48B7-B252-8C63015ECA5C}" destId="{686EECDB-9F74-4C0C-A47F-9F3CB08AB894}" srcOrd="3" destOrd="0" presId="urn:microsoft.com/office/officeart/2008/layout/LinedList"/>
    <dgm:cxn modelId="{FED6A137-F02E-4337-9AA6-87B120E8ABD6}" type="presParOf" srcId="{686EECDB-9F74-4C0C-A47F-9F3CB08AB894}" destId="{50969230-98F9-45BF-B80F-78681AC1DC33}" srcOrd="0" destOrd="0" presId="urn:microsoft.com/office/officeart/2008/layout/LinedList"/>
    <dgm:cxn modelId="{C93BDAAF-56FE-4726-B4E8-FAF2CA3F9BF2}" type="presParOf" srcId="{686EECDB-9F74-4C0C-A47F-9F3CB08AB894}" destId="{4992088B-9F63-47DC-AB35-3A598B27681C}" srcOrd="1" destOrd="0" presId="urn:microsoft.com/office/officeart/2008/layout/LinedList"/>
    <dgm:cxn modelId="{FB592779-6E29-4A24-8B87-E36825D7663D}" type="presParOf" srcId="{35D8CABD-2B4E-48B7-B252-8C63015ECA5C}" destId="{47508EE1-5019-48BC-9050-9EAA4837350F}" srcOrd="4" destOrd="0" presId="urn:microsoft.com/office/officeart/2008/layout/LinedList"/>
    <dgm:cxn modelId="{BF081B8D-72E3-4F52-947E-5294EA1BDD50}" type="presParOf" srcId="{35D8CABD-2B4E-48B7-B252-8C63015ECA5C}" destId="{1699DA18-D8B6-49D5-A799-08A7C562BEE4}" srcOrd="5" destOrd="0" presId="urn:microsoft.com/office/officeart/2008/layout/LinedList"/>
    <dgm:cxn modelId="{66B6B3B6-4B0B-4EDD-9937-4F2A0AC7EA8C}" type="presParOf" srcId="{1699DA18-D8B6-49D5-A799-08A7C562BEE4}" destId="{CFA2938E-5A3A-4E39-9E22-7DCC32F28937}" srcOrd="0" destOrd="0" presId="urn:microsoft.com/office/officeart/2008/layout/LinedList"/>
    <dgm:cxn modelId="{AB950B5F-3180-4B9A-AB79-002F6CA783AF}" type="presParOf" srcId="{1699DA18-D8B6-49D5-A799-08A7C562BEE4}" destId="{99883417-3861-4FAD-AD09-B704F4E32A17}" srcOrd="1" destOrd="0" presId="urn:microsoft.com/office/officeart/2008/layout/LinedList"/>
    <dgm:cxn modelId="{6ACA6769-CE55-4BDD-9FAD-53EB9F2BD052}" type="presParOf" srcId="{35D8CABD-2B4E-48B7-B252-8C63015ECA5C}" destId="{B17F5A8E-9679-424D-B02D-09520294D01D}" srcOrd="6" destOrd="0" presId="urn:microsoft.com/office/officeart/2008/layout/LinedList"/>
    <dgm:cxn modelId="{DA09A22B-7888-4D38-965C-EBE98675B668}" type="presParOf" srcId="{35D8CABD-2B4E-48B7-B252-8C63015ECA5C}" destId="{87019786-6CBE-4E7C-9B90-677032AA09D2}" srcOrd="7" destOrd="0" presId="urn:microsoft.com/office/officeart/2008/layout/LinedList"/>
    <dgm:cxn modelId="{104DF7B8-966D-4902-9091-18776DDD1FB5}" type="presParOf" srcId="{87019786-6CBE-4E7C-9B90-677032AA09D2}" destId="{E6912B80-EF42-4C4B-AA33-E9052406A6BA}" srcOrd="0" destOrd="0" presId="urn:microsoft.com/office/officeart/2008/layout/LinedList"/>
    <dgm:cxn modelId="{5FDE445A-6CB8-410F-9371-99F5DEC01714}" type="presParOf" srcId="{87019786-6CBE-4E7C-9B90-677032AA09D2}" destId="{48F78E7F-F929-408F-B9CB-3240CB3C89E7}" srcOrd="1" destOrd="0" presId="urn:microsoft.com/office/officeart/2008/layout/LinedList"/>
    <dgm:cxn modelId="{D187D546-3B67-462D-8336-B4566BA9794F}" type="presParOf" srcId="{35D8CABD-2B4E-48B7-B252-8C63015ECA5C}" destId="{D1682E75-1A60-462B-ABE9-8BB6D372F154}" srcOrd="8" destOrd="0" presId="urn:microsoft.com/office/officeart/2008/layout/LinedList"/>
    <dgm:cxn modelId="{473FE0B8-2B4B-458A-BB5F-A7C03CC0EE6F}" type="presParOf" srcId="{35D8CABD-2B4E-48B7-B252-8C63015ECA5C}" destId="{DA9DE7B1-517A-4790-9D1B-0ED94636FDAF}" srcOrd="9" destOrd="0" presId="urn:microsoft.com/office/officeart/2008/layout/LinedList"/>
    <dgm:cxn modelId="{4B5140BB-5258-48ED-8C41-D2BFAA17332C}" type="presParOf" srcId="{DA9DE7B1-517A-4790-9D1B-0ED94636FDAF}" destId="{137A9381-D9B5-4346-94AA-777938929FBD}" srcOrd="0" destOrd="0" presId="urn:microsoft.com/office/officeart/2008/layout/LinedList"/>
    <dgm:cxn modelId="{DEDEC55C-BBA7-490D-B541-81521DA50A99}" type="presParOf" srcId="{DA9DE7B1-517A-4790-9D1B-0ED94636FDAF}" destId="{A51848FA-6166-4677-8AE8-603EF2838A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5E6659-D1F9-4B34-820B-9970ECC4B301}" type="doc">
      <dgm:prSet loTypeId="urn:microsoft.com/office/officeart/2008/layout/LinedList" loCatId="list" qsTypeId="urn:microsoft.com/office/officeart/2005/8/quickstyle/simple3" qsCatId="simple" csTypeId="urn:microsoft.com/office/officeart/2005/8/colors/accent3_2" csCatId="accent3"/>
      <dgm:spPr/>
      <dgm:t>
        <a:bodyPr/>
        <a:lstStyle/>
        <a:p>
          <a:endParaRPr lang="en-US"/>
        </a:p>
      </dgm:t>
    </dgm:pt>
    <dgm:pt modelId="{52893955-4C14-4E0F-B0C4-7D8D768E349C}">
      <dgm:prSet/>
      <dgm:spPr/>
      <dgm:t>
        <a:bodyPr/>
        <a:lstStyle/>
        <a:p>
          <a:r>
            <a:rPr lang="en-AU"/>
            <a:t>Language relies on inter-generational transfer</a:t>
          </a:r>
          <a:endParaRPr lang="en-US"/>
        </a:p>
      </dgm:t>
    </dgm:pt>
    <dgm:pt modelId="{69A62016-BCB1-44F8-9BAA-CC1C8B29BA42}" type="parTrans" cxnId="{91A3BE67-0ED1-43C7-98D7-9F7C5937F7EA}">
      <dgm:prSet/>
      <dgm:spPr/>
      <dgm:t>
        <a:bodyPr/>
        <a:lstStyle/>
        <a:p>
          <a:endParaRPr lang="en-US"/>
        </a:p>
      </dgm:t>
    </dgm:pt>
    <dgm:pt modelId="{8EB1BA60-9E58-4F20-8422-DD60BCAA13FB}" type="sibTrans" cxnId="{91A3BE67-0ED1-43C7-98D7-9F7C5937F7EA}">
      <dgm:prSet/>
      <dgm:spPr/>
      <dgm:t>
        <a:bodyPr/>
        <a:lstStyle/>
        <a:p>
          <a:endParaRPr lang="en-US"/>
        </a:p>
      </dgm:t>
    </dgm:pt>
    <dgm:pt modelId="{60F901EA-D726-406B-ADC2-A514507FF9F1}">
      <dgm:prSet/>
      <dgm:spPr/>
      <dgm:t>
        <a:bodyPr/>
        <a:lstStyle/>
        <a:p>
          <a:r>
            <a:rPr lang="en-AU"/>
            <a:t>The level of mastery of the parent affects the level of mastery of the child (initially)</a:t>
          </a:r>
          <a:endParaRPr lang="en-US"/>
        </a:p>
      </dgm:t>
    </dgm:pt>
    <dgm:pt modelId="{2D29575E-C51A-46A3-B0F7-56A64D6A0F4E}" type="parTrans" cxnId="{323425CA-CDE5-40E8-8790-7BA3D937C609}">
      <dgm:prSet/>
      <dgm:spPr/>
      <dgm:t>
        <a:bodyPr/>
        <a:lstStyle/>
        <a:p>
          <a:endParaRPr lang="en-US"/>
        </a:p>
      </dgm:t>
    </dgm:pt>
    <dgm:pt modelId="{39A8F420-5C1B-4C46-8B0D-D095030C9EBF}" type="sibTrans" cxnId="{323425CA-CDE5-40E8-8790-7BA3D937C609}">
      <dgm:prSet/>
      <dgm:spPr/>
      <dgm:t>
        <a:bodyPr/>
        <a:lstStyle/>
        <a:p>
          <a:endParaRPr lang="en-US"/>
        </a:p>
      </dgm:t>
    </dgm:pt>
    <dgm:pt modelId="{1229E665-3FDE-4C06-BAFB-462513F8D6F4}">
      <dgm:prSet/>
      <dgm:spPr/>
      <dgm:t>
        <a:bodyPr/>
        <a:lstStyle/>
        <a:p>
          <a:r>
            <a:rPr lang="en-AU"/>
            <a:t>The accent of the child’s friends affect the accent of the child</a:t>
          </a:r>
          <a:endParaRPr lang="en-US"/>
        </a:p>
      </dgm:t>
    </dgm:pt>
    <dgm:pt modelId="{F5E45751-BF9A-47B9-974F-A47FCC9E602D}" type="parTrans" cxnId="{7C474327-D1A9-4CAA-9809-015BCFA5E452}">
      <dgm:prSet/>
      <dgm:spPr/>
      <dgm:t>
        <a:bodyPr/>
        <a:lstStyle/>
        <a:p>
          <a:endParaRPr lang="en-US"/>
        </a:p>
      </dgm:t>
    </dgm:pt>
    <dgm:pt modelId="{BDAE1194-7199-4015-BF84-F1F265DC85A8}" type="sibTrans" cxnId="{7C474327-D1A9-4CAA-9809-015BCFA5E452}">
      <dgm:prSet/>
      <dgm:spPr/>
      <dgm:t>
        <a:bodyPr/>
        <a:lstStyle/>
        <a:p>
          <a:endParaRPr lang="en-US"/>
        </a:p>
      </dgm:t>
    </dgm:pt>
    <dgm:pt modelId="{848022DB-BF48-47E5-9F81-62DCEDD21762}">
      <dgm:prSet/>
      <dgm:spPr/>
      <dgm:t>
        <a:bodyPr/>
        <a:lstStyle/>
        <a:p>
          <a:r>
            <a:rPr lang="en-AU"/>
            <a:t>Why?</a:t>
          </a:r>
          <a:endParaRPr lang="en-US"/>
        </a:p>
      </dgm:t>
    </dgm:pt>
    <dgm:pt modelId="{59640955-8246-47B0-9900-524191D7A1B5}" type="parTrans" cxnId="{D9E9D4F3-5263-4F87-8BBA-4D145ECF23A2}">
      <dgm:prSet/>
      <dgm:spPr/>
      <dgm:t>
        <a:bodyPr/>
        <a:lstStyle/>
        <a:p>
          <a:endParaRPr lang="en-US"/>
        </a:p>
      </dgm:t>
    </dgm:pt>
    <dgm:pt modelId="{8A049437-8F81-4EB6-A084-416253F66E03}" type="sibTrans" cxnId="{D9E9D4F3-5263-4F87-8BBA-4D145ECF23A2}">
      <dgm:prSet/>
      <dgm:spPr/>
      <dgm:t>
        <a:bodyPr/>
        <a:lstStyle/>
        <a:p>
          <a:endParaRPr lang="en-US"/>
        </a:p>
      </dgm:t>
    </dgm:pt>
    <dgm:pt modelId="{58422885-C5FD-40FF-B9EC-B723604DBA39}" type="pres">
      <dgm:prSet presAssocID="{F85E6659-D1F9-4B34-820B-9970ECC4B301}" presName="vert0" presStyleCnt="0">
        <dgm:presLayoutVars>
          <dgm:dir/>
          <dgm:animOne val="branch"/>
          <dgm:animLvl val="lvl"/>
        </dgm:presLayoutVars>
      </dgm:prSet>
      <dgm:spPr/>
    </dgm:pt>
    <dgm:pt modelId="{43C8458B-4CF6-4D37-8604-3E45FBC6E66C}" type="pres">
      <dgm:prSet presAssocID="{52893955-4C14-4E0F-B0C4-7D8D768E349C}" presName="thickLine" presStyleLbl="alignNode1" presStyleIdx="0" presStyleCnt="4"/>
      <dgm:spPr/>
    </dgm:pt>
    <dgm:pt modelId="{28849776-48E0-47D2-BB6C-6AD381D75345}" type="pres">
      <dgm:prSet presAssocID="{52893955-4C14-4E0F-B0C4-7D8D768E349C}" presName="horz1" presStyleCnt="0"/>
      <dgm:spPr/>
    </dgm:pt>
    <dgm:pt modelId="{48A98DF4-0068-48F8-A00E-FC2F5879A936}" type="pres">
      <dgm:prSet presAssocID="{52893955-4C14-4E0F-B0C4-7D8D768E349C}" presName="tx1" presStyleLbl="revTx" presStyleIdx="0" presStyleCnt="4"/>
      <dgm:spPr/>
    </dgm:pt>
    <dgm:pt modelId="{8DEF1A40-B9A8-4679-BFE8-D63C26EEEC56}" type="pres">
      <dgm:prSet presAssocID="{52893955-4C14-4E0F-B0C4-7D8D768E349C}" presName="vert1" presStyleCnt="0"/>
      <dgm:spPr/>
    </dgm:pt>
    <dgm:pt modelId="{1BCE7CE6-D4DD-438C-B7B8-7F251F611686}" type="pres">
      <dgm:prSet presAssocID="{60F901EA-D726-406B-ADC2-A514507FF9F1}" presName="thickLine" presStyleLbl="alignNode1" presStyleIdx="1" presStyleCnt="4"/>
      <dgm:spPr/>
    </dgm:pt>
    <dgm:pt modelId="{C41A8FE5-B798-4BB9-BEB8-0BF9A2CFC5AB}" type="pres">
      <dgm:prSet presAssocID="{60F901EA-D726-406B-ADC2-A514507FF9F1}" presName="horz1" presStyleCnt="0"/>
      <dgm:spPr/>
    </dgm:pt>
    <dgm:pt modelId="{499DE0B7-E20E-4902-A1AD-BF7DAB9FF9C7}" type="pres">
      <dgm:prSet presAssocID="{60F901EA-D726-406B-ADC2-A514507FF9F1}" presName="tx1" presStyleLbl="revTx" presStyleIdx="1" presStyleCnt="4"/>
      <dgm:spPr/>
    </dgm:pt>
    <dgm:pt modelId="{B39074F5-2572-4B1E-837A-9EB51E1EC431}" type="pres">
      <dgm:prSet presAssocID="{60F901EA-D726-406B-ADC2-A514507FF9F1}" presName="vert1" presStyleCnt="0"/>
      <dgm:spPr/>
    </dgm:pt>
    <dgm:pt modelId="{0A4D67B0-014A-4268-B1BD-9287508FE448}" type="pres">
      <dgm:prSet presAssocID="{1229E665-3FDE-4C06-BAFB-462513F8D6F4}" presName="thickLine" presStyleLbl="alignNode1" presStyleIdx="2" presStyleCnt="4"/>
      <dgm:spPr/>
    </dgm:pt>
    <dgm:pt modelId="{A2DE931D-6531-444E-B06D-24AD4B468A94}" type="pres">
      <dgm:prSet presAssocID="{1229E665-3FDE-4C06-BAFB-462513F8D6F4}" presName="horz1" presStyleCnt="0"/>
      <dgm:spPr/>
    </dgm:pt>
    <dgm:pt modelId="{02F5C69A-36D0-4D9C-BF87-3BCB949E467B}" type="pres">
      <dgm:prSet presAssocID="{1229E665-3FDE-4C06-BAFB-462513F8D6F4}" presName="tx1" presStyleLbl="revTx" presStyleIdx="2" presStyleCnt="4"/>
      <dgm:spPr/>
    </dgm:pt>
    <dgm:pt modelId="{B2A3FD1D-BE14-4998-BF69-8CBD8E171F3E}" type="pres">
      <dgm:prSet presAssocID="{1229E665-3FDE-4C06-BAFB-462513F8D6F4}" presName="vert1" presStyleCnt="0"/>
      <dgm:spPr/>
    </dgm:pt>
    <dgm:pt modelId="{4CBAF131-B173-4CE2-8141-339D830427C1}" type="pres">
      <dgm:prSet presAssocID="{848022DB-BF48-47E5-9F81-62DCEDD21762}" presName="thickLine" presStyleLbl="alignNode1" presStyleIdx="3" presStyleCnt="4"/>
      <dgm:spPr/>
    </dgm:pt>
    <dgm:pt modelId="{2539E4D1-6078-47E2-B1EC-CC50FA915C8A}" type="pres">
      <dgm:prSet presAssocID="{848022DB-BF48-47E5-9F81-62DCEDD21762}" presName="horz1" presStyleCnt="0"/>
      <dgm:spPr/>
    </dgm:pt>
    <dgm:pt modelId="{E511A2B0-82F5-405F-8196-1575A4F5E6BD}" type="pres">
      <dgm:prSet presAssocID="{848022DB-BF48-47E5-9F81-62DCEDD21762}" presName="tx1" presStyleLbl="revTx" presStyleIdx="3" presStyleCnt="4"/>
      <dgm:spPr/>
    </dgm:pt>
    <dgm:pt modelId="{CC3C83F4-A577-4E6D-A5C4-F6E8000EBD93}" type="pres">
      <dgm:prSet presAssocID="{848022DB-BF48-47E5-9F81-62DCEDD21762}" presName="vert1" presStyleCnt="0"/>
      <dgm:spPr/>
    </dgm:pt>
  </dgm:ptLst>
  <dgm:cxnLst>
    <dgm:cxn modelId="{7C474327-D1A9-4CAA-9809-015BCFA5E452}" srcId="{F85E6659-D1F9-4B34-820B-9970ECC4B301}" destId="{1229E665-3FDE-4C06-BAFB-462513F8D6F4}" srcOrd="2" destOrd="0" parTransId="{F5E45751-BF9A-47B9-974F-A47FCC9E602D}" sibTransId="{BDAE1194-7199-4015-BF84-F1F265DC85A8}"/>
    <dgm:cxn modelId="{59EEB62A-5DE1-4811-842B-7C943EC33C36}" type="presOf" srcId="{52893955-4C14-4E0F-B0C4-7D8D768E349C}" destId="{48A98DF4-0068-48F8-A00E-FC2F5879A936}" srcOrd="0" destOrd="0" presId="urn:microsoft.com/office/officeart/2008/layout/LinedList"/>
    <dgm:cxn modelId="{B5FF8A36-40AA-4D18-9527-4373E12A70B2}" type="presOf" srcId="{1229E665-3FDE-4C06-BAFB-462513F8D6F4}" destId="{02F5C69A-36D0-4D9C-BF87-3BCB949E467B}" srcOrd="0" destOrd="0" presId="urn:microsoft.com/office/officeart/2008/layout/LinedList"/>
    <dgm:cxn modelId="{91A3BE67-0ED1-43C7-98D7-9F7C5937F7EA}" srcId="{F85E6659-D1F9-4B34-820B-9970ECC4B301}" destId="{52893955-4C14-4E0F-B0C4-7D8D768E349C}" srcOrd="0" destOrd="0" parTransId="{69A62016-BCB1-44F8-9BAA-CC1C8B29BA42}" sibTransId="{8EB1BA60-9E58-4F20-8422-DD60BCAA13FB}"/>
    <dgm:cxn modelId="{9637A794-79B7-41B9-AFFD-48803FEFB701}" type="presOf" srcId="{60F901EA-D726-406B-ADC2-A514507FF9F1}" destId="{499DE0B7-E20E-4902-A1AD-BF7DAB9FF9C7}" srcOrd="0" destOrd="0" presId="urn:microsoft.com/office/officeart/2008/layout/LinedList"/>
    <dgm:cxn modelId="{AAB71DC7-EC89-45C2-B3CC-3A1AD9AFB96A}" type="presOf" srcId="{848022DB-BF48-47E5-9F81-62DCEDD21762}" destId="{E511A2B0-82F5-405F-8196-1575A4F5E6BD}" srcOrd="0" destOrd="0" presId="urn:microsoft.com/office/officeart/2008/layout/LinedList"/>
    <dgm:cxn modelId="{323425CA-CDE5-40E8-8790-7BA3D937C609}" srcId="{F85E6659-D1F9-4B34-820B-9970ECC4B301}" destId="{60F901EA-D726-406B-ADC2-A514507FF9F1}" srcOrd="1" destOrd="0" parTransId="{2D29575E-C51A-46A3-B0F7-56A64D6A0F4E}" sibTransId="{39A8F420-5C1B-4C46-8B0D-D095030C9EBF}"/>
    <dgm:cxn modelId="{EC4806E7-89EF-4C75-B089-163D28054052}" type="presOf" srcId="{F85E6659-D1F9-4B34-820B-9970ECC4B301}" destId="{58422885-C5FD-40FF-B9EC-B723604DBA39}" srcOrd="0" destOrd="0" presId="urn:microsoft.com/office/officeart/2008/layout/LinedList"/>
    <dgm:cxn modelId="{D9E9D4F3-5263-4F87-8BBA-4D145ECF23A2}" srcId="{F85E6659-D1F9-4B34-820B-9970ECC4B301}" destId="{848022DB-BF48-47E5-9F81-62DCEDD21762}" srcOrd="3" destOrd="0" parTransId="{59640955-8246-47B0-9900-524191D7A1B5}" sibTransId="{8A049437-8F81-4EB6-A084-416253F66E03}"/>
    <dgm:cxn modelId="{557F68A7-BEAE-4070-9682-40109F169B2E}" type="presParOf" srcId="{58422885-C5FD-40FF-B9EC-B723604DBA39}" destId="{43C8458B-4CF6-4D37-8604-3E45FBC6E66C}" srcOrd="0" destOrd="0" presId="urn:microsoft.com/office/officeart/2008/layout/LinedList"/>
    <dgm:cxn modelId="{B611500D-A530-4253-A45C-0E3FB5905959}" type="presParOf" srcId="{58422885-C5FD-40FF-B9EC-B723604DBA39}" destId="{28849776-48E0-47D2-BB6C-6AD381D75345}" srcOrd="1" destOrd="0" presId="urn:microsoft.com/office/officeart/2008/layout/LinedList"/>
    <dgm:cxn modelId="{32D4291B-3F31-4FD2-826E-7D0A9BA1113D}" type="presParOf" srcId="{28849776-48E0-47D2-BB6C-6AD381D75345}" destId="{48A98DF4-0068-48F8-A00E-FC2F5879A936}" srcOrd="0" destOrd="0" presId="urn:microsoft.com/office/officeart/2008/layout/LinedList"/>
    <dgm:cxn modelId="{853A5B19-DBAC-4696-B344-BA7BB81C5D1D}" type="presParOf" srcId="{28849776-48E0-47D2-BB6C-6AD381D75345}" destId="{8DEF1A40-B9A8-4679-BFE8-D63C26EEEC56}" srcOrd="1" destOrd="0" presId="urn:microsoft.com/office/officeart/2008/layout/LinedList"/>
    <dgm:cxn modelId="{8602D573-08BD-46C2-A8DF-DD7045CA8426}" type="presParOf" srcId="{58422885-C5FD-40FF-B9EC-B723604DBA39}" destId="{1BCE7CE6-D4DD-438C-B7B8-7F251F611686}" srcOrd="2" destOrd="0" presId="urn:microsoft.com/office/officeart/2008/layout/LinedList"/>
    <dgm:cxn modelId="{89A0A1A2-1829-429C-B18C-9BFF69428175}" type="presParOf" srcId="{58422885-C5FD-40FF-B9EC-B723604DBA39}" destId="{C41A8FE5-B798-4BB9-BEB8-0BF9A2CFC5AB}" srcOrd="3" destOrd="0" presId="urn:microsoft.com/office/officeart/2008/layout/LinedList"/>
    <dgm:cxn modelId="{ED6BD5E5-3FE8-4A88-8308-468E89E18C60}" type="presParOf" srcId="{C41A8FE5-B798-4BB9-BEB8-0BF9A2CFC5AB}" destId="{499DE0B7-E20E-4902-A1AD-BF7DAB9FF9C7}" srcOrd="0" destOrd="0" presId="urn:microsoft.com/office/officeart/2008/layout/LinedList"/>
    <dgm:cxn modelId="{0DDFCB8D-0303-4449-B234-18C1A9D8D3B6}" type="presParOf" srcId="{C41A8FE5-B798-4BB9-BEB8-0BF9A2CFC5AB}" destId="{B39074F5-2572-4B1E-837A-9EB51E1EC431}" srcOrd="1" destOrd="0" presId="urn:microsoft.com/office/officeart/2008/layout/LinedList"/>
    <dgm:cxn modelId="{C0306A62-D1BE-4CA8-BBA0-E8512BA9F172}" type="presParOf" srcId="{58422885-C5FD-40FF-B9EC-B723604DBA39}" destId="{0A4D67B0-014A-4268-B1BD-9287508FE448}" srcOrd="4" destOrd="0" presId="urn:microsoft.com/office/officeart/2008/layout/LinedList"/>
    <dgm:cxn modelId="{14350919-1F73-4161-93CC-28B673C527D2}" type="presParOf" srcId="{58422885-C5FD-40FF-B9EC-B723604DBA39}" destId="{A2DE931D-6531-444E-B06D-24AD4B468A94}" srcOrd="5" destOrd="0" presId="urn:microsoft.com/office/officeart/2008/layout/LinedList"/>
    <dgm:cxn modelId="{7E2E446D-0A59-47B6-A4C0-C83034255AD5}" type="presParOf" srcId="{A2DE931D-6531-444E-B06D-24AD4B468A94}" destId="{02F5C69A-36D0-4D9C-BF87-3BCB949E467B}" srcOrd="0" destOrd="0" presId="urn:microsoft.com/office/officeart/2008/layout/LinedList"/>
    <dgm:cxn modelId="{FE304E52-E771-4F3E-A833-CA31CF0CE345}" type="presParOf" srcId="{A2DE931D-6531-444E-B06D-24AD4B468A94}" destId="{B2A3FD1D-BE14-4998-BF69-8CBD8E171F3E}" srcOrd="1" destOrd="0" presId="urn:microsoft.com/office/officeart/2008/layout/LinedList"/>
    <dgm:cxn modelId="{4C8D5516-8FC8-4DC2-BD1A-CA7E267103A7}" type="presParOf" srcId="{58422885-C5FD-40FF-B9EC-B723604DBA39}" destId="{4CBAF131-B173-4CE2-8141-339D830427C1}" srcOrd="6" destOrd="0" presId="urn:microsoft.com/office/officeart/2008/layout/LinedList"/>
    <dgm:cxn modelId="{0C3F4498-3513-4945-8BA8-8159068AA336}" type="presParOf" srcId="{58422885-C5FD-40FF-B9EC-B723604DBA39}" destId="{2539E4D1-6078-47E2-B1EC-CC50FA915C8A}" srcOrd="7" destOrd="0" presId="urn:microsoft.com/office/officeart/2008/layout/LinedList"/>
    <dgm:cxn modelId="{692F0D06-7E8C-4BEB-9BB1-57F8542AB460}" type="presParOf" srcId="{2539E4D1-6078-47E2-B1EC-CC50FA915C8A}" destId="{E511A2B0-82F5-405F-8196-1575A4F5E6BD}" srcOrd="0" destOrd="0" presId="urn:microsoft.com/office/officeart/2008/layout/LinedList"/>
    <dgm:cxn modelId="{916403A7-CB45-401D-8A37-BDA78E59FC39}" type="presParOf" srcId="{2539E4D1-6078-47E2-B1EC-CC50FA915C8A}" destId="{CC3C83F4-A577-4E6D-A5C4-F6E8000EBD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34F03A-3211-46CE-8091-B3FB66DE08B5}"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D0ED724C-EA89-43AE-819E-0584EFB4B412}">
      <dgm:prSet/>
      <dgm:spPr/>
      <dgm:t>
        <a:bodyPr/>
        <a:lstStyle/>
        <a:p>
          <a:r>
            <a:rPr lang="en-AU"/>
            <a:t>Language is used to indicate social relationships</a:t>
          </a:r>
          <a:endParaRPr lang="en-US"/>
        </a:p>
      </dgm:t>
    </dgm:pt>
    <dgm:pt modelId="{864DC495-2836-4E89-A24F-749BE9695402}" type="parTrans" cxnId="{E4911000-8BDA-4BF4-84C4-7E0E09846D87}">
      <dgm:prSet/>
      <dgm:spPr/>
      <dgm:t>
        <a:bodyPr/>
        <a:lstStyle/>
        <a:p>
          <a:endParaRPr lang="en-US"/>
        </a:p>
      </dgm:t>
    </dgm:pt>
    <dgm:pt modelId="{2149C193-C60E-4D1F-8E9E-C82DB4713132}" type="sibTrans" cxnId="{E4911000-8BDA-4BF4-84C4-7E0E09846D87}">
      <dgm:prSet/>
      <dgm:spPr/>
      <dgm:t>
        <a:bodyPr/>
        <a:lstStyle/>
        <a:p>
          <a:endParaRPr lang="en-US"/>
        </a:p>
      </dgm:t>
    </dgm:pt>
    <dgm:pt modelId="{67FCC6FC-6260-4BB0-980F-90B9340A42C9}">
      <dgm:prSet/>
      <dgm:spPr/>
      <dgm:t>
        <a:bodyPr/>
        <a:lstStyle/>
        <a:p>
          <a:r>
            <a:rPr lang="en-AU"/>
            <a:t>We unconsciously (mostly) modify our language to the situations we find ourselves in</a:t>
          </a:r>
          <a:endParaRPr lang="en-US"/>
        </a:p>
      </dgm:t>
    </dgm:pt>
    <dgm:pt modelId="{0370925A-BEF2-4525-A534-7B025F04C8E9}" type="parTrans" cxnId="{708BBD89-8BB5-4883-8D2C-8EF89AD79509}">
      <dgm:prSet/>
      <dgm:spPr/>
      <dgm:t>
        <a:bodyPr/>
        <a:lstStyle/>
        <a:p>
          <a:endParaRPr lang="en-US"/>
        </a:p>
      </dgm:t>
    </dgm:pt>
    <dgm:pt modelId="{9A79BDBF-1883-429E-ABC2-CB01B6A44CC0}" type="sibTrans" cxnId="{708BBD89-8BB5-4883-8D2C-8EF89AD79509}">
      <dgm:prSet/>
      <dgm:spPr/>
      <dgm:t>
        <a:bodyPr/>
        <a:lstStyle/>
        <a:p>
          <a:endParaRPr lang="en-US"/>
        </a:p>
      </dgm:t>
    </dgm:pt>
    <dgm:pt modelId="{E06F9274-1494-4468-AE96-C4605ADA3ABD}">
      <dgm:prSet/>
      <dgm:spPr/>
      <dgm:t>
        <a:bodyPr/>
        <a:lstStyle/>
        <a:p>
          <a:r>
            <a:rPr lang="en-AU"/>
            <a:t>Children are under pressure to communicate like their peers from a very early age </a:t>
          </a:r>
          <a:endParaRPr lang="en-US"/>
        </a:p>
      </dgm:t>
    </dgm:pt>
    <dgm:pt modelId="{6FC0C539-D873-46CA-B0BE-EE97E4EE07A3}" type="parTrans" cxnId="{AB026C7E-E9C6-4584-9967-B025389513CE}">
      <dgm:prSet/>
      <dgm:spPr/>
      <dgm:t>
        <a:bodyPr/>
        <a:lstStyle/>
        <a:p>
          <a:endParaRPr lang="en-US"/>
        </a:p>
      </dgm:t>
    </dgm:pt>
    <dgm:pt modelId="{CD77FCE1-F332-4A6D-A530-D03D9D45A62E}" type="sibTrans" cxnId="{AB026C7E-E9C6-4584-9967-B025389513CE}">
      <dgm:prSet/>
      <dgm:spPr/>
      <dgm:t>
        <a:bodyPr/>
        <a:lstStyle/>
        <a:p>
          <a:endParaRPr lang="en-US"/>
        </a:p>
      </dgm:t>
    </dgm:pt>
    <dgm:pt modelId="{19ED3182-CC83-42BE-BEAA-167731DD0B36}" type="pres">
      <dgm:prSet presAssocID="{EE34F03A-3211-46CE-8091-B3FB66DE08B5}" presName="vert0" presStyleCnt="0">
        <dgm:presLayoutVars>
          <dgm:dir/>
          <dgm:animOne val="branch"/>
          <dgm:animLvl val="lvl"/>
        </dgm:presLayoutVars>
      </dgm:prSet>
      <dgm:spPr/>
    </dgm:pt>
    <dgm:pt modelId="{AB066B27-230C-4DDC-9C85-26C7D8B4F4B8}" type="pres">
      <dgm:prSet presAssocID="{D0ED724C-EA89-43AE-819E-0584EFB4B412}" presName="thickLine" presStyleLbl="alignNode1" presStyleIdx="0" presStyleCnt="3"/>
      <dgm:spPr/>
    </dgm:pt>
    <dgm:pt modelId="{4EE14F72-E134-49F7-80AE-7512C2E7B9FB}" type="pres">
      <dgm:prSet presAssocID="{D0ED724C-EA89-43AE-819E-0584EFB4B412}" presName="horz1" presStyleCnt="0"/>
      <dgm:spPr/>
    </dgm:pt>
    <dgm:pt modelId="{F7B6D930-C4C0-4602-B374-40965A441903}" type="pres">
      <dgm:prSet presAssocID="{D0ED724C-EA89-43AE-819E-0584EFB4B412}" presName="tx1" presStyleLbl="revTx" presStyleIdx="0" presStyleCnt="3"/>
      <dgm:spPr/>
    </dgm:pt>
    <dgm:pt modelId="{E4FC1B0A-B7A0-4651-A168-2C531CBE7AF4}" type="pres">
      <dgm:prSet presAssocID="{D0ED724C-EA89-43AE-819E-0584EFB4B412}" presName="vert1" presStyleCnt="0"/>
      <dgm:spPr/>
    </dgm:pt>
    <dgm:pt modelId="{2D777B5F-949C-4DA0-A477-4CB3DD61DEA6}" type="pres">
      <dgm:prSet presAssocID="{67FCC6FC-6260-4BB0-980F-90B9340A42C9}" presName="thickLine" presStyleLbl="alignNode1" presStyleIdx="1" presStyleCnt="3"/>
      <dgm:spPr/>
    </dgm:pt>
    <dgm:pt modelId="{9D59C72E-049A-4883-BA34-B15F1188A26D}" type="pres">
      <dgm:prSet presAssocID="{67FCC6FC-6260-4BB0-980F-90B9340A42C9}" presName="horz1" presStyleCnt="0"/>
      <dgm:spPr/>
    </dgm:pt>
    <dgm:pt modelId="{EEA5EE6C-54EC-4FBD-8B5B-29A0AF119EA0}" type="pres">
      <dgm:prSet presAssocID="{67FCC6FC-6260-4BB0-980F-90B9340A42C9}" presName="tx1" presStyleLbl="revTx" presStyleIdx="1" presStyleCnt="3"/>
      <dgm:spPr/>
    </dgm:pt>
    <dgm:pt modelId="{A6E9BAF2-8929-4C5E-BA54-DDADBCCC03D5}" type="pres">
      <dgm:prSet presAssocID="{67FCC6FC-6260-4BB0-980F-90B9340A42C9}" presName="vert1" presStyleCnt="0"/>
      <dgm:spPr/>
    </dgm:pt>
    <dgm:pt modelId="{E20A1E80-3A00-4075-9551-F4C7121649DB}" type="pres">
      <dgm:prSet presAssocID="{E06F9274-1494-4468-AE96-C4605ADA3ABD}" presName="thickLine" presStyleLbl="alignNode1" presStyleIdx="2" presStyleCnt="3"/>
      <dgm:spPr/>
    </dgm:pt>
    <dgm:pt modelId="{F7CA7E57-3183-4BAA-8171-738398846BA6}" type="pres">
      <dgm:prSet presAssocID="{E06F9274-1494-4468-AE96-C4605ADA3ABD}" presName="horz1" presStyleCnt="0"/>
      <dgm:spPr/>
    </dgm:pt>
    <dgm:pt modelId="{F2A3C142-284D-46E5-A81D-E0309638EA9D}" type="pres">
      <dgm:prSet presAssocID="{E06F9274-1494-4468-AE96-C4605ADA3ABD}" presName="tx1" presStyleLbl="revTx" presStyleIdx="2" presStyleCnt="3"/>
      <dgm:spPr/>
    </dgm:pt>
    <dgm:pt modelId="{CC22E438-3146-457D-B7BE-C85E8400358D}" type="pres">
      <dgm:prSet presAssocID="{E06F9274-1494-4468-AE96-C4605ADA3ABD}" presName="vert1" presStyleCnt="0"/>
      <dgm:spPr/>
    </dgm:pt>
  </dgm:ptLst>
  <dgm:cxnLst>
    <dgm:cxn modelId="{E4911000-8BDA-4BF4-84C4-7E0E09846D87}" srcId="{EE34F03A-3211-46CE-8091-B3FB66DE08B5}" destId="{D0ED724C-EA89-43AE-819E-0584EFB4B412}" srcOrd="0" destOrd="0" parTransId="{864DC495-2836-4E89-A24F-749BE9695402}" sibTransId="{2149C193-C60E-4D1F-8E9E-C82DB4713132}"/>
    <dgm:cxn modelId="{CE503335-3B08-45ED-8D79-63DC7A953699}" type="presOf" srcId="{67FCC6FC-6260-4BB0-980F-90B9340A42C9}" destId="{EEA5EE6C-54EC-4FBD-8B5B-29A0AF119EA0}" srcOrd="0" destOrd="0" presId="urn:microsoft.com/office/officeart/2008/layout/LinedList"/>
    <dgm:cxn modelId="{52845B36-EA91-430E-9856-0D1C81CBAFD3}" type="presOf" srcId="{D0ED724C-EA89-43AE-819E-0584EFB4B412}" destId="{F7B6D930-C4C0-4602-B374-40965A441903}" srcOrd="0" destOrd="0" presId="urn:microsoft.com/office/officeart/2008/layout/LinedList"/>
    <dgm:cxn modelId="{AB026C7E-E9C6-4584-9967-B025389513CE}" srcId="{EE34F03A-3211-46CE-8091-B3FB66DE08B5}" destId="{E06F9274-1494-4468-AE96-C4605ADA3ABD}" srcOrd="2" destOrd="0" parTransId="{6FC0C539-D873-46CA-B0BE-EE97E4EE07A3}" sibTransId="{CD77FCE1-F332-4A6D-A530-D03D9D45A62E}"/>
    <dgm:cxn modelId="{708BBD89-8BB5-4883-8D2C-8EF89AD79509}" srcId="{EE34F03A-3211-46CE-8091-B3FB66DE08B5}" destId="{67FCC6FC-6260-4BB0-980F-90B9340A42C9}" srcOrd="1" destOrd="0" parTransId="{0370925A-BEF2-4525-A534-7B025F04C8E9}" sibTransId="{9A79BDBF-1883-429E-ABC2-CB01B6A44CC0}"/>
    <dgm:cxn modelId="{2427B697-5436-4BB2-9571-FF51F864E6DD}" type="presOf" srcId="{EE34F03A-3211-46CE-8091-B3FB66DE08B5}" destId="{19ED3182-CC83-42BE-BEAA-167731DD0B36}" srcOrd="0" destOrd="0" presId="urn:microsoft.com/office/officeart/2008/layout/LinedList"/>
    <dgm:cxn modelId="{429A38F6-59BF-4C52-B51D-4AA2FAE969C6}" type="presOf" srcId="{E06F9274-1494-4468-AE96-C4605ADA3ABD}" destId="{F2A3C142-284D-46E5-A81D-E0309638EA9D}" srcOrd="0" destOrd="0" presId="urn:microsoft.com/office/officeart/2008/layout/LinedList"/>
    <dgm:cxn modelId="{ACE29D2F-F8AF-4E95-9313-E757AE7C6E1D}" type="presParOf" srcId="{19ED3182-CC83-42BE-BEAA-167731DD0B36}" destId="{AB066B27-230C-4DDC-9C85-26C7D8B4F4B8}" srcOrd="0" destOrd="0" presId="urn:microsoft.com/office/officeart/2008/layout/LinedList"/>
    <dgm:cxn modelId="{04BD699C-CC0E-4331-89A7-0CD9C70AF52C}" type="presParOf" srcId="{19ED3182-CC83-42BE-BEAA-167731DD0B36}" destId="{4EE14F72-E134-49F7-80AE-7512C2E7B9FB}" srcOrd="1" destOrd="0" presId="urn:microsoft.com/office/officeart/2008/layout/LinedList"/>
    <dgm:cxn modelId="{32BF9866-3584-4BA4-A9C3-65E4E067A329}" type="presParOf" srcId="{4EE14F72-E134-49F7-80AE-7512C2E7B9FB}" destId="{F7B6D930-C4C0-4602-B374-40965A441903}" srcOrd="0" destOrd="0" presId="urn:microsoft.com/office/officeart/2008/layout/LinedList"/>
    <dgm:cxn modelId="{984E8415-3093-411A-9062-CB5AF50B949A}" type="presParOf" srcId="{4EE14F72-E134-49F7-80AE-7512C2E7B9FB}" destId="{E4FC1B0A-B7A0-4651-A168-2C531CBE7AF4}" srcOrd="1" destOrd="0" presId="urn:microsoft.com/office/officeart/2008/layout/LinedList"/>
    <dgm:cxn modelId="{589E1E92-D044-4310-8E94-7A0405637D22}" type="presParOf" srcId="{19ED3182-CC83-42BE-BEAA-167731DD0B36}" destId="{2D777B5F-949C-4DA0-A477-4CB3DD61DEA6}" srcOrd="2" destOrd="0" presId="urn:microsoft.com/office/officeart/2008/layout/LinedList"/>
    <dgm:cxn modelId="{CCF4CC8E-92E8-4689-B906-B958BE478289}" type="presParOf" srcId="{19ED3182-CC83-42BE-BEAA-167731DD0B36}" destId="{9D59C72E-049A-4883-BA34-B15F1188A26D}" srcOrd="3" destOrd="0" presId="urn:microsoft.com/office/officeart/2008/layout/LinedList"/>
    <dgm:cxn modelId="{595FC4E7-77D6-48F1-8957-E13F3B632B8E}" type="presParOf" srcId="{9D59C72E-049A-4883-BA34-B15F1188A26D}" destId="{EEA5EE6C-54EC-4FBD-8B5B-29A0AF119EA0}" srcOrd="0" destOrd="0" presId="urn:microsoft.com/office/officeart/2008/layout/LinedList"/>
    <dgm:cxn modelId="{01158B07-5105-4F8E-9DF6-F483A8EBB14E}" type="presParOf" srcId="{9D59C72E-049A-4883-BA34-B15F1188A26D}" destId="{A6E9BAF2-8929-4C5E-BA54-DDADBCCC03D5}" srcOrd="1" destOrd="0" presId="urn:microsoft.com/office/officeart/2008/layout/LinedList"/>
    <dgm:cxn modelId="{B042D943-8AC9-4C39-AF19-B0F703F117F8}" type="presParOf" srcId="{19ED3182-CC83-42BE-BEAA-167731DD0B36}" destId="{E20A1E80-3A00-4075-9551-F4C7121649DB}" srcOrd="4" destOrd="0" presId="urn:microsoft.com/office/officeart/2008/layout/LinedList"/>
    <dgm:cxn modelId="{F49A8D1C-5092-4F2C-8EDE-19A68F4177FC}" type="presParOf" srcId="{19ED3182-CC83-42BE-BEAA-167731DD0B36}" destId="{F7CA7E57-3183-4BAA-8171-738398846BA6}" srcOrd="5" destOrd="0" presId="urn:microsoft.com/office/officeart/2008/layout/LinedList"/>
    <dgm:cxn modelId="{7A610AE5-3FDB-4761-9F18-0E5693FF7C17}" type="presParOf" srcId="{F7CA7E57-3183-4BAA-8171-738398846BA6}" destId="{F2A3C142-284D-46E5-A81D-E0309638EA9D}" srcOrd="0" destOrd="0" presId="urn:microsoft.com/office/officeart/2008/layout/LinedList"/>
    <dgm:cxn modelId="{0AA8B76C-14D7-4046-A4F1-3120B180FC19}" type="presParOf" srcId="{F7CA7E57-3183-4BAA-8171-738398846BA6}" destId="{CC22E438-3146-457D-B7BE-C85E840035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7F26CC-E9C3-436B-BE3E-FF5D861341A8}" type="doc">
      <dgm:prSet loTypeId="urn:microsoft.com/office/officeart/2008/layout/LinedList" loCatId="list" qsTypeId="urn:microsoft.com/office/officeart/2005/8/quickstyle/simple3" qsCatId="simple" csTypeId="urn:microsoft.com/office/officeart/2005/8/colors/colorful5" csCatId="colorful"/>
      <dgm:spPr/>
      <dgm:t>
        <a:bodyPr/>
        <a:lstStyle/>
        <a:p>
          <a:endParaRPr lang="en-US"/>
        </a:p>
      </dgm:t>
    </dgm:pt>
    <dgm:pt modelId="{3BAA22FB-6901-4DEF-94C0-B12304C522BB}">
      <dgm:prSet/>
      <dgm:spPr/>
      <dgm:t>
        <a:bodyPr/>
        <a:lstStyle/>
        <a:p>
          <a:r>
            <a:rPr lang="en-AU"/>
            <a:t>Historical linguistics focusses predominantly on these types of internal changes</a:t>
          </a:r>
          <a:endParaRPr lang="en-US"/>
        </a:p>
      </dgm:t>
    </dgm:pt>
    <dgm:pt modelId="{815E0000-1674-453A-A53A-04EE68A0D9AD}" type="parTrans" cxnId="{CFDD12AA-073E-4873-A999-0612099E5896}">
      <dgm:prSet/>
      <dgm:spPr/>
      <dgm:t>
        <a:bodyPr/>
        <a:lstStyle/>
        <a:p>
          <a:endParaRPr lang="en-US"/>
        </a:p>
      </dgm:t>
    </dgm:pt>
    <dgm:pt modelId="{58E300AD-D568-4855-8D3D-417BE79570A7}" type="sibTrans" cxnId="{CFDD12AA-073E-4873-A999-0612099E5896}">
      <dgm:prSet/>
      <dgm:spPr/>
      <dgm:t>
        <a:bodyPr/>
        <a:lstStyle/>
        <a:p>
          <a:endParaRPr lang="en-US"/>
        </a:p>
      </dgm:t>
    </dgm:pt>
    <dgm:pt modelId="{A6DD83EF-1BFA-46BD-8E3D-C058C88B62E2}">
      <dgm:prSet/>
      <dgm:spPr/>
      <dgm:t>
        <a:bodyPr/>
        <a:lstStyle/>
        <a:p>
          <a:r>
            <a:rPr lang="en-AU"/>
            <a:t>By using the comparative method, linguists are able to hypothesise earlier states of language</a:t>
          </a:r>
          <a:endParaRPr lang="en-US"/>
        </a:p>
      </dgm:t>
    </dgm:pt>
    <dgm:pt modelId="{940A9378-044B-491F-826E-46956200A3ED}" type="parTrans" cxnId="{AEDDFEE2-2F09-4317-919C-9FE0CF6FCC38}">
      <dgm:prSet/>
      <dgm:spPr/>
      <dgm:t>
        <a:bodyPr/>
        <a:lstStyle/>
        <a:p>
          <a:endParaRPr lang="en-US"/>
        </a:p>
      </dgm:t>
    </dgm:pt>
    <dgm:pt modelId="{F58E200D-F35F-42EE-BD98-1B5A31F215DD}" type="sibTrans" cxnId="{AEDDFEE2-2F09-4317-919C-9FE0CF6FCC38}">
      <dgm:prSet/>
      <dgm:spPr/>
      <dgm:t>
        <a:bodyPr/>
        <a:lstStyle/>
        <a:p>
          <a:endParaRPr lang="en-US"/>
        </a:p>
      </dgm:t>
    </dgm:pt>
    <dgm:pt modelId="{814A9707-F92E-4AFF-931E-DFD6C0E86AB7}">
      <dgm:prSet/>
      <dgm:spPr/>
      <dgm:t>
        <a:bodyPr/>
        <a:lstStyle/>
        <a:p>
          <a:r>
            <a:rPr lang="en-AU"/>
            <a:t>The comparative method takes lists of ‘cognate’ words (words that have the same meaning) and using principles of common sound changes can reconstruct ‘proto-langauges’</a:t>
          </a:r>
          <a:endParaRPr lang="en-US"/>
        </a:p>
      </dgm:t>
    </dgm:pt>
    <dgm:pt modelId="{47F6232D-7FAD-4C63-90F1-3FBA1D45BC70}" type="parTrans" cxnId="{25BF2B7F-9D72-4141-8F7D-74BF2C8E2429}">
      <dgm:prSet/>
      <dgm:spPr/>
      <dgm:t>
        <a:bodyPr/>
        <a:lstStyle/>
        <a:p>
          <a:endParaRPr lang="en-US"/>
        </a:p>
      </dgm:t>
    </dgm:pt>
    <dgm:pt modelId="{27E19DB7-0E89-4C8D-8BE6-2E4408463E1B}" type="sibTrans" cxnId="{25BF2B7F-9D72-4141-8F7D-74BF2C8E2429}">
      <dgm:prSet/>
      <dgm:spPr/>
      <dgm:t>
        <a:bodyPr/>
        <a:lstStyle/>
        <a:p>
          <a:endParaRPr lang="en-US"/>
        </a:p>
      </dgm:t>
    </dgm:pt>
    <dgm:pt modelId="{8DC5650A-01B6-4C5E-A204-D24C7727901E}" type="pres">
      <dgm:prSet presAssocID="{B87F26CC-E9C3-436B-BE3E-FF5D861341A8}" presName="vert0" presStyleCnt="0">
        <dgm:presLayoutVars>
          <dgm:dir/>
          <dgm:animOne val="branch"/>
          <dgm:animLvl val="lvl"/>
        </dgm:presLayoutVars>
      </dgm:prSet>
      <dgm:spPr/>
    </dgm:pt>
    <dgm:pt modelId="{DD603F48-BBC7-4849-AF7E-891096C204B5}" type="pres">
      <dgm:prSet presAssocID="{3BAA22FB-6901-4DEF-94C0-B12304C522BB}" presName="thickLine" presStyleLbl="alignNode1" presStyleIdx="0" presStyleCnt="3"/>
      <dgm:spPr/>
    </dgm:pt>
    <dgm:pt modelId="{07F13214-E1F0-4C86-A34B-B3B017A1DDEE}" type="pres">
      <dgm:prSet presAssocID="{3BAA22FB-6901-4DEF-94C0-B12304C522BB}" presName="horz1" presStyleCnt="0"/>
      <dgm:spPr/>
    </dgm:pt>
    <dgm:pt modelId="{23C4E18B-B185-46C3-89DB-088CBDA7416F}" type="pres">
      <dgm:prSet presAssocID="{3BAA22FB-6901-4DEF-94C0-B12304C522BB}" presName="tx1" presStyleLbl="revTx" presStyleIdx="0" presStyleCnt="3"/>
      <dgm:spPr/>
    </dgm:pt>
    <dgm:pt modelId="{E29D84B5-6FA6-4831-9A84-B4AEC9B9169C}" type="pres">
      <dgm:prSet presAssocID="{3BAA22FB-6901-4DEF-94C0-B12304C522BB}" presName="vert1" presStyleCnt="0"/>
      <dgm:spPr/>
    </dgm:pt>
    <dgm:pt modelId="{11549071-EA80-4E3F-9836-93458078A9E3}" type="pres">
      <dgm:prSet presAssocID="{A6DD83EF-1BFA-46BD-8E3D-C058C88B62E2}" presName="thickLine" presStyleLbl="alignNode1" presStyleIdx="1" presStyleCnt="3"/>
      <dgm:spPr/>
    </dgm:pt>
    <dgm:pt modelId="{1722830E-BC93-4C02-A2D5-81BDC0E709A6}" type="pres">
      <dgm:prSet presAssocID="{A6DD83EF-1BFA-46BD-8E3D-C058C88B62E2}" presName="horz1" presStyleCnt="0"/>
      <dgm:spPr/>
    </dgm:pt>
    <dgm:pt modelId="{7D0420FE-6248-4043-B8C7-072F7CD3448E}" type="pres">
      <dgm:prSet presAssocID="{A6DD83EF-1BFA-46BD-8E3D-C058C88B62E2}" presName="tx1" presStyleLbl="revTx" presStyleIdx="1" presStyleCnt="3"/>
      <dgm:spPr/>
    </dgm:pt>
    <dgm:pt modelId="{09F62180-D89C-4975-B369-330B603B4C12}" type="pres">
      <dgm:prSet presAssocID="{A6DD83EF-1BFA-46BD-8E3D-C058C88B62E2}" presName="vert1" presStyleCnt="0"/>
      <dgm:spPr/>
    </dgm:pt>
    <dgm:pt modelId="{8402404A-CC18-4F0D-A663-E2D9DB8492F7}" type="pres">
      <dgm:prSet presAssocID="{814A9707-F92E-4AFF-931E-DFD6C0E86AB7}" presName="thickLine" presStyleLbl="alignNode1" presStyleIdx="2" presStyleCnt="3"/>
      <dgm:spPr/>
    </dgm:pt>
    <dgm:pt modelId="{E9685085-2E4F-424E-AA41-3F2323A25F21}" type="pres">
      <dgm:prSet presAssocID="{814A9707-F92E-4AFF-931E-DFD6C0E86AB7}" presName="horz1" presStyleCnt="0"/>
      <dgm:spPr/>
    </dgm:pt>
    <dgm:pt modelId="{2795D98A-9D86-4FC3-9D0F-5C768962D4CF}" type="pres">
      <dgm:prSet presAssocID="{814A9707-F92E-4AFF-931E-DFD6C0E86AB7}" presName="tx1" presStyleLbl="revTx" presStyleIdx="2" presStyleCnt="3"/>
      <dgm:spPr/>
    </dgm:pt>
    <dgm:pt modelId="{A43A57F9-390C-4215-B9FF-9A70AA49665D}" type="pres">
      <dgm:prSet presAssocID="{814A9707-F92E-4AFF-931E-DFD6C0E86AB7}" presName="vert1" presStyleCnt="0"/>
      <dgm:spPr/>
    </dgm:pt>
  </dgm:ptLst>
  <dgm:cxnLst>
    <dgm:cxn modelId="{48D0E120-09E4-4C33-8E16-17C2F9EEBA8A}" type="presOf" srcId="{814A9707-F92E-4AFF-931E-DFD6C0E86AB7}" destId="{2795D98A-9D86-4FC3-9D0F-5C768962D4CF}" srcOrd="0" destOrd="0" presId="urn:microsoft.com/office/officeart/2008/layout/LinedList"/>
    <dgm:cxn modelId="{40AB6648-2955-46E3-AFE1-265E4601ACB8}" type="presOf" srcId="{3BAA22FB-6901-4DEF-94C0-B12304C522BB}" destId="{23C4E18B-B185-46C3-89DB-088CBDA7416F}" srcOrd="0" destOrd="0" presId="urn:microsoft.com/office/officeart/2008/layout/LinedList"/>
    <dgm:cxn modelId="{25BF2B7F-9D72-4141-8F7D-74BF2C8E2429}" srcId="{B87F26CC-E9C3-436B-BE3E-FF5D861341A8}" destId="{814A9707-F92E-4AFF-931E-DFD6C0E86AB7}" srcOrd="2" destOrd="0" parTransId="{47F6232D-7FAD-4C63-90F1-3FBA1D45BC70}" sibTransId="{27E19DB7-0E89-4C8D-8BE6-2E4408463E1B}"/>
    <dgm:cxn modelId="{CCCA238A-C1F9-4A64-80FF-FBC66985C660}" type="presOf" srcId="{B87F26CC-E9C3-436B-BE3E-FF5D861341A8}" destId="{8DC5650A-01B6-4C5E-A204-D24C7727901E}" srcOrd="0" destOrd="0" presId="urn:microsoft.com/office/officeart/2008/layout/LinedList"/>
    <dgm:cxn modelId="{CFDD12AA-073E-4873-A999-0612099E5896}" srcId="{B87F26CC-E9C3-436B-BE3E-FF5D861341A8}" destId="{3BAA22FB-6901-4DEF-94C0-B12304C522BB}" srcOrd="0" destOrd="0" parTransId="{815E0000-1674-453A-A53A-04EE68A0D9AD}" sibTransId="{58E300AD-D568-4855-8D3D-417BE79570A7}"/>
    <dgm:cxn modelId="{0597EBD0-FE98-4DAB-A040-53EAE53CDBB4}" type="presOf" srcId="{A6DD83EF-1BFA-46BD-8E3D-C058C88B62E2}" destId="{7D0420FE-6248-4043-B8C7-072F7CD3448E}" srcOrd="0" destOrd="0" presId="urn:microsoft.com/office/officeart/2008/layout/LinedList"/>
    <dgm:cxn modelId="{AEDDFEE2-2F09-4317-919C-9FE0CF6FCC38}" srcId="{B87F26CC-E9C3-436B-BE3E-FF5D861341A8}" destId="{A6DD83EF-1BFA-46BD-8E3D-C058C88B62E2}" srcOrd="1" destOrd="0" parTransId="{940A9378-044B-491F-826E-46956200A3ED}" sibTransId="{F58E200D-F35F-42EE-BD98-1B5A31F215DD}"/>
    <dgm:cxn modelId="{3F5D6DED-7490-4FD1-B00F-AF9143780BFF}" type="presParOf" srcId="{8DC5650A-01B6-4C5E-A204-D24C7727901E}" destId="{DD603F48-BBC7-4849-AF7E-891096C204B5}" srcOrd="0" destOrd="0" presId="urn:microsoft.com/office/officeart/2008/layout/LinedList"/>
    <dgm:cxn modelId="{023F9149-1C08-448E-AB9F-17A091BF8B04}" type="presParOf" srcId="{8DC5650A-01B6-4C5E-A204-D24C7727901E}" destId="{07F13214-E1F0-4C86-A34B-B3B017A1DDEE}" srcOrd="1" destOrd="0" presId="urn:microsoft.com/office/officeart/2008/layout/LinedList"/>
    <dgm:cxn modelId="{71A5B7CE-AA88-4908-AF58-E193309F21DB}" type="presParOf" srcId="{07F13214-E1F0-4C86-A34B-B3B017A1DDEE}" destId="{23C4E18B-B185-46C3-89DB-088CBDA7416F}" srcOrd="0" destOrd="0" presId="urn:microsoft.com/office/officeart/2008/layout/LinedList"/>
    <dgm:cxn modelId="{326711D1-CC1C-4037-A911-C25E3A9244E5}" type="presParOf" srcId="{07F13214-E1F0-4C86-A34B-B3B017A1DDEE}" destId="{E29D84B5-6FA6-4831-9A84-B4AEC9B9169C}" srcOrd="1" destOrd="0" presId="urn:microsoft.com/office/officeart/2008/layout/LinedList"/>
    <dgm:cxn modelId="{D6ACB69A-1305-47BE-B983-E6A7F91D6F76}" type="presParOf" srcId="{8DC5650A-01B6-4C5E-A204-D24C7727901E}" destId="{11549071-EA80-4E3F-9836-93458078A9E3}" srcOrd="2" destOrd="0" presId="urn:microsoft.com/office/officeart/2008/layout/LinedList"/>
    <dgm:cxn modelId="{93040887-3C92-4283-A746-4F8B85C5B3D2}" type="presParOf" srcId="{8DC5650A-01B6-4C5E-A204-D24C7727901E}" destId="{1722830E-BC93-4C02-A2D5-81BDC0E709A6}" srcOrd="3" destOrd="0" presId="urn:microsoft.com/office/officeart/2008/layout/LinedList"/>
    <dgm:cxn modelId="{07102C07-5ACC-4CE1-85BB-3867BF3C3454}" type="presParOf" srcId="{1722830E-BC93-4C02-A2D5-81BDC0E709A6}" destId="{7D0420FE-6248-4043-B8C7-072F7CD3448E}" srcOrd="0" destOrd="0" presId="urn:microsoft.com/office/officeart/2008/layout/LinedList"/>
    <dgm:cxn modelId="{3955E2D4-A68B-47E1-8821-4A122165040E}" type="presParOf" srcId="{1722830E-BC93-4C02-A2D5-81BDC0E709A6}" destId="{09F62180-D89C-4975-B369-330B603B4C12}" srcOrd="1" destOrd="0" presId="urn:microsoft.com/office/officeart/2008/layout/LinedList"/>
    <dgm:cxn modelId="{B62067BE-FAFD-42F0-A98C-F1F87CEED507}" type="presParOf" srcId="{8DC5650A-01B6-4C5E-A204-D24C7727901E}" destId="{8402404A-CC18-4F0D-A663-E2D9DB8492F7}" srcOrd="4" destOrd="0" presId="urn:microsoft.com/office/officeart/2008/layout/LinedList"/>
    <dgm:cxn modelId="{E8D6C538-F81D-4F8C-927A-D2B6C7D6A855}" type="presParOf" srcId="{8DC5650A-01B6-4C5E-A204-D24C7727901E}" destId="{E9685085-2E4F-424E-AA41-3F2323A25F21}" srcOrd="5" destOrd="0" presId="urn:microsoft.com/office/officeart/2008/layout/LinedList"/>
    <dgm:cxn modelId="{E95C1FB0-D268-4B64-8BC4-7F7C9A31BE01}" type="presParOf" srcId="{E9685085-2E4F-424E-AA41-3F2323A25F21}" destId="{2795D98A-9D86-4FC3-9D0F-5C768962D4CF}" srcOrd="0" destOrd="0" presId="urn:microsoft.com/office/officeart/2008/layout/LinedList"/>
    <dgm:cxn modelId="{27BA8673-A5EE-4EE7-AF3D-77D10B86C7D4}" type="presParOf" srcId="{E9685085-2E4F-424E-AA41-3F2323A25F21}" destId="{A43A57F9-390C-4215-B9FF-9A70AA49665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D3ED4-88D9-4687-9860-99DC9E4ADB1F}">
      <dsp:nvSpPr>
        <dsp:cNvPr id="0" name=""/>
        <dsp:cNvSpPr/>
      </dsp:nvSpPr>
      <dsp:spPr>
        <a:xfrm>
          <a:off x="0" y="0"/>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2B6811C9-DD2E-40A4-93C8-F768E0507032}">
      <dsp:nvSpPr>
        <dsp:cNvPr id="0" name=""/>
        <dsp:cNvSpPr/>
      </dsp:nvSpPr>
      <dsp:spPr>
        <a:xfrm>
          <a:off x="0" y="0"/>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A knyght ther was, and that a worthy man,</a:t>
          </a:r>
          <a:endParaRPr lang="en-US" sz="2500" kern="1200"/>
        </a:p>
      </dsp:txBody>
      <dsp:txXfrm>
        <a:off x="0" y="0"/>
        <a:ext cx="6656769" cy="615151"/>
      </dsp:txXfrm>
    </dsp:sp>
    <dsp:sp modelId="{538D6B4E-1EB2-463D-8679-4641D125426E}">
      <dsp:nvSpPr>
        <dsp:cNvPr id="0" name=""/>
        <dsp:cNvSpPr/>
      </dsp:nvSpPr>
      <dsp:spPr>
        <a:xfrm>
          <a:off x="0" y="615151"/>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48C7494C-62C7-4D07-B3C9-8DB885D8E013}">
      <dsp:nvSpPr>
        <dsp:cNvPr id="0" name=""/>
        <dsp:cNvSpPr/>
      </dsp:nvSpPr>
      <dsp:spPr>
        <a:xfrm>
          <a:off x="0" y="615151"/>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That fro the tyme that he first bigan</a:t>
          </a:r>
          <a:endParaRPr lang="en-US" sz="2500" kern="1200"/>
        </a:p>
      </dsp:txBody>
      <dsp:txXfrm>
        <a:off x="0" y="615151"/>
        <a:ext cx="6656769" cy="615151"/>
      </dsp:txXfrm>
    </dsp:sp>
    <dsp:sp modelId="{5968BD37-9279-4535-A910-C2F3ABB9F85D}">
      <dsp:nvSpPr>
        <dsp:cNvPr id="0" name=""/>
        <dsp:cNvSpPr/>
      </dsp:nvSpPr>
      <dsp:spPr>
        <a:xfrm>
          <a:off x="0" y="1230303"/>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3DACF353-6932-4312-9889-82EA56BBA5EB}">
      <dsp:nvSpPr>
        <dsp:cNvPr id="0" name=""/>
        <dsp:cNvSpPr/>
      </dsp:nvSpPr>
      <dsp:spPr>
        <a:xfrm>
          <a:off x="0" y="1230303"/>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To riden out, he loved chivalrie,</a:t>
          </a:r>
          <a:endParaRPr lang="en-US" sz="2500" kern="1200"/>
        </a:p>
      </dsp:txBody>
      <dsp:txXfrm>
        <a:off x="0" y="1230303"/>
        <a:ext cx="6656769" cy="615151"/>
      </dsp:txXfrm>
    </dsp:sp>
    <dsp:sp modelId="{75E0599B-2F3E-4A73-92DE-3276C3CCBA3C}">
      <dsp:nvSpPr>
        <dsp:cNvPr id="0" name=""/>
        <dsp:cNvSpPr/>
      </dsp:nvSpPr>
      <dsp:spPr>
        <a:xfrm>
          <a:off x="0" y="1845455"/>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C148497C-8E0F-4E33-AFC9-C0890B344050}">
      <dsp:nvSpPr>
        <dsp:cNvPr id="0" name=""/>
        <dsp:cNvSpPr/>
      </dsp:nvSpPr>
      <dsp:spPr>
        <a:xfrm>
          <a:off x="0" y="1845455"/>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Trouthe and honour, fredom and curteisie.</a:t>
          </a:r>
          <a:endParaRPr lang="en-US" sz="2500" kern="1200"/>
        </a:p>
      </dsp:txBody>
      <dsp:txXfrm>
        <a:off x="0" y="1845455"/>
        <a:ext cx="6656769" cy="615151"/>
      </dsp:txXfrm>
    </dsp:sp>
    <dsp:sp modelId="{3987B16E-2107-4A5B-8331-FBE78B230431}">
      <dsp:nvSpPr>
        <dsp:cNvPr id="0" name=""/>
        <dsp:cNvSpPr/>
      </dsp:nvSpPr>
      <dsp:spPr>
        <a:xfrm>
          <a:off x="0" y="2460607"/>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8E9D3DC-18E9-4FA4-85AF-3100528DFCF7}">
      <dsp:nvSpPr>
        <dsp:cNvPr id="0" name=""/>
        <dsp:cNvSpPr/>
      </dsp:nvSpPr>
      <dsp:spPr>
        <a:xfrm>
          <a:off x="0" y="2460607"/>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Ful worthy was he in his lordes were,</a:t>
          </a:r>
          <a:endParaRPr lang="en-US" sz="2500" kern="1200"/>
        </a:p>
      </dsp:txBody>
      <dsp:txXfrm>
        <a:off x="0" y="2460607"/>
        <a:ext cx="6656769" cy="615151"/>
      </dsp:txXfrm>
    </dsp:sp>
    <dsp:sp modelId="{158C6875-7FBE-4BEF-8898-654744E8CD4E}">
      <dsp:nvSpPr>
        <dsp:cNvPr id="0" name=""/>
        <dsp:cNvSpPr/>
      </dsp:nvSpPr>
      <dsp:spPr>
        <a:xfrm>
          <a:off x="0" y="3075759"/>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C2F133F8-367C-41D9-BD42-ED32373C640A}">
      <dsp:nvSpPr>
        <dsp:cNvPr id="0" name=""/>
        <dsp:cNvSpPr/>
      </dsp:nvSpPr>
      <dsp:spPr>
        <a:xfrm>
          <a:off x="0" y="3075759"/>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And therto hadde he riden, no man ferre,</a:t>
          </a:r>
          <a:endParaRPr lang="en-US" sz="2500" kern="1200"/>
        </a:p>
      </dsp:txBody>
      <dsp:txXfrm>
        <a:off x="0" y="3075759"/>
        <a:ext cx="6656769" cy="615151"/>
      </dsp:txXfrm>
    </dsp:sp>
    <dsp:sp modelId="{F259AA41-1B0A-404C-A26D-63091C23FD63}">
      <dsp:nvSpPr>
        <dsp:cNvPr id="0" name=""/>
        <dsp:cNvSpPr/>
      </dsp:nvSpPr>
      <dsp:spPr>
        <a:xfrm>
          <a:off x="0" y="3690911"/>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4AAB7A8-F570-4DE8-B4DA-C1B7F7B95D59}">
      <dsp:nvSpPr>
        <dsp:cNvPr id="0" name=""/>
        <dsp:cNvSpPr/>
      </dsp:nvSpPr>
      <dsp:spPr>
        <a:xfrm>
          <a:off x="0" y="3690911"/>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As wel in cristendom as in hethenesse,</a:t>
          </a:r>
          <a:endParaRPr lang="en-US" sz="2500" kern="1200"/>
        </a:p>
      </dsp:txBody>
      <dsp:txXfrm>
        <a:off x="0" y="3690911"/>
        <a:ext cx="6656769" cy="615151"/>
      </dsp:txXfrm>
    </dsp:sp>
    <dsp:sp modelId="{B464894A-6F2E-4C2E-8F27-93333D0B99BE}">
      <dsp:nvSpPr>
        <dsp:cNvPr id="0" name=""/>
        <dsp:cNvSpPr/>
      </dsp:nvSpPr>
      <dsp:spPr>
        <a:xfrm>
          <a:off x="0" y="4306063"/>
          <a:ext cx="6656769"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207BB4A-5733-4F0F-8D2D-54D32AD4E09C}">
      <dsp:nvSpPr>
        <dsp:cNvPr id="0" name=""/>
        <dsp:cNvSpPr/>
      </dsp:nvSpPr>
      <dsp:spPr>
        <a:xfrm>
          <a:off x="0" y="4306063"/>
          <a:ext cx="6656769" cy="6151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And evere honoured for his worthynesse.</a:t>
          </a:r>
          <a:endParaRPr lang="en-US" sz="2500" kern="1200"/>
        </a:p>
      </dsp:txBody>
      <dsp:txXfrm>
        <a:off x="0" y="4306063"/>
        <a:ext cx="6656769" cy="6151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82DE2-7ABF-4682-8C47-8D44A630F73B}">
      <dsp:nvSpPr>
        <dsp:cNvPr id="0" name=""/>
        <dsp:cNvSpPr/>
      </dsp:nvSpPr>
      <dsp:spPr>
        <a:xfrm>
          <a:off x="11616" y="776287"/>
          <a:ext cx="2785833" cy="835750"/>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143" tIns="220143" rIns="220143" bIns="220143" numCol="1" spcCol="1270" anchor="ctr" anchorCtr="0">
          <a:noAutofit/>
        </a:bodyPr>
        <a:lstStyle/>
        <a:p>
          <a:pPr marL="0" lvl="0" indent="0" algn="ctr" defTabSz="622300">
            <a:lnSpc>
              <a:spcPct val="90000"/>
            </a:lnSpc>
            <a:spcBef>
              <a:spcPct val="0"/>
            </a:spcBef>
            <a:spcAft>
              <a:spcPct val="35000"/>
            </a:spcAft>
            <a:buNone/>
          </a:pPr>
          <a:r>
            <a:rPr lang="en-AU" sz="1400" kern="1200"/>
            <a:t>Languages are extremely diverse</a:t>
          </a:r>
          <a:endParaRPr lang="en-US" sz="1400" kern="1200"/>
        </a:p>
      </dsp:txBody>
      <dsp:txXfrm>
        <a:off x="11616" y="776287"/>
        <a:ext cx="2785833" cy="835750"/>
      </dsp:txXfrm>
    </dsp:sp>
    <dsp:sp modelId="{286AAECA-9D9B-4512-8DE4-4B8E03D819BC}">
      <dsp:nvSpPr>
        <dsp:cNvPr id="0" name=""/>
        <dsp:cNvSpPr/>
      </dsp:nvSpPr>
      <dsp:spPr>
        <a:xfrm>
          <a:off x="11616" y="1612037"/>
          <a:ext cx="2785833" cy="1493112"/>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5178" tIns="275178" rIns="275178" bIns="275178" numCol="1" spcCol="1270" anchor="t" anchorCtr="0">
          <a:noAutofit/>
        </a:bodyPr>
        <a:lstStyle/>
        <a:p>
          <a:pPr marL="0" lvl="0" indent="0" algn="l" defTabSz="488950">
            <a:lnSpc>
              <a:spcPct val="90000"/>
            </a:lnSpc>
            <a:spcBef>
              <a:spcPct val="0"/>
            </a:spcBef>
            <a:spcAft>
              <a:spcPct val="35000"/>
            </a:spcAft>
            <a:buNone/>
          </a:pPr>
          <a:r>
            <a:rPr lang="en-AU" sz="1100" kern="1200"/>
            <a:t>Over 7000 languages worldwide</a:t>
          </a:r>
          <a:endParaRPr lang="en-US" sz="1100" kern="1200"/>
        </a:p>
      </dsp:txBody>
      <dsp:txXfrm>
        <a:off x="11616" y="1612037"/>
        <a:ext cx="2785833" cy="1493112"/>
      </dsp:txXfrm>
    </dsp:sp>
    <dsp:sp modelId="{5D0D49B4-D1F1-4FF2-B33F-D6E4E3BF4F6A}">
      <dsp:nvSpPr>
        <dsp:cNvPr id="0" name=""/>
        <dsp:cNvSpPr/>
      </dsp:nvSpPr>
      <dsp:spPr>
        <a:xfrm>
          <a:off x="2905239" y="776287"/>
          <a:ext cx="2785833" cy="835750"/>
        </a:xfrm>
        <a:prstGeom prst="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w="12700" cap="rnd" cmpd="sng" algn="ctr">
          <a:solidFill>
            <a:schemeClr val="accent2">
              <a:hueOff val="-1482143"/>
              <a:satOff val="7100"/>
              <a:lumOff val="656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143" tIns="220143" rIns="220143" bIns="220143" numCol="1" spcCol="1270" anchor="ctr" anchorCtr="0">
          <a:noAutofit/>
        </a:bodyPr>
        <a:lstStyle/>
        <a:p>
          <a:pPr marL="0" lvl="0" indent="0" algn="ctr" defTabSz="622300">
            <a:lnSpc>
              <a:spcPct val="90000"/>
            </a:lnSpc>
            <a:spcBef>
              <a:spcPct val="0"/>
            </a:spcBef>
            <a:spcAft>
              <a:spcPct val="35000"/>
            </a:spcAft>
            <a:buNone/>
          </a:pPr>
          <a:r>
            <a:rPr lang="en-AU" sz="1400" kern="1200"/>
            <a:t>No person ever has full mastery of the language they use</a:t>
          </a:r>
          <a:endParaRPr lang="en-US" sz="1400" kern="1200"/>
        </a:p>
      </dsp:txBody>
      <dsp:txXfrm>
        <a:off x="2905239" y="776287"/>
        <a:ext cx="2785833" cy="835750"/>
      </dsp:txXfrm>
    </dsp:sp>
    <dsp:sp modelId="{7C495379-3CFD-4921-AE17-37003C894A0A}">
      <dsp:nvSpPr>
        <dsp:cNvPr id="0" name=""/>
        <dsp:cNvSpPr/>
      </dsp:nvSpPr>
      <dsp:spPr>
        <a:xfrm>
          <a:off x="2905239" y="1612037"/>
          <a:ext cx="2785833" cy="1493112"/>
        </a:xfrm>
        <a:prstGeom prst="rect">
          <a:avLst/>
        </a:prstGeom>
        <a:solidFill>
          <a:schemeClr val="accent2">
            <a:tint val="40000"/>
            <a:alpha val="90000"/>
            <a:hueOff val="-2045920"/>
            <a:satOff val="22554"/>
            <a:lumOff val="2148"/>
            <a:alphaOff val="0"/>
          </a:schemeClr>
        </a:solidFill>
        <a:ln w="12700" cap="rnd" cmpd="sng" algn="ctr">
          <a:solidFill>
            <a:schemeClr val="accent2">
              <a:tint val="40000"/>
              <a:alpha val="90000"/>
              <a:hueOff val="-2045920"/>
              <a:satOff val="22554"/>
              <a:lumOff val="2148"/>
              <a:alphaOff val="0"/>
            </a:schemeClr>
          </a:solidFill>
          <a:prstDash val="solid"/>
        </a:ln>
        <a:effectLst/>
      </dsp:spPr>
      <dsp:style>
        <a:lnRef idx="1">
          <a:scrgbClr r="0" g="0" b="0"/>
        </a:lnRef>
        <a:fillRef idx="1">
          <a:scrgbClr r="0" g="0" b="0"/>
        </a:fillRef>
        <a:effectRef idx="0">
          <a:scrgbClr r="0" g="0" b="0"/>
        </a:effectRef>
        <a:fontRef idx="minor"/>
      </dsp:style>
    </dsp:sp>
    <dsp:sp modelId="{2B810ABB-7E4A-4797-8EA6-A322BB368F75}">
      <dsp:nvSpPr>
        <dsp:cNvPr id="0" name=""/>
        <dsp:cNvSpPr/>
      </dsp:nvSpPr>
      <dsp:spPr>
        <a:xfrm>
          <a:off x="5798862" y="776287"/>
          <a:ext cx="2785833" cy="835750"/>
        </a:xfrm>
        <a:prstGeom prst="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20143" tIns="220143" rIns="220143" bIns="220143" numCol="1" spcCol="1270" anchor="ctr" anchorCtr="0">
          <a:noAutofit/>
        </a:bodyPr>
        <a:lstStyle/>
        <a:p>
          <a:pPr marL="0" lvl="0" indent="0" algn="ctr" defTabSz="622300">
            <a:lnSpc>
              <a:spcPct val="90000"/>
            </a:lnSpc>
            <a:spcBef>
              <a:spcPct val="0"/>
            </a:spcBef>
            <a:spcAft>
              <a:spcPct val="35000"/>
            </a:spcAft>
            <a:buNone/>
          </a:pPr>
          <a:r>
            <a:rPr lang="en-AU" sz="1400" kern="1200"/>
            <a:t>Most people in the world speak more than one language</a:t>
          </a:r>
          <a:endParaRPr lang="en-US" sz="1400" kern="1200"/>
        </a:p>
      </dsp:txBody>
      <dsp:txXfrm>
        <a:off x="5798862" y="776287"/>
        <a:ext cx="2785833" cy="835750"/>
      </dsp:txXfrm>
    </dsp:sp>
    <dsp:sp modelId="{71870C40-2607-40C6-87B7-BF79B53EF4B4}">
      <dsp:nvSpPr>
        <dsp:cNvPr id="0" name=""/>
        <dsp:cNvSpPr/>
      </dsp:nvSpPr>
      <dsp:spPr>
        <a:xfrm>
          <a:off x="5798862" y="1612037"/>
          <a:ext cx="2785833" cy="1493112"/>
        </a:xfrm>
        <a:prstGeom prst="rect">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5178" tIns="275178" rIns="275178" bIns="275178" numCol="1" spcCol="1270" anchor="t" anchorCtr="0">
          <a:noAutofit/>
        </a:bodyPr>
        <a:lstStyle/>
        <a:p>
          <a:pPr marL="0" lvl="0" indent="0" algn="l" defTabSz="488950">
            <a:lnSpc>
              <a:spcPct val="90000"/>
            </a:lnSpc>
            <a:spcBef>
              <a:spcPct val="0"/>
            </a:spcBef>
            <a:spcAft>
              <a:spcPct val="35000"/>
            </a:spcAft>
            <a:buNone/>
          </a:pPr>
          <a:r>
            <a:rPr lang="en-AU" sz="1100" kern="1200"/>
            <a:t>43% bilingual</a:t>
          </a:r>
          <a:endParaRPr lang="en-US" sz="1100" kern="1200"/>
        </a:p>
        <a:p>
          <a:pPr marL="0" lvl="0" indent="0" algn="l" defTabSz="488950">
            <a:lnSpc>
              <a:spcPct val="90000"/>
            </a:lnSpc>
            <a:spcBef>
              <a:spcPct val="0"/>
            </a:spcBef>
            <a:spcAft>
              <a:spcPct val="35000"/>
            </a:spcAft>
            <a:buNone/>
          </a:pPr>
          <a:r>
            <a:rPr lang="en-AU" sz="1100" kern="1200"/>
            <a:t>13% trilingual</a:t>
          </a:r>
          <a:endParaRPr lang="en-US" sz="1100" kern="1200"/>
        </a:p>
        <a:p>
          <a:pPr marL="0" lvl="0" indent="0" algn="l" defTabSz="488950">
            <a:lnSpc>
              <a:spcPct val="90000"/>
            </a:lnSpc>
            <a:spcBef>
              <a:spcPct val="0"/>
            </a:spcBef>
            <a:spcAft>
              <a:spcPct val="35000"/>
            </a:spcAft>
            <a:buNone/>
          </a:pPr>
          <a:r>
            <a:rPr lang="en-AU" sz="1100" kern="1200"/>
            <a:t>3% quadrilingual</a:t>
          </a:r>
          <a:endParaRPr lang="en-US" sz="1100" kern="1200"/>
        </a:p>
        <a:p>
          <a:pPr marL="0" lvl="0" indent="0" algn="l" defTabSz="488950">
            <a:lnSpc>
              <a:spcPct val="90000"/>
            </a:lnSpc>
            <a:spcBef>
              <a:spcPct val="0"/>
            </a:spcBef>
            <a:spcAft>
              <a:spcPct val="35000"/>
            </a:spcAft>
            <a:buNone/>
          </a:pPr>
          <a:r>
            <a:rPr lang="en-AU" sz="1100" kern="1200"/>
            <a:t>1% are polyglots...</a:t>
          </a:r>
          <a:endParaRPr lang="en-US" sz="1100" kern="1200"/>
        </a:p>
      </dsp:txBody>
      <dsp:txXfrm>
        <a:off x="5798862" y="1612037"/>
        <a:ext cx="2785833" cy="1493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7963B-7BFC-4745-82D5-CC60DBC17DB2}">
      <dsp:nvSpPr>
        <dsp:cNvPr id="0" name=""/>
        <dsp:cNvSpPr/>
      </dsp:nvSpPr>
      <dsp:spPr>
        <a:xfrm>
          <a:off x="0" y="898994"/>
          <a:ext cx="6656769" cy="1157625"/>
        </a:xfrm>
        <a:prstGeom prst="rect">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16639" tIns="437388" rIns="516639"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a:t>We use language to relay information about events and social relationships</a:t>
          </a:r>
          <a:endParaRPr lang="en-US" sz="2100" kern="1200"/>
        </a:p>
      </dsp:txBody>
      <dsp:txXfrm>
        <a:off x="0" y="898994"/>
        <a:ext cx="6656769" cy="1157625"/>
      </dsp:txXfrm>
    </dsp:sp>
    <dsp:sp modelId="{2F9B853C-8287-4A24-BB0A-62F03569A962}">
      <dsp:nvSpPr>
        <dsp:cNvPr id="0" name=""/>
        <dsp:cNvSpPr/>
      </dsp:nvSpPr>
      <dsp:spPr>
        <a:xfrm>
          <a:off x="332838" y="589034"/>
          <a:ext cx="4659738" cy="619920"/>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6127" tIns="0" rIns="176127" bIns="0" numCol="1" spcCol="1270" anchor="ctr" anchorCtr="0">
          <a:noAutofit/>
        </a:bodyPr>
        <a:lstStyle/>
        <a:p>
          <a:pPr marL="0" lvl="0" indent="0" algn="l" defTabSz="933450">
            <a:lnSpc>
              <a:spcPct val="90000"/>
            </a:lnSpc>
            <a:spcBef>
              <a:spcPct val="0"/>
            </a:spcBef>
            <a:spcAft>
              <a:spcPct val="35000"/>
            </a:spcAft>
            <a:buNone/>
          </a:pPr>
          <a:r>
            <a:rPr lang="en-AU" sz="2100" kern="1200"/>
            <a:t>Complex, mutually agreed system for linking form to meaning</a:t>
          </a:r>
          <a:endParaRPr lang="en-US" sz="2100" kern="1200"/>
        </a:p>
      </dsp:txBody>
      <dsp:txXfrm>
        <a:off x="363100" y="619296"/>
        <a:ext cx="4599214" cy="559396"/>
      </dsp:txXfrm>
    </dsp:sp>
    <dsp:sp modelId="{8ACA6006-B1E0-4188-B16F-65AFFC548353}">
      <dsp:nvSpPr>
        <dsp:cNvPr id="0" name=""/>
        <dsp:cNvSpPr/>
      </dsp:nvSpPr>
      <dsp:spPr>
        <a:xfrm>
          <a:off x="0" y="2479979"/>
          <a:ext cx="6656769" cy="1852200"/>
        </a:xfrm>
        <a:prstGeom prst="rect">
          <a:avLst/>
        </a:prstGeom>
        <a:solidFill>
          <a:schemeClr val="lt1">
            <a:alpha val="90000"/>
            <a:hueOff val="0"/>
            <a:satOff val="0"/>
            <a:lumOff val="0"/>
            <a:alphaOff val="0"/>
          </a:schemeClr>
        </a:solidFill>
        <a:ln w="12700" cap="rnd" cmpd="sng" algn="ctr">
          <a:solidFill>
            <a:schemeClr val="accent5">
              <a:hueOff val="2495256"/>
              <a:satOff val="-50489"/>
              <a:lumOff val="1569"/>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16639" tIns="437388" rIns="516639"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a:t>Sounds change</a:t>
          </a:r>
          <a:endParaRPr lang="en-US" sz="2100" kern="1200"/>
        </a:p>
        <a:p>
          <a:pPr marL="228600" lvl="1" indent="-228600" algn="l" defTabSz="933450">
            <a:lnSpc>
              <a:spcPct val="90000"/>
            </a:lnSpc>
            <a:spcBef>
              <a:spcPct val="0"/>
            </a:spcBef>
            <a:spcAft>
              <a:spcPct val="15000"/>
            </a:spcAft>
            <a:buChar char="•"/>
          </a:pPr>
          <a:r>
            <a:rPr lang="en-AU" sz="2100" kern="1200"/>
            <a:t>Words change</a:t>
          </a:r>
          <a:endParaRPr lang="en-US" sz="2100" kern="1200"/>
        </a:p>
        <a:p>
          <a:pPr marL="228600" lvl="1" indent="-228600" algn="l" defTabSz="933450">
            <a:lnSpc>
              <a:spcPct val="90000"/>
            </a:lnSpc>
            <a:spcBef>
              <a:spcPct val="0"/>
            </a:spcBef>
            <a:spcAft>
              <a:spcPct val="15000"/>
            </a:spcAft>
            <a:buChar char="•"/>
          </a:pPr>
          <a:r>
            <a:rPr lang="en-AU" sz="2100" kern="1200"/>
            <a:t>Syntax changes</a:t>
          </a:r>
          <a:endParaRPr lang="en-US" sz="2100" kern="1200"/>
        </a:p>
        <a:p>
          <a:pPr marL="228600" lvl="1" indent="-228600" algn="l" defTabSz="933450">
            <a:lnSpc>
              <a:spcPct val="90000"/>
            </a:lnSpc>
            <a:spcBef>
              <a:spcPct val="0"/>
            </a:spcBef>
            <a:spcAft>
              <a:spcPct val="15000"/>
            </a:spcAft>
            <a:buChar char="•"/>
          </a:pPr>
          <a:r>
            <a:rPr lang="en-AU" sz="2100" kern="1200"/>
            <a:t>Semantics change</a:t>
          </a:r>
          <a:endParaRPr lang="en-US" sz="2100" kern="1200"/>
        </a:p>
      </dsp:txBody>
      <dsp:txXfrm>
        <a:off x="0" y="2479979"/>
        <a:ext cx="6656769" cy="1852200"/>
      </dsp:txXfrm>
    </dsp:sp>
    <dsp:sp modelId="{32E65EB2-BAD5-4C69-B65A-2D18FF8B6271}">
      <dsp:nvSpPr>
        <dsp:cNvPr id="0" name=""/>
        <dsp:cNvSpPr/>
      </dsp:nvSpPr>
      <dsp:spPr>
        <a:xfrm>
          <a:off x="332838" y="2170020"/>
          <a:ext cx="4659738" cy="619920"/>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6127" tIns="0" rIns="176127" bIns="0" numCol="1" spcCol="1270" anchor="ctr" anchorCtr="0">
          <a:noAutofit/>
        </a:bodyPr>
        <a:lstStyle/>
        <a:p>
          <a:pPr marL="0" lvl="0" indent="0" algn="l" defTabSz="933450">
            <a:lnSpc>
              <a:spcPct val="90000"/>
            </a:lnSpc>
            <a:spcBef>
              <a:spcPct val="0"/>
            </a:spcBef>
            <a:spcAft>
              <a:spcPct val="35000"/>
            </a:spcAft>
            <a:buNone/>
          </a:pPr>
          <a:r>
            <a:rPr lang="en-AU" sz="2100" kern="1200"/>
            <a:t>Constantly changing</a:t>
          </a:r>
          <a:endParaRPr lang="en-US" sz="2100" kern="1200"/>
        </a:p>
      </dsp:txBody>
      <dsp:txXfrm>
        <a:off x="363100" y="2200282"/>
        <a:ext cx="4599214"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D0D63-194C-4454-94FB-CFC445F7C1C7}">
      <dsp:nvSpPr>
        <dsp:cNvPr id="0" name=""/>
        <dsp:cNvSpPr/>
      </dsp:nvSpPr>
      <dsp:spPr>
        <a:xfrm>
          <a:off x="0" y="1895"/>
          <a:ext cx="8596312"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71879-682B-4A4C-BB3B-BA7AA396217A}">
      <dsp:nvSpPr>
        <dsp:cNvPr id="0" name=""/>
        <dsp:cNvSpPr/>
      </dsp:nvSpPr>
      <dsp:spPr>
        <a:xfrm>
          <a:off x="0" y="1895"/>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A range of environmental factors can lead to changes in our speech</a:t>
          </a:r>
          <a:endParaRPr lang="en-US" sz="2400" kern="1200"/>
        </a:p>
      </dsp:txBody>
      <dsp:txXfrm>
        <a:off x="0" y="1895"/>
        <a:ext cx="8596312" cy="1292548"/>
      </dsp:txXfrm>
    </dsp:sp>
    <dsp:sp modelId="{A0468FC5-D606-49CD-B296-191712E402F9}">
      <dsp:nvSpPr>
        <dsp:cNvPr id="0" name=""/>
        <dsp:cNvSpPr/>
      </dsp:nvSpPr>
      <dsp:spPr>
        <a:xfrm>
          <a:off x="0" y="1294444"/>
          <a:ext cx="8596312"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E4C6E-17CD-4EA9-BEA5-02E0DD193AAF}">
      <dsp:nvSpPr>
        <dsp:cNvPr id="0" name=""/>
        <dsp:cNvSpPr/>
      </dsp:nvSpPr>
      <dsp:spPr>
        <a:xfrm>
          <a:off x="0" y="1294444"/>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Hypotheses around why tonal languages are centred around the equator (not so much about language change but about finding language external reasons for differences)</a:t>
          </a:r>
          <a:endParaRPr lang="en-US" sz="2400" kern="1200"/>
        </a:p>
      </dsp:txBody>
      <dsp:txXfrm>
        <a:off x="0" y="1294444"/>
        <a:ext cx="8596312" cy="1292548"/>
      </dsp:txXfrm>
    </dsp:sp>
    <dsp:sp modelId="{69D2C172-B42E-47A0-85EE-22F8DADB9DB9}">
      <dsp:nvSpPr>
        <dsp:cNvPr id="0" name=""/>
        <dsp:cNvSpPr/>
      </dsp:nvSpPr>
      <dsp:spPr>
        <a:xfrm>
          <a:off x="0" y="2586992"/>
          <a:ext cx="8596312"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A4E0B-49F5-4F8C-8325-32D82B43B26D}">
      <dsp:nvSpPr>
        <dsp:cNvPr id="0" name=""/>
        <dsp:cNvSpPr/>
      </dsp:nvSpPr>
      <dsp:spPr>
        <a:xfrm>
          <a:off x="0" y="2586992"/>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The bilabial fricative changing into a labiodental fricative due to diet</a:t>
          </a:r>
          <a:endParaRPr lang="en-US" sz="2400" kern="1200"/>
        </a:p>
      </dsp:txBody>
      <dsp:txXfrm>
        <a:off x="0" y="2586992"/>
        <a:ext cx="8596312" cy="12925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AB4C3-3CEC-4F2A-A7AF-2909DAC0344C}">
      <dsp:nvSpPr>
        <dsp:cNvPr id="0" name=""/>
        <dsp:cNvSpPr/>
      </dsp:nvSpPr>
      <dsp:spPr>
        <a:xfrm>
          <a:off x="0" y="473"/>
          <a:ext cx="8596312" cy="0"/>
        </a:xfrm>
        <a:prstGeom prst="lin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88C18C0-6EB3-4942-8836-BF2BA7F30FD2}">
      <dsp:nvSpPr>
        <dsp:cNvPr id="0" name=""/>
        <dsp:cNvSpPr/>
      </dsp:nvSpPr>
      <dsp:spPr>
        <a:xfrm>
          <a:off x="0" y="473"/>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a:t>Language is a complex ecosystem</a:t>
          </a:r>
          <a:endParaRPr lang="en-US" sz="2200" kern="1200"/>
        </a:p>
      </dsp:txBody>
      <dsp:txXfrm>
        <a:off x="0" y="473"/>
        <a:ext cx="8596312" cy="776097"/>
      </dsp:txXfrm>
    </dsp:sp>
    <dsp:sp modelId="{66D1C5B5-AE78-4AD7-A470-19C5277ABD3E}">
      <dsp:nvSpPr>
        <dsp:cNvPr id="0" name=""/>
        <dsp:cNvSpPr/>
      </dsp:nvSpPr>
      <dsp:spPr>
        <a:xfrm>
          <a:off x="0" y="776571"/>
          <a:ext cx="8596312" cy="0"/>
        </a:xfrm>
        <a:prstGeom prst="line">
          <a:avLst/>
        </a:prstGeom>
        <a:gradFill rotWithShape="0">
          <a:gsLst>
            <a:gs pos="0">
              <a:schemeClr val="accent5">
                <a:hueOff val="623814"/>
                <a:satOff val="-12622"/>
                <a:lumOff val="392"/>
                <a:alphaOff val="0"/>
                <a:tint val="96000"/>
                <a:lumMod val="100000"/>
              </a:schemeClr>
            </a:gs>
            <a:gs pos="78000">
              <a:schemeClr val="accent5">
                <a:hueOff val="623814"/>
                <a:satOff val="-12622"/>
                <a:lumOff val="392"/>
                <a:alphaOff val="0"/>
                <a:shade val="94000"/>
                <a:lumMod val="94000"/>
              </a:schemeClr>
            </a:gs>
          </a:gsLst>
          <a:lin ang="5400000" scaled="0"/>
        </a:gradFill>
        <a:ln w="12700" cap="rnd" cmpd="sng" algn="ctr">
          <a:solidFill>
            <a:schemeClr val="accent5">
              <a:hueOff val="623814"/>
              <a:satOff val="-12622"/>
              <a:lumOff val="392"/>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0969230-98F9-45BF-B80F-78681AC1DC33}">
      <dsp:nvSpPr>
        <dsp:cNvPr id="0" name=""/>
        <dsp:cNvSpPr/>
      </dsp:nvSpPr>
      <dsp:spPr>
        <a:xfrm>
          <a:off x="0" y="776571"/>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a:t>A change in one place has flow on effects to other linguistic layers</a:t>
          </a:r>
          <a:endParaRPr lang="en-US" sz="2200" kern="1200"/>
        </a:p>
      </dsp:txBody>
      <dsp:txXfrm>
        <a:off x="0" y="776571"/>
        <a:ext cx="8596312" cy="776097"/>
      </dsp:txXfrm>
    </dsp:sp>
    <dsp:sp modelId="{47508EE1-5019-48BC-9050-9EAA4837350F}">
      <dsp:nvSpPr>
        <dsp:cNvPr id="0" name=""/>
        <dsp:cNvSpPr/>
      </dsp:nvSpPr>
      <dsp:spPr>
        <a:xfrm>
          <a:off x="0" y="1552669"/>
          <a:ext cx="8596312" cy="0"/>
        </a:xfrm>
        <a:prstGeom prst="line">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w="12700" cap="rnd" cmpd="sng" algn="ctr">
          <a:solidFill>
            <a:schemeClr val="accent5">
              <a:hueOff val="1247628"/>
              <a:satOff val="-25244"/>
              <a:lumOff val="784"/>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FA2938E-5A3A-4E39-9E22-7DCC32F28937}">
      <dsp:nvSpPr>
        <dsp:cNvPr id="0" name=""/>
        <dsp:cNvSpPr/>
      </dsp:nvSpPr>
      <dsp:spPr>
        <a:xfrm>
          <a:off x="0" y="1552669"/>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a:t>A change from ɸ to f changes the rules for how words are formed</a:t>
          </a:r>
          <a:endParaRPr lang="en-US" sz="2200" kern="1200"/>
        </a:p>
      </dsp:txBody>
      <dsp:txXfrm>
        <a:off x="0" y="1552669"/>
        <a:ext cx="8596312" cy="776097"/>
      </dsp:txXfrm>
    </dsp:sp>
    <dsp:sp modelId="{B17F5A8E-9679-424D-B02D-09520294D01D}">
      <dsp:nvSpPr>
        <dsp:cNvPr id="0" name=""/>
        <dsp:cNvSpPr/>
      </dsp:nvSpPr>
      <dsp:spPr>
        <a:xfrm>
          <a:off x="0" y="2328767"/>
          <a:ext cx="8596312" cy="0"/>
        </a:xfrm>
        <a:prstGeom prst="line">
          <a:avLst/>
        </a:prstGeom>
        <a:gradFill rotWithShape="0">
          <a:gsLst>
            <a:gs pos="0">
              <a:schemeClr val="accent5">
                <a:hueOff val="1871442"/>
                <a:satOff val="-37867"/>
                <a:lumOff val="1177"/>
                <a:alphaOff val="0"/>
                <a:tint val="96000"/>
                <a:lumMod val="100000"/>
              </a:schemeClr>
            </a:gs>
            <a:gs pos="78000">
              <a:schemeClr val="accent5">
                <a:hueOff val="1871442"/>
                <a:satOff val="-37867"/>
                <a:lumOff val="1177"/>
                <a:alphaOff val="0"/>
                <a:shade val="94000"/>
                <a:lumMod val="94000"/>
              </a:schemeClr>
            </a:gs>
          </a:gsLst>
          <a:lin ang="5400000" scaled="0"/>
        </a:gradFill>
        <a:ln w="12700" cap="rnd" cmpd="sng" algn="ctr">
          <a:solidFill>
            <a:schemeClr val="accent5">
              <a:hueOff val="1871442"/>
              <a:satOff val="-37867"/>
              <a:lumOff val="117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912B80-EF42-4C4B-AA33-E9052406A6BA}">
      <dsp:nvSpPr>
        <dsp:cNvPr id="0" name=""/>
        <dsp:cNvSpPr/>
      </dsp:nvSpPr>
      <dsp:spPr>
        <a:xfrm>
          <a:off x="0" y="2328767"/>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a:t>This could create ambiguity</a:t>
          </a:r>
          <a:endParaRPr lang="en-US" sz="2200" kern="1200"/>
        </a:p>
      </dsp:txBody>
      <dsp:txXfrm>
        <a:off x="0" y="2328767"/>
        <a:ext cx="8596312" cy="776097"/>
      </dsp:txXfrm>
    </dsp:sp>
    <dsp:sp modelId="{D1682E75-1A60-462B-ABE9-8BB6D372F154}">
      <dsp:nvSpPr>
        <dsp:cNvPr id="0" name=""/>
        <dsp:cNvSpPr/>
      </dsp:nvSpPr>
      <dsp:spPr>
        <a:xfrm>
          <a:off x="0" y="3104865"/>
          <a:ext cx="8596312" cy="0"/>
        </a:xfrm>
        <a:prstGeom prst="line">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w="12700" cap="rnd" cmpd="sng" algn="ctr">
          <a:solidFill>
            <a:schemeClr val="accent5">
              <a:hueOff val="2495256"/>
              <a:satOff val="-50489"/>
              <a:lumOff val="156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37A9381-D9B5-4346-94AA-777938929FBD}">
      <dsp:nvSpPr>
        <dsp:cNvPr id="0" name=""/>
        <dsp:cNvSpPr/>
      </dsp:nvSpPr>
      <dsp:spPr>
        <a:xfrm>
          <a:off x="0" y="3104865"/>
          <a:ext cx="8596312"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AU" sz="2200" kern="1200"/>
            <a:t>Which in turn starts changing syntax and semantics</a:t>
          </a:r>
          <a:endParaRPr lang="en-US" sz="2200" kern="1200"/>
        </a:p>
      </dsp:txBody>
      <dsp:txXfrm>
        <a:off x="0" y="3104865"/>
        <a:ext cx="8596312" cy="776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8458B-4CF6-4D37-8604-3E45FBC6E66C}">
      <dsp:nvSpPr>
        <dsp:cNvPr id="0" name=""/>
        <dsp:cNvSpPr/>
      </dsp:nvSpPr>
      <dsp:spPr>
        <a:xfrm>
          <a:off x="0" y="0"/>
          <a:ext cx="9618133" cy="0"/>
        </a:xfrm>
        <a:prstGeom prst="line">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8A98DF4-0068-48F8-A00E-FC2F5879A936}">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Language relies on inter-generational transfer</a:t>
          </a:r>
          <a:endParaRPr lang="en-US" sz="2900" kern="1200"/>
        </a:p>
      </dsp:txBody>
      <dsp:txXfrm>
        <a:off x="0" y="0"/>
        <a:ext cx="9618133" cy="1023370"/>
      </dsp:txXfrm>
    </dsp:sp>
    <dsp:sp modelId="{1BCE7CE6-D4DD-438C-B7B8-7F251F611686}">
      <dsp:nvSpPr>
        <dsp:cNvPr id="0" name=""/>
        <dsp:cNvSpPr/>
      </dsp:nvSpPr>
      <dsp:spPr>
        <a:xfrm>
          <a:off x="0" y="1023370"/>
          <a:ext cx="9618133" cy="0"/>
        </a:xfrm>
        <a:prstGeom prst="line">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99DE0B7-E20E-4902-A1AD-BF7DAB9FF9C7}">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The level of mastery of the parent affects the level of mastery of the child (initially)</a:t>
          </a:r>
          <a:endParaRPr lang="en-US" sz="2900" kern="1200"/>
        </a:p>
      </dsp:txBody>
      <dsp:txXfrm>
        <a:off x="0" y="1023370"/>
        <a:ext cx="9618133" cy="1023370"/>
      </dsp:txXfrm>
    </dsp:sp>
    <dsp:sp modelId="{0A4D67B0-014A-4268-B1BD-9287508FE448}">
      <dsp:nvSpPr>
        <dsp:cNvPr id="0" name=""/>
        <dsp:cNvSpPr/>
      </dsp:nvSpPr>
      <dsp:spPr>
        <a:xfrm>
          <a:off x="0" y="2046741"/>
          <a:ext cx="9618133" cy="0"/>
        </a:xfrm>
        <a:prstGeom prst="line">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02F5C69A-36D0-4D9C-BF87-3BCB949E467B}">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The accent of the child’s friends affect the accent of the child</a:t>
          </a:r>
          <a:endParaRPr lang="en-US" sz="2900" kern="1200"/>
        </a:p>
      </dsp:txBody>
      <dsp:txXfrm>
        <a:off x="0" y="2046741"/>
        <a:ext cx="9618133" cy="1023370"/>
      </dsp:txXfrm>
    </dsp:sp>
    <dsp:sp modelId="{4CBAF131-B173-4CE2-8141-339D830427C1}">
      <dsp:nvSpPr>
        <dsp:cNvPr id="0" name=""/>
        <dsp:cNvSpPr/>
      </dsp:nvSpPr>
      <dsp:spPr>
        <a:xfrm>
          <a:off x="0" y="3070111"/>
          <a:ext cx="9618133" cy="0"/>
        </a:xfrm>
        <a:prstGeom prst="line">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511A2B0-82F5-405F-8196-1575A4F5E6BD}">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Why?</a:t>
          </a:r>
          <a:endParaRPr lang="en-US" sz="2900" kern="1200"/>
        </a:p>
      </dsp:txBody>
      <dsp:txXfrm>
        <a:off x="0" y="3070111"/>
        <a:ext cx="9618133" cy="10233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6B27-230C-4DDC-9C85-26C7D8B4F4B8}">
      <dsp:nvSpPr>
        <dsp:cNvPr id="0" name=""/>
        <dsp:cNvSpPr/>
      </dsp:nvSpPr>
      <dsp:spPr>
        <a:xfrm>
          <a:off x="0" y="1895"/>
          <a:ext cx="8596312"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F7B6D930-C4C0-4602-B374-40965A441903}">
      <dsp:nvSpPr>
        <dsp:cNvPr id="0" name=""/>
        <dsp:cNvSpPr/>
      </dsp:nvSpPr>
      <dsp:spPr>
        <a:xfrm>
          <a:off x="0" y="1895"/>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AU" sz="3100" kern="1200"/>
            <a:t>Language is used to indicate social relationships</a:t>
          </a:r>
          <a:endParaRPr lang="en-US" sz="3100" kern="1200"/>
        </a:p>
      </dsp:txBody>
      <dsp:txXfrm>
        <a:off x="0" y="1895"/>
        <a:ext cx="8596312" cy="1292548"/>
      </dsp:txXfrm>
    </dsp:sp>
    <dsp:sp modelId="{2D777B5F-949C-4DA0-A477-4CB3DD61DEA6}">
      <dsp:nvSpPr>
        <dsp:cNvPr id="0" name=""/>
        <dsp:cNvSpPr/>
      </dsp:nvSpPr>
      <dsp:spPr>
        <a:xfrm>
          <a:off x="0" y="1294444"/>
          <a:ext cx="8596312"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EEA5EE6C-54EC-4FBD-8B5B-29A0AF119EA0}">
      <dsp:nvSpPr>
        <dsp:cNvPr id="0" name=""/>
        <dsp:cNvSpPr/>
      </dsp:nvSpPr>
      <dsp:spPr>
        <a:xfrm>
          <a:off x="0" y="1294444"/>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AU" sz="3100" kern="1200"/>
            <a:t>We unconsciously (mostly) modify our language to the situations we find ourselves in</a:t>
          </a:r>
          <a:endParaRPr lang="en-US" sz="3100" kern="1200"/>
        </a:p>
      </dsp:txBody>
      <dsp:txXfrm>
        <a:off x="0" y="1294444"/>
        <a:ext cx="8596312" cy="1292548"/>
      </dsp:txXfrm>
    </dsp:sp>
    <dsp:sp modelId="{E20A1E80-3A00-4075-9551-F4C7121649DB}">
      <dsp:nvSpPr>
        <dsp:cNvPr id="0" name=""/>
        <dsp:cNvSpPr/>
      </dsp:nvSpPr>
      <dsp:spPr>
        <a:xfrm>
          <a:off x="0" y="2586992"/>
          <a:ext cx="8596312"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F2A3C142-284D-46E5-A81D-E0309638EA9D}">
      <dsp:nvSpPr>
        <dsp:cNvPr id="0" name=""/>
        <dsp:cNvSpPr/>
      </dsp:nvSpPr>
      <dsp:spPr>
        <a:xfrm>
          <a:off x="0" y="2586992"/>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AU" sz="3100" kern="1200"/>
            <a:t>Children are under pressure to communicate like their peers from a very early age </a:t>
          </a:r>
          <a:endParaRPr lang="en-US" sz="3100" kern="1200"/>
        </a:p>
      </dsp:txBody>
      <dsp:txXfrm>
        <a:off x="0" y="2586992"/>
        <a:ext cx="8596312" cy="12925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03F48-BBC7-4849-AF7E-891096C204B5}">
      <dsp:nvSpPr>
        <dsp:cNvPr id="0" name=""/>
        <dsp:cNvSpPr/>
      </dsp:nvSpPr>
      <dsp:spPr>
        <a:xfrm>
          <a:off x="0" y="1895"/>
          <a:ext cx="8596312" cy="0"/>
        </a:xfrm>
        <a:prstGeom prst="line">
          <a:avLst/>
        </a:prstGeom>
        <a:gradFill rotWithShape="0">
          <a:gsLst>
            <a:gs pos="0">
              <a:schemeClr val="accent5">
                <a:hueOff val="0"/>
                <a:satOff val="0"/>
                <a:lumOff val="0"/>
                <a:alphaOff val="0"/>
                <a:tint val="65000"/>
                <a:lumMod val="110000"/>
              </a:schemeClr>
            </a:gs>
            <a:gs pos="88000">
              <a:schemeClr val="accent5">
                <a:hueOff val="0"/>
                <a:satOff val="0"/>
                <a:lumOff val="0"/>
                <a:alphaOff val="0"/>
                <a:tint val="90000"/>
              </a:schemeClr>
            </a:gs>
          </a:gsLst>
          <a:lin ang="5400000" scaled="0"/>
        </a:gradFill>
        <a:ln w="12700" cap="rnd" cmpd="sng" algn="ctr">
          <a:solidFill>
            <a:schemeClr val="accent5">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3C4E18B-B185-46C3-89DB-088CBDA7416F}">
      <dsp:nvSpPr>
        <dsp:cNvPr id="0" name=""/>
        <dsp:cNvSpPr/>
      </dsp:nvSpPr>
      <dsp:spPr>
        <a:xfrm>
          <a:off x="0" y="1895"/>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Historical linguistics focusses predominantly on these types of internal changes</a:t>
          </a:r>
          <a:endParaRPr lang="en-US" sz="2400" kern="1200"/>
        </a:p>
      </dsp:txBody>
      <dsp:txXfrm>
        <a:off x="0" y="1895"/>
        <a:ext cx="8596312" cy="1292548"/>
      </dsp:txXfrm>
    </dsp:sp>
    <dsp:sp modelId="{11549071-EA80-4E3F-9836-93458078A9E3}">
      <dsp:nvSpPr>
        <dsp:cNvPr id="0" name=""/>
        <dsp:cNvSpPr/>
      </dsp:nvSpPr>
      <dsp:spPr>
        <a:xfrm>
          <a:off x="0" y="1294444"/>
          <a:ext cx="8596312" cy="0"/>
        </a:xfrm>
        <a:prstGeom prst="line">
          <a:avLst/>
        </a:prstGeom>
        <a:gradFill rotWithShape="0">
          <a:gsLst>
            <a:gs pos="0">
              <a:schemeClr val="accent5">
                <a:hueOff val="1247628"/>
                <a:satOff val="-25244"/>
                <a:lumOff val="784"/>
                <a:alphaOff val="0"/>
                <a:tint val="65000"/>
                <a:lumMod val="110000"/>
              </a:schemeClr>
            </a:gs>
            <a:gs pos="88000">
              <a:schemeClr val="accent5">
                <a:hueOff val="1247628"/>
                <a:satOff val="-25244"/>
                <a:lumOff val="784"/>
                <a:alphaOff val="0"/>
                <a:tint val="90000"/>
              </a:schemeClr>
            </a:gs>
          </a:gsLst>
          <a:lin ang="5400000" scaled="0"/>
        </a:gradFill>
        <a:ln w="12700" cap="rnd" cmpd="sng" algn="ctr">
          <a:solidFill>
            <a:schemeClr val="accent5">
              <a:hueOff val="1247628"/>
              <a:satOff val="-25244"/>
              <a:lumOff val="78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7D0420FE-6248-4043-B8C7-072F7CD3448E}">
      <dsp:nvSpPr>
        <dsp:cNvPr id="0" name=""/>
        <dsp:cNvSpPr/>
      </dsp:nvSpPr>
      <dsp:spPr>
        <a:xfrm>
          <a:off x="0" y="1294444"/>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By using the comparative method, linguists are able to hypothesise earlier states of language</a:t>
          </a:r>
          <a:endParaRPr lang="en-US" sz="2400" kern="1200"/>
        </a:p>
      </dsp:txBody>
      <dsp:txXfrm>
        <a:off x="0" y="1294444"/>
        <a:ext cx="8596312" cy="1292548"/>
      </dsp:txXfrm>
    </dsp:sp>
    <dsp:sp modelId="{8402404A-CC18-4F0D-A663-E2D9DB8492F7}">
      <dsp:nvSpPr>
        <dsp:cNvPr id="0" name=""/>
        <dsp:cNvSpPr/>
      </dsp:nvSpPr>
      <dsp:spPr>
        <a:xfrm>
          <a:off x="0" y="2586992"/>
          <a:ext cx="8596312" cy="0"/>
        </a:xfrm>
        <a:prstGeom prst="line">
          <a:avLst/>
        </a:prstGeom>
        <a:gradFill rotWithShape="0">
          <a:gsLst>
            <a:gs pos="0">
              <a:schemeClr val="accent5">
                <a:hueOff val="2495256"/>
                <a:satOff val="-50489"/>
                <a:lumOff val="1569"/>
                <a:alphaOff val="0"/>
                <a:tint val="65000"/>
                <a:lumMod val="110000"/>
              </a:schemeClr>
            </a:gs>
            <a:gs pos="88000">
              <a:schemeClr val="accent5">
                <a:hueOff val="2495256"/>
                <a:satOff val="-50489"/>
                <a:lumOff val="1569"/>
                <a:alphaOff val="0"/>
                <a:tint val="90000"/>
              </a:schemeClr>
            </a:gs>
          </a:gsLst>
          <a:lin ang="5400000" scaled="0"/>
        </a:gradFill>
        <a:ln w="12700" cap="rnd" cmpd="sng" algn="ctr">
          <a:solidFill>
            <a:schemeClr val="accent5">
              <a:hueOff val="2495256"/>
              <a:satOff val="-50489"/>
              <a:lumOff val="1569"/>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795D98A-9D86-4FC3-9D0F-5C768962D4CF}">
      <dsp:nvSpPr>
        <dsp:cNvPr id="0" name=""/>
        <dsp:cNvSpPr/>
      </dsp:nvSpPr>
      <dsp:spPr>
        <a:xfrm>
          <a:off x="0" y="2586992"/>
          <a:ext cx="8596312" cy="129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AU" sz="2400" kern="1200"/>
            <a:t>The comparative method takes lists of ‘cognate’ words (words that have the same meaning) and using principles of common sound changes can reconstruct ‘proto-langauges’</a:t>
          </a:r>
          <a:endParaRPr lang="en-US" sz="2400" kern="1200"/>
        </a:p>
      </dsp:txBody>
      <dsp:txXfrm>
        <a:off x="0" y="2586992"/>
        <a:ext cx="8596312" cy="12925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DEB81-EA0B-4A90-A2DC-C42277C61635}" type="datetimeFigureOut">
              <a:rPr lang="en-AU" smtClean="0"/>
              <a:t>6/06/2018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12596-9D7F-465E-82D3-2E76171EBC41}" type="slidenum">
              <a:rPr lang="en-AU" smtClean="0"/>
              <a:t>‹#›</a:t>
            </a:fld>
            <a:endParaRPr lang="en-AU"/>
          </a:p>
        </p:txBody>
      </p:sp>
    </p:spTree>
    <p:extLst>
      <p:ext uri="{BB962C8B-B14F-4D97-AF65-F5344CB8AC3E}">
        <p14:creationId xmlns:p14="http://schemas.microsoft.com/office/powerpoint/2010/main" val="247420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https://youtu.be/_K13GJkGvDw</a:t>
            </a:r>
          </a:p>
          <a:p>
            <a:endParaRPr lang="en-AU" dirty="0"/>
          </a:p>
        </p:txBody>
      </p:sp>
      <p:sp>
        <p:nvSpPr>
          <p:cNvPr id="4" name="Slide Number Placeholder 3"/>
          <p:cNvSpPr>
            <a:spLocks noGrp="1"/>
          </p:cNvSpPr>
          <p:nvPr>
            <p:ph type="sldNum" sz="quarter" idx="10"/>
          </p:nvPr>
        </p:nvSpPr>
        <p:spPr/>
        <p:txBody>
          <a:bodyPr/>
          <a:lstStyle/>
          <a:p>
            <a:fld id="{22B12596-9D7F-465E-82D3-2E76171EBC41}" type="slidenum">
              <a:rPr lang="en-AU" smtClean="0"/>
              <a:t>3</a:t>
            </a:fld>
            <a:endParaRPr lang="en-AU"/>
          </a:p>
        </p:txBody>
      </p:sp>
    </p:spTree>
    <p:extLst>
      <p:ext uri="{BB962C8B-B14F-4D97-AF65-F5344CB8AC3E}">
        <p14:creationId xmlns:p14="http://schemas.microsoft.com/office/powerpoint/2010/main" val="95759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 example on board for this.....</a:t>
            </a:r>
          </a:p>
        </p:txBody>
      </p:sp>
      <p:sp>
        <p:nvSpPr>
          <p:cNvPr id="4" name="Slide Number Placeholder 3"/>
          <p:cNvSpPr>
            <a:spLocks noGrp="1"/>
          </p:cNvSpPr>
          <p:nvPr>
            <p:ph type="sldNum" sz="quarter" idx="10"/>
          </p:nvPr>
        </p:nvSpPr>
        <p:spPr/>
        <p:txBody>
          <a:bodyPr/>
          <a:lstStyle/>
          <a:p>
            <a:fld id="{22B12596-9D7F-465E-82D3-2E76171EBC41}" type="slidenum">
              <a:rPr lang="en-AU" smtClean="0"/>
              <a:t>18</a:t>
            </a:fld>
            <a:endParaRPr lang="en-AU"/>
          </a:p>
        </p:txBody>
      </p:sp>
    </p:spTree>
    <p:extLst>
      <p:ext uri="{BB962C8B-B14F-4D97-AF65-F5344CB8AC3E}">
        <p14:creationId xmlns:p14="http://schemas.microsoft.com/office/powerpoint/2010/main" val="52008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And as described in Greenhill (2015), such data are </a:t>
            </a:r>
            <a:r>
              <a:rPr lang="en-US" b="0" baseline="0" dirty="0" err="1"/>
              <a:t>analysed</a:t>
            </a:r>
            <a:r>
              <a:rPr lang="en-US" b="0" baseline="0" dirty="0"/>
              <a:t> in terms of presence versus absence of each cognate set found within the language family</a:t>
            </a:r>
          </a:p>
          <a:p>
            <a:pPr marL="628650" lvl="1" indent="-171450">
              <a:buFontTx/>
              <a:buChar char="-"/>
            </a:pPr>
            <a:r>
              <a:rPr lang="en-US" b="0" baseline="0" dirty="0"/>
              <a:t>shown here with the Fijian and Polynesian data that Simon used in the article</a:t>
            </a:r>
          </a:p>
          <a:p>
            <a:pPr marL="171450" lvl="0" indent="-171450">
              <a:buFontTx/>
              <a:buChar char="-"/>
            </a:pPr>
            <a:r>
              <a:rPr lang="en-US" b="0" baseline="0" dirty="0"/>
              <a:t>A difference with these data from the data that we used for the Micronesian example, is that here we are looking at presence versus absence of a cognate, rather than presence of particular sound changes</a:t>
            </a:r>
          </a:p>
          <a:p>
            <a:pPr marL="171450" lvl="0" indent="-171450">
              <a:buFontTx/>
              <a:buChar char="-"/>
            </a:pPr>
            <a:r>
              <a:rPr lang="en-US" b="0" baseline="0" dirty="0"/>
              <a:t>but the principle is still the same – looking for historical relationships among languages through shared cognates</a:t>
            </a:r>
          </a:p>
          <a:p>
            <a:pPr marL="171450" lvl="0" indent="-171450">
              <a:buFontTx/>
              <a:buChar char="-"/>
            </a:pPr>
            <a:endParaRPr lang="en-US" b="0" baseline="0" dirty="0"/>
          </a:p>
        </p:txBody>
      </p:sp>
      <p:sp>
        <p:nvSpPr>
          <p:cNvPr id="4" name="Slide Number Placeholder 3"/>
          <p:cNvSpPr>
            <a:spLocks noGrp="1"/>
          </p:cNvSpPr>
          <p:nvPr>
            <p:ph type="sldNum" sz="quarter" idx="10"/>
          </p:nvPr>
        </p:nvSpPr>
        <p:spPr/>
        <p:txBody>
          <a:bodyPr/>
          <a:lstStyle/>
          <a:p>
            <a:fld id="{64954B85-A84B-D649-A1A0-0FE66C9BE87E}" type="slidenum">
              <a:rPr lang="en-US" smtClean="0"/>
              <a:t>21</a:t>
            </a:fld>
            <a:endParaRPr lang="en-US"/>
          </a:p>
        </p:txBody>
      </p:sp>
    </p:spTree>
    <p:extLst>
      <p:ext uri="{BB962C8B-B14F-4D97-AF65-F5344CB8AC3E}">
        <p14:creationId xmlns:p14="http://schemas.microsoft.com/office/powerpoint/2010/main" val="26280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The study described in Greenhill’s article is one that tested two hypotheses regarding the possible movements of people which has resulted in the geographical spread of contemporary Austronesian languages</a:t>
            </a:r>
          </a:p>
          <a:p>
            <a:pPr marL="628650" lvl="1" indent="-171450">
              <a:buFontTx/>
              <a:buChar char="-"/>
            </a:pPr>
            <a:r>
              <a:rPr lang="en-US" b="0" baseline="0" dirty="0"/>
              <a:t>Hypothesis 1 (red): is the generally accepted one, that the homeland of the Austronesian language family is in Taiwan</a:t>
            </a:r>
          </a:p>
          <a:p>
            <a:pPr marL="1085850" lvl="2" indent="-171450">
              <a:buFontTx/>
              <a:buChar char="-"/>
            </a:pPr>
            <a:r>
              <a:rPr lang="en-US" b="0" baseline="0" dirty="0"/>
              <a:t>and that ancient Austronesian speakers moved southwards into the </a:t>
            </a:r>
            <a:r>
              <a:rPr lang="en-US" b="0" baseline="0" dirty="0" err="1"/>
              <a:t>Phillippines</a:t>
            </a:r>
            <a:r>
              <a:rPr lang="en-US" b="0" baseline="0" dirty="0"/>
              <a:t>, into Indonesian and eastwards into the Pacific</a:t>
            </a:r>
          </a:p>
          <a:p>
            <a:pPr marL="628650" lvl="1" indent="-171450">
              <a:buFontTx/>
              <a:buChar char="-"/>
            </a:pPr>
            <a:r>
              <a:rPr lang="en-US" b="0" baseline="0" dirty="0"/>
              <a:t>Hypothesis 2 (blue): is less well-accepted, and proposes that the homeland of Austronesian language family was in the region of Sulawesi and the Moluccas</a:t>
            </a:r>
          </a:p>
          <a:p>
            <a:pPr marL="1085850" lvl="2" indent="-171450">
              <a:buFontTx/>
              <a:buChar char="-"/>
            </a:pPr>
            <a:r>
              <a:rPr lang="en-US" b="0" baseline="0" dirty="0"/>
              <a:t>and that ancient Austronesian speakers spread both northwards and eastwards from there </a:t>
            </a:r>
          </a:p>
        </p:txBody>
      </p:sp>
      <p:sp>
        <p:nvSpPr>
          <p:cNvPr id="4" name="Slide Number Placeholder 3"/>
          <p:cNvSpPr>
            <a:spLocks noGrp="1"/>
          </p:cNvSpPr>
          <p:nvPr>
            <p:ph type="sldNum" sz="quarter" idx="10"/>
          </p:nvPr>
        </p:nvSpPr>
        <p:spPr/>
        <p:txBody>
          <a:bodyPr/>
          <a:lstStyle/>
          <a:p>
            <a:fld id="{64954B85-A84B-D649-A1A0-0FE66C9BE87E}" type="slidenum">
              <a:rPr lang="en-US" smtClean="0"/>
              <a:t>22</a:t>
            </a:fld>
            <a:endParaRPr lang="en-US"/>
          </a:p>
        </p:txBody>
      </p:sp>
    </p:spTree>
    <p:extLst>
      <p:ext uri="{BB962C8B-B14F-4D97-AF65-F5344CB8AC3E}">
        <p14:creationId xmlns:p14="http://schemas.microsoft.com/office/powerpoint/2010/main" val="1068148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Gray et al. (2009) used a Bayesian phylogeny of the Austronesian language family to test a number of different aspects of these two hypotheses about the dispersal of Austronesian speaking peoples</a:t>
            </a:r>
          </a:p>
          <a:p>
            <a:pPr marL="171450" lvl="0" indent="-171450">
              <a:buFontTx/>
              <a:buChar char="-"/>
            </a:pPr>
            <a:r>
              <a:rPr lang="en-US" b="0" baseline="0" dirty="0"/>
              <a:t>First, the phylogeny itself suggests a hierarchical structure such that the Austronesian family encompasses all languages within the region, while the next largest subgroup encompasses all Austronesian languages outside of Taiwan</a:t>
            </a:r>
          </a:p>
          <a:p>
            <a:pPr marL="628650" lvl="1" indent="-171450">
              <a:buFontTx/>
              <a:buChar char="-"/>
            </a:pPr>
            <a:r>
              <a:rPr lang="en-US" b="0" baseline="0" dirty="0"/>
              <a:t>we can see that this nested structure patterns in a way that suggests the south, then eastwards dispersal of people – i.e. a chainlike pattern rather than a two-pronged expansion (Greenhill 2015:373)</a:t>
            </a:r>
          </a:p>
        </p:txBody>
      </p:sp>
      <p:sp>
        <p:nvSpPr>
          <p:cNvPr id="4" name="Slide Number Placeholder 3"/>
          <p:cNvSpPr>
            <a:spLocks noGrp="1"/>
          </p:cNvSpPr>
          <p:nvPr>
            <p:ph type="sldNum" sz="quarter" idx="10"/>
          </p:nvPr>
        </p:nvSpPr>
        <p:spPr/>
        <p:txBody>
          <a:bodyPr/>
          <a:lstStyle/>
          <a:p>
            <a:fld id="{64954B85-A84B-D649-A1A0-0FE66C9BE87E}" type="slidenum">
              <a:rPr lang="en-US" smtClean="0"/>
              <a:t>23</a:t>
            </a:fld>
            <a:endParaRPr lang="en-US"/>
          </a:p>
        </p:txBody>
      </p:sp>
    </p:spTree>
    <p:extLst>
      <p:ext uri="{BB962C8B-B14F-4D97-AF65-F5344CB8AC3E}">
        <p14:creationId xmlns:p14="http://schemas.microsoft.com/office/powerpoint/2010/main" val="63224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Second, these two hypotheses point to different timings of the Austronesian expansion</a:t>
            </a:r>
          </a:p>
          <a:p>
            <a:pPr marL="628650" lvl="1" indent="-171450">
              <a:buFontTx/>
              <a:buChar char="-"/>
            </a:pPr>
            <a:r>
              <a:rPr lang="en-US" b="0" baseline="0" dirty="0"/>
              <a:t>Hypothesis 2 – the </a:t>
            </a:r>
            <a:r>
              <a:rPr lang="en-US" b="0" baseline="0" dirty="0" err="1"/>
              <a:t>Wallacea</a:t>
            </a:r>
            <a:r>
              <a:rPr lang="en-US" b="0" baseline="0" dirty="0"/>
              <a:t> hypothesis – argues that the An expansion was triggered by the rising sea level at the end of the last Ice Age (c. 13,000 – 15,000 BP) and reflects the expansion of an ancient network of maritime exchange</a:t>
            </a:r>
          </a:p>
          <a:p>
            <a:pPr marL="628650" lvl="1" indent="-171450">
              <a:buFontTx/>
              <a:buChar char="-"/>
            </a:pPr>
            <a:r>
              <a:rPr lang="en-US" b="0" baseline="0" dirty="0"/>
              <a:t>Hypothesis 1 – out of Taiwan – argues that the An expansion was much later and connected with a cultural complex in Taiwan that can be dated to about 5,500 BP</a:t>
            </a:r>
          </a:p>
          <a:p>
            <a:pPr marL="171450" lvl="0" indent="-171450">
              <a:buFontTx/>
              <a:buChar char="-"/>
            </a:pPr>
            <a:r>
              <a:rPr lang="en-US" b="0" baseline="0" dirty="0"/>
              <a:t>Gray et al. estimated the age of the Austronesian by adding robust archaeological dates to the phylogeny at several points – these include dates of first settlement dates, and also links made between particular archaeological cultural complexes and Austronesian languages, like the 3,500 BP for Oceanic</a:t>
            </a:r>
          </a:p>
          <a:p>
            <a:pPr marL="171450" lvl="0" indent="-171450">
              <a:buFontTx/>
              <a:buChar char="-"/>
            </a:pPr>
            <a:r>
              <a:rPr lang="en-US" b="0" baseline="0" dirty="0"/>
              <a:t>then estimated dates of other nodes in the phylogeny are calculated using mathematic models that use the observed rates of change in the cognate sets and assume a non-constant rate of change across the phylogeny</a:t>
            </a:r>
          </a:p>
          <a:p>
            <a:pPr marL="628650" lvl="1" indent="-171450">
              <a:buFontTx/>
              <a:buChar char="-"/>
            </a:pPr>
            <a:r>
              <a:rPr lang="en-US" b="0" baseline="0" dirty="0"/>
              <a:t>this method points to the younger date for the An expansion</a:t>
            </a:r>
          </a:p>
        </p:txBody>
      </p:sp>
      <p:sp>
        <p:nvSpPr>
          <p:cNvPr id="4" name="Slide Number Placeholder 3"/>
          <p:cNvSpPr>
            <a:spLocks noGrp="1"/>
          </p:cNvSpPr>
          <p:nvPr>
            <p:ph type="sldNum" sz="quarter" idx="10"/>
          </p:nvPr>
        </p:nvSpPr>
        <p:spPr/>
        <p:txBody>
          <a:bodyPr/>
          <a:lstStyle/>
          <a:p>
            <a:fld id="{64954B85-A84B-D649-A1A0-0FE66C9BE87E}" type="slidenum">
              <a:rPr lang="en-US" smtClean="0"/>
              <a:t>24</a:t>
            </a:fld>
            <a:endParaRPr lang="en-US"/>
          </a:p>
        </p:txBody>
      </p:sp>
    </p:spTree>
    <p:extLst>
      <p:ext uri="{BB962C8B-B14F-4D97-AF65-F5344CB8AC3E}">
        <p14:creationId xmlns:p14="http://schemas.microsoft.com/office/powerpoint/2010/main" val="2568899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Third, the branch lengths in such a phylogeny, which are relative to the amount of change can be argued to reflect the nature of the population movement</a:t>
            </a:r>
          </a:p>
          <a:p>
            <a:pPr marL="628650" lvl="1" indent="-171450">
              <a:buFontTx/>
              <a:buChar char="-"/>
            </a:pPr>
            <a:r>
              <a:rPr lang="en-US" b="0" baseline="0" dirty="0"/>
              <a:t>that is, if there is a population expansion, we would expect to see in the short branches in the tree reflecting the fact that there was little time for change to spread throughout the speech community before its diversification</a:t>
            </a:r>
          </a:p>
          <a:p>
            <a:pPr marL="628650" lvl="1" indent="-171450">
              <a:buFontTx/>
              <a:buChar char="-"/>
            </a:pPr>
            <a:r>
              <a:rPr lang="en-US" b="0" baseline="0" dirty="0"/>
              <a:t>long branch lengths, in contrast, would reflect pauses in expansion, when there was time for changes to spread throughout the speech community before it was broken up by further expansions</a:t>
            </a:r>
          </a:p>
          <a:p>
            <a:pPr marL="171450" lvl="0" indent="-171450">
              <a:buFontTx/>
              <a:buChar char="-"/>
            </a:pPr>
            <a:r>
              <a:rPr lang="en-US" b="0" baseline="0" dirty="0"/>
              <a:t>There are two such “pauses” that look to be reflected in this phylogeny</a:t>
            </a:r>
          </a:p>
          <a:p>
            <a:pPr marL="628650" lvl="1" indent="-171450">
              <a:buFontTx/>
              <a:buChar char="-"/>
            </a:pPr>
            <a:r>
              <a:rPr lang="en-US" b="0" baseline="0" dirty="0"/>
              <a:t>settlement of the Philippines, and the PMP speech community</a:t>
            </a:r>
          </a:p>
          <a:p>
            <a:pPr marL="628650" lvl="1" indent="-171450">
              <a:buFontTx/>
              <a:buChar char="-"/>
            </a:pPr>
            <a:r>
              <a:rPr lang="en-US" b="0" baseline="0" dirty="0"/>
              <a:t>in western Polynesia before continued expansion into central and eastern Polynesia, as described in the reading for last week’s tutorial</a:t>
            </a:r>
          </a:p>
          <a:p>
            <a:pPr marL="171450" lvl="0" indent="-171450">
              <a:buFontTx/>
              <a:buChar char="-"/>
            </a:pPr>
            <a:r>
              <a:rPr lang="en-US" b="0" baseline="0" dirty="0"/>
              <a:t>This pause-pulse model of population dispersal is predicted in the “out of Taiwan” model, but not in the “</a:t>
            </a:r>
            <a:r>
              <a:rPr lang="en-US" b="0" baseline="0" dirty="0" err="1"/>
              <a:t>Wallacea</a:t>
            </a:r>
            <a:r>
              <a:rPr lang="en-US" b="0" baseline="0" dirty="0"/>
              <a:t>” model, which predicts a slow and gradual expansion of people</a:t>
            </a:r>
          </a:p>
          <a:p>
            <a:pPr marL="628650" lvl="1" indent="-171450">
              <a:buFontTx/>
              <a:buChar char="-"/>
            </a:pPr>
            <a:endParaRPr lang="en-US" b="0" baseline="0" dirty="0"/>
          </a:p>
        </p:txBody>
      </p:sp>
      <p:sp>
        <p:nvSpPr>
          <p:cNvPr id="4" name="Slide Number Placeholder 3"/>
          <p:cNvSpPr>
            <a:spLocks noGrp="1"/>
          </p:cNvSpPr>
          <p:nvPr>
            <p:ph type="sldNum" sz="quarter" idx="10"/>
          </p:nvPr>
        </p:nvSpPr>
        <p:spPr/>
        <p:txBody>
          <a:bodyPr/>
          <a:lstStyle/>
          <a:p>
            <a:fld id="{64954B85-A84B-D649-A1A0-0FE66C9BE87E}" type="slidenum">
              <a:rPr lang="en-US" smtClean="0"/>
              <a:t>25</a:t>
            </a:fld>
            <a:endParaRPr lang="en-US"/>
          </a:p>
        </p:txBody>
      </p:sp>
    </p:spTree>
    <p:extLst>
      <p:ext uri="{BB962C8B-B14F-4D97-AF65-F5344CB8AC3E}">
        <p14:creationId xmlns:p14="http://schemas.microsoft.com/office/powerpoint/2010/main" val="180127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0" baseline="0" dirty="0"/>
              <a:t>So these phylogenetic methods provide support for the hypothesis that the Austronesian language family reflects expansion from a homeland in Taiwan about 5,500 years ago</a:t>
            </a:r>
          </a:p>
          <a:p>
            <a:pPr marL="628650" lvl="1" indent="-171450">
              <a:buFontTx/>
              <a:buChar char="-"/>
            </a:pPr>
            <a:r>
              <a:rPr lang="en-US" b="0" baseline="0" dirty="0"/>
              <a:t>and that this expansion was mostly fairly rapid, with two major pauses</a:t>
            </a:r>
          </a:p>
        </p:txBody>
      </p:sp>
      <p:sp>
        <p:nvSpPr>
          <p:cNvPr id="4" name="Slide Number Placeholder 3"/>
          <p:cNvSpPr>
            <a:spLocks noGrp="1"/>
          </p:cNvSpPr>
          <p:nvPr>
            <p:ph type="sldNum" sz="quarter" idx="10"/>
          </p:nvPr>
        </p:nvSpPr>
        <p:spPr/>
        <p:txBody>
          <a:bodyPr/>
          <a:lstStyle/>
          <a:p>
            <a:fld id="{64954B85-A84B-D649-A1A0-0FE66C9BE87E}" type="slidenum">
              <a:rPr lang="en-US" smtClean="0"/>
              <a:t>26</a:t>
            </a:fld>
            <a:endParaRPr lang="en-US"/>
          </a:p>
        </p:txBody>
      </p:sp>
    </p:spTree>
    <p:extLst>
      <p:ext uri="{BB962C8B-B14F-4D97-AF65-F5344CB8AC3E}">
        <p14:creationId xmlns:p14="http://schemas.microsoft.com/office/powerpoint/2010/main" val="1029115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56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894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417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26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7545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728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830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8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44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095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51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2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88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41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91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08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714392"/>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90A4-A258-48BB-AE2D-1C52D997FB8D}"/>
              </a:ext>
            </a:extLst>
          </p:cNvPr>
          <p:cNvSpPr>
            <a:spLocks noGrp="1"/>
          </p:cNvSpPr>
          <p:nvPr>
            <p:ph type="ctrTitle"/>
          </p:nvPr>
        </p:nvSpPr>
        <p:spPr/>
        <p:txBody>
          <a:bodyPr/>
          <a:lstStyle/>
          <a:p>
            <a:r>
              <a:rPr lang="en-AU" dirty="0"/>
              <a:t>Short Course in Linguistics</a:t>
            </a:r>
          </a:p>
        </p:txBody>
      </p:sp>
      <p:sp>
        <p:nvSpPr>
          <p:cNvPr id="3" name="Subtitle 2">
            <a:extLst>
              <a:ext uri="{FF2B5EF4-FFF2-40B4-BE49-F238E27FC236}">
                <a16:creationId xmlns:a16="http://schemas.microsoft.com/office/drawing/2014/main" id="{298AB82A-22C6-4B8F-B9E1-BDD58AC6FD8E}"/>
              </a:ext>
            </a:extLst>
          </p:cNvPr>
          <p:cNvSpPr>
            <a:spLocks noGrp="1"/>
          </p:cNvSpPr>
          <p:nvPr>
            <p:ph type="subTitle" idx="1"/>
          </p:nvPr>
        </p:nvSpPr>
        <p:spPr/>
        <p:txBody>
          <a:bodyPr/>
          <a:lstStyle/>
          <a:p>
            <a:r>
              <a:rPr lang="en-AU" dirty="0"/>
              <a:t>Language Change and Evolution</a:t>
            </a:r>
          </a:p>
        </p:txBody>
      </p:sp>
    </p:spTree>
    <p:extLst>
      <p:ext uri="{BB962C8B-B14F-4D97-AF65-F5344CB8AC3E}">
        <p14:creationId xmlns:p14="http://schemas.microsoft.com/office/powerpoint/2010/main" val="370267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FDA6-377A-4841-8A9C-11A8FB2AFF30}"/>
              </a:ext>
            </a:extLst>
          </p:cNvPr>
          <p:cNvSpPr>
            <a:spLocks noGrp="1"/>
          </p:cNvSpPr>
          <p:nvPr>
            <p:ph type="title"/>
          </p:nvPr>
        </p:nvSpPr>
        <p:spPr>
          <a:xfrm>
            <a:off x="677334" y="609600"/>
            <a:ext cx="8596668" cy="1320800"/>
          </a:xfrm>
        </p:spPr>
        <p:txBody>
          <a:bodyPr>
            <a:normAutofit/>
          </a:bodyPr>
          <a:lstStyle/>
          <a:p>
            <a:r>
              <a:rPr lang="en-AU" dirty="0"/>
              <a:t>Environmental factors</a:t>
            </a:r>
          </a:p>
        </p:txBody>
      </p:sp>
      <p:graphicFrame>
        <p:nvGraphicFramePr>
          <p:cNvPr id="5" name="Content Placeholder 2">
            <a:extLst>
              <a:ext uri="{FF2B5EF4-FFF2-40B4-BE49-F238E27FC236}">
                <a16:creationId xmlns:a16="http://schemas.microsoft.com/office/drawing/2014/main" id="{5B5A1486-6022-484D-BAD6-0FE6A5A621B4}"/>
              </a:ext>
            </a:extLst>
          </p:cNvPr>
          <p:cNvGraphicFramePr>
            <a:graphicFrameLocks noGrp="1"/>
          </p:cNvGraphicFramePr>
          <p:nvPr>
            <p:ph idx="1"/>
            <p:extLst>
              <p:ext uri="{D42A27DB-BD31-4B8C-83A1-F6EECF244321}">
                <p14:modId xmlns:p14="http://schemas.microsoft.com/office/powerpoint/2010/main" val="2768751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00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3710-7FCC-4346-823C-CFC7E9936F3E}"/>
              </a:ext>
            </a:extLst>
          </p:cNvPr>
          <p:cNvSpPr>
            <a:spLocks noGrp="1"/>
          </p:cNvSpPr>
          <p:nvPr>
            <p:ph type="title"/>
          </p:nvPr>
        </p:nvSpPr>
        <p:spPr>
          <a:xfrm>
            <a:off x="677334" y="609600"/>
            <a:ext cx="8596668" cy="1320800"/>
          </a:xfrm>
        </p:spPr>
        <p:txBody>
          <a:bodyPr>
            <a:normAutofit/>
          </a:bodyPr>
          <a:lstStyle/>
          <a:p>
            <a:r>
              <a:rPr lang="en-AU" dirty="0"/>
              <a:t>Environmental Factors</a:t>
            </a:r>
          </a:p>
        </p:txBody>
      </p:sp>
      <p:graphicFrame>
        <p:nvGraphicFramePr>
          <p:cNvPr id="5" name="Content Placeholder 2">
            <a:extLst>
              <a:ext uri="{FF2B5EF4-FFF2-40B4-BE49-F238E27FC236}">
                <a16:creationId xmlns:a16="http://schemas.microsoft.com/office/drawing/2014/main" id="{F73BCDB9-2685-4BA0-B54D-74315791BE85}"/>
              </a:ext>
            </a:extLst>
          </p:cNvPr>
          <p:cNvGraphicFramePr>
            <a:graphicFrameLocks noGrp="1"/>
          </p:cNvGraphicFramePr>
          <p:nvPr>
            <p:ph idx="1"/>
            <p:extLst>
              <p:ext uri="{D42A27DB-BD31-4B8C-83A1-F6EECF244321}">
                <p14:modId xmlns:p14="http://schemas.microsoft.com/office/powerpoint/2010/main" val="228712706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919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94A559-53F4-4AC2-890D-770616879609}"/>
              </a:ext>
            </a:extLst>
          </p:cNvPr>
          <p:cNvSpPr>
            <a:spLocks noGrp="1"/>
          </p:cNvSpPr>
          <p:nvPr>
            <p:ph type="title"/>
          </p:nvPr>
        </p:nvSpPr>
        <p:spPr>
          <a:xfrm>
            <a:off x="1286933" y="609600"/>
            <a:ext cx="10197494" cy="1099457"/>
          </a:xfrm>
        </p:spPr>
        <p:txBody>
          <a:bodyPr>
            <a:normAutofit/>
          </a:bodyPr>
          <a:lstStyle/>
          <a:p>
            <a:r>
              <a:rPr lang="en-AU" dirty="0"/>
              <a:t>Social Factors</a:t>
            </a:r>
          </a:p>
        </p:txBody>
      </p:sp>
      <p:graphicFrame>
        <p:nvGraphicFramePr>
          <p:cNvPr id="5" name="Content Placeholder 2">
            <a:extLst>
              <a:ext uri="{FF2B5EF4-FFF2-40B4-BE49-F238E27FC236}">
                <a16:creationId xmlns:a16="http://schemas.microsoft.com/office/drawing/2014/main" id="{67ECB823-6B00-4E68-BC60-EAA486C18A97}"/>
              </a:ext>
            </a:extLst>
          </p:cNvPr>
          <p:cNvGraphicFramePr>
            <a:graphicFrameLocks noGrp="1"/>
          </p:cNvGraphicFramePr>
          <p:nvPr>
            <p:ph idx="1"/>
            <p:extLst>
              <p:ext uri="{D42A27DB-BD31-4B8C-83A1-F6EECF244321}">
                <p14:modId xmlns:p14="http://schemas.microsoft.com/office/powerpoint/2010/main" val="17116849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09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BFAC-7908-4C6D-AAD2-629A852CA548}"/>
              </a:ext>
            </a:extLst>
          </p:cNvPr>
          <p:cNvSpPr>
            <a:spLocks noGrp="1"/>
          </p:cNvSpPr>
          <p:nvPr>
            <p:ph type="title"/>
          </p:nvPr>
        </p:nvSpPr>
        <p:spPr>
          <a:xfrm>
            <a:off x="677334" y="609600"/>
            <a:ext cx="8596668" cy="1320800"/>
          </a:xfrm>
        </p:spPr>
        <p:txBody>
          <a:bodyPr>
            <a:normAutofit/>
          </a:bodyPr>
          <a:lstStyle/>
          <a:p>
            <a:r>
              <a:rPr lang="en-AU" dirty="0"/>
              <a:t>Social Factors</a:t>
            </a:r>
          </a:p>
        </p:txBody>
      </p:sp>
      <p:graphicFrame>
        <p:nvGraphicFramePr>
          <p:cNvPr id="16" name="Content Placeholder 2">
            <a:extLst>
              <a:ext uri="{FF2B5EF4-FFF2-40B4-BE49-F238E27FC236}">
                <a16:creationId xmlns:a16="http://schemas.microsoft.com/office/drawing/2014/main" id="{E8F04A3F-685D-487E-A0DC-DC6BB810C225}"/>
              </a:ext>
            </a:extLst>
          </p:cNvPr>
          <p:cNvGraphicFramePr>
            <a:graphicFrameLocks noGrp="1"/>
          </p:cNvGraphicFramePr>
          <p:nvPr>
            <p:ph idx="1"/>
            <p:extLst>
              <p:ext uri="{D42A27DB-BD31-4B8C-83A1-F6EECF244321}">
                <p14:modId xmlns:p14="http://schemas.microsoft.com/office/powerpoint/2010/main" val="311229644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07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E5C-AAEB-4525-BF06-EBC111502208}"/>
              </a:ext>
            </a:extLst>
          </p:cNvPr>
          <p:cNvSpPr>
            <a:spLocks noGrp="1"/>
          </p:cNvSpPr>
          <p:nvPr>
            <p:ph type="title"/>
          </p:nvPr>
        </p:nvSpPr>
        <p:spPr/>
        <p:txBody>
          <a:bodyPr/>
          <a:lstStyle/>
          <a:p>
            <a:r>
              <a:rPr lang="en-AU" dirty="0"/>
              <a:t>Social factors</a:t>
            </a:r>
          </a:p>
        </p:txBody>
      </p:sp>
      <p:sp>
        <p:nvSpPr>
          <p:cNvPr id="3" name="Content Placeholder 2">
            <a:extLst>
              <a:ext uri="{FF2B5EF4-FFF2-40B4-BE49-F238E27FC236}">
                <a16:creationId xmlns:a16="http://schemas.microsoft.com/office/drawing/2014/main" id="{BDD42845-262B-4BEE-A5F3-A6452282AC52}"/>
              </a:ext>
            </a:extLst>
          </p:cNvPr>
          <p:cNvSpPr>
            <a:spLocks noGrp="1"/>
          </p:cNvSpPr>
          <p:nvPr>
            <p:ph idx="1"/>
          </p:nvPr>
        </p:nvSpPr>
        <p:spPr/>
        <p:txBody>
          <a:bodyPr/>
          <a:lstStyle/>
          <a:p>
            <a:r>
              <a:rPr lang="en-AU" dirty="0"/>
              <a:t>The types of things that social factors can influence are:</a:t>
            </a:r>
          </a:p>
          <a:p>
            <a:endParaRPr lang="en-AU" dirty="0"/>
          </a:p>
          <a:p>
            <a:pPr lvl="1"/>
            <a:r>
              <a:rPr lang="en-AU" dirty="0"/>
              <a:t>Pronunciation (‘g’ dropping in English ‘-</a:t>
            </a:r>
            <a:r>
              <a:rPr lang="en-AU" dirty="0" err="1"/>
              <a:t>ing</a:t>
            </a:r>
            <a:r>
              <a:rPr lang="en-AU" dirty="0"/>
              <a:t>’ verbs)</a:t>
            </a:r>
          </a:p>
          <a:p>
            <a:pPr lvl="1"/>
            <a:endParaRPr lang="en-AU" dirty="0"/>
          </a:p>
          <a:p>
            <a:pPr lvl="1"/>
            <a:r>
              <a:rPr lang="en-AU" dirty="0"/>
              <a:t>Word choice (domain specific)</a:t>
            </a:r>
          </a:p>
          <a:p>
            <a:pPr lvl="1"/>
            <a:endParaRPr lang="en-AU" dirty="0"/>
          </a:p>
          <a:p>
            <a:pPr lvl="1"/>
            <a:r>
              <a:rPr lang="en-AU" dirty="0"/>
              <a:t>Grammatical structures (Star Wars fans quoting Yoda)</a:t>
            </a:r>
          </a:p>
        </p:txBody>
      </p:sp>
    </p:spTree>
    <p:extLst>
      <p:ext uri="{BB962C8B-B14F-4D97-AF65-F5344CB8AC3E}">
        <p14:creationId xmlns:p14="http://schemas.microsoft.com/office/powerpoint/2010/main" val="197313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179C-0FC2-4D9A-BCD6-D8FB5B293D44}"/>
              </a:ext>
            </a:extLst>
          </p:cNvPr>
          <p:cNvSpPr>
            <a:spLocks noGrp="1"/>
          </p:cNvSpPr>
          <p:nvPr>
            <p:ph type="title"/>
          </p:nvPr>
        </p:nvSpPr>
        <p:spPr/>
        <p:txBody>
          <a:bodyPr/>
          <a:lstStyle/>
          <a:p>
            <a:r>
              <a:rPr lang="en-AU" dirty="0"/>
              <a:t>Social factors</a:t>
            </a:r>
          </a:p>
        </p:txBody>
      </p:sp>
      <p:sp>
        <p:nvSpPr>
          <p:cNvPr id="3" name="Content Placeholder 2">
            <a:extLst>
              <a:ext uri="{FF2B5EF4-FFF2-40B4-BE49-F238E27FC236}">
                <a16:creationId xmlns:a16="http://schemas.microsoft.com/office/drawing/2014/main" id="{11DEA680-28AD-411A-9269-6290A0D74DFE}"/>
              </a:ext>
            </a:extLst>
          </p:cNvPr>
          <p:cNvSpPr>
            <a:spLocks noGrp="1"/>
          </p:cNvSpPr>
          <p:nvPr>
            <p:ph idx="1"/>
          </p:nvPr>
        </p:nvSpPr>
        <p:spPr/>
        <p:txBody>
          <a:bodyPr/>
          <a:lstStyle/>
          <a:p>
            <a:r>
              <a:rPr lang="en-AU" dirty="0"/>
              <a:t>This type of change is extremely important</a:t>
            </a:r>
          </a:p>
          <a:p>
            <a:endParaRPr lang="en-AU" dirty="0"/>
          </a:p>
          <a:p>
            <a:r>
              <a:rPr lang="en-AU" dirty="0"/>
              <a:t>Gives us a view of how languages are related</a:t>
            </a:r>
          </a:p>
          <a:p>
            <a:endParaRPr lang="en-AU" dirty="0"/>
          </a:p>
          <a:p>
            <a:r>
              <a:rPr lang="en-AU" dirty="0"/>
              <a:t>Allows us to understand the history of languages and populations</a:t>
            </a:r>
          </a:p>
        </p:txBody>
      </p:sp>
    </p:spTree>
    <p:extLst>
      <p:ext uri="{BB962C8B-B14F-4D97-AF65-F5344CB8AC3E}">
        <p14:creationId xmlns:p14="http://schemas.microsoft.com/office/powerpoint/2010/main" val="325670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12E9ADD0-D0A1-4561-9123-60716D0AFD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2" name="Title 1">
            <a:extLst>
              <a:ext uri="{FF2B5EF4-FFF2-40B4-BE49-F238E27FC236}">
                <a16:creationId xmlns:a16="http://schemas.microsoft.com/office/drawing/2014/main" id="{45B41C57-2E66-4486-9282-537E412A3662}"/>
              </a:ext>
            </a:extLst>
          </p:cNvPr>
          <p:cNvSpPr>
            <a:spLocks noGrp="1"/>
          </p:cNvSpPr>
          <p:nvPr>
            <p:ph type="title"/>
          </p:nvPr>
        </p:nvSpPr>
        <p:spPr>
          <a:xfrm>
            <a:off x="7181723" y="609600"/>
            <a:ext cx="4512989" cy="2227730"/>
          </a:xfrm>
        </p:spPr>
        <p:txBody>
          <a:bodyPr anchor="ctr">
            <a:normAutofit/>
          </a:bodyPr>
          <a:lstStyle/>
          <a:p>
            <a:r>
              <a:rPr lang="en-AU">
                <a:solidFill>
                  <a:srgbClr val="FFFFFF"/>
                </a:solidFill>
              </a:rPr>
              <a:t>Social factors</a:t>
            </a:r>
          </a:p>
        </p:txBody>
      </p:sp>
      <p:sp>
        <p:nvSpPr>
          <p:cNvPr id="3" name="Content Placeholder 2">
            <a:extLst>
              <a:ext uri="{FF2B5EF4-FFF2-40B4-BE49-F238E27FC236}">
                <a16:creationId xmlns:a16="http://schemas.microsoft.com/office/drawing/2014/main" id="{C92EB645-985F-4D7F-8F5E-252CE1558D7A}"/>
              </a:ext>
            </a:extLst>
          </p:cNvPr>
          <p:cNvSpPr>
            <a:spLocks noGrp="1"/>
          </p:cNvSpPr>
          <p:nvPr>
            <p:ph idx="1"/>
          </p:nvPr>
        </p:nvSpPr>
        <p:spPr>
          <a:xfrm>
            <a:off x="7181725" y="2837329"/>
            <a:ext cx="4512988" cy="3317938"/>
          </a:xfrm>
        </p:spPr>
        <p:txBody>
          <a:bodyPr anchor="t">
            <a:normAutofit/>
          </a:bodyPr>
          <a:lstStyle/>
          <a:p>
            <a:pPr>
              <a:lnSpc>
                <a:spcPct val="90000"/>
              </a:lnSpc>
            </a:pPr>
            <a:r>
              <a:rPr lang="en-AU" dirty="0">
                <a:solidFill>
                  <a:srgbClr val="FFFFFF"/>
                </a:solidFill>
              </a:rPr>
              <a:t>Language change starts as variation amongst speakers</a:t>
            </a:r>
          </a:p>
          <a:p>
            <a:pPr>
              <a:lnSpc>
                <a:spcPct val="90000"/>
              </a:lnSpc>
            </a:pPr>
            <a:endParaRPr lang="en-AU" dirty="0">
              <a:solidFill>
                <a:srgbClr val="FFFFFF"/>
              </a:solidFill>
            </a:endParaRPr>
          </a:p>
          <a:p>
            <a:pPr>
              <a:lnSpc>
                <a:spcPct val="90000"/>
              </a:lnSpc>
            </a:pPr>
            <a:r>
              <a:rPr lang="en-AU" dirty="0">
                <a:solidFill>
                  <a:srgbClr val="FFFFFF"/>
                </a:solidFill>
              </a:rPr>
              <a:t>Over time one variant becomes more prominent and eventually replaces the other</a:t>
            </a:r>
          </a:p>
          <a:p>
            <a:pPr>
              <a:lnSpc>
                <a:spcPct val="90000"/>
              </a:lnSpc>
            </a:pPr>
            <a:endParaRPr lang="en-AU" dirty="0">
              <a:solidFill>
                <a:srgbClr val="FFFFFF"/>
              </a:solidFill>
            </a:endParaRPr>
          </a:p>
          <a:p>
            <a:pPr>
              <a:lnSpc>
                <a:spcPct val="90000"/>
              </a:lnSpc>
            </a:pPr>
            <a:r>
              <a:rPr lang="en-AU" dirty="0">
                <a:solidFill>
                  <a:srgbClr val="FFFFFF"/>
                </a:solidFill>
              </a:rPr>
              <a:t>This type of language change is largely opaque to users and takes place over very long periods of time</a:t>
            </a:r>
          </a:p>
        </p:txBody>
      </p:sp>
    </p:spTree>
    <p:extLst>
      <p:ext uri="{BB962C8B-B14F-4D97-AF65-F5344CB8AC3E}">
        <p14:creationId xmlns:p14="http://schemas.microsoft.com/office/powerpoint/2010/main" val="421068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EA04-AA56-4157-8EDD-9FAA7F98CFA0}"/>
              </a:ext>
            </a:extLst>
          </p:cNvPr>
          <p:cNvSpPr>
            <a:spLocks noGrp="1"/>
          </p:cNvSpPr>
          <p:nvPr>
            <p:ph type="title"/>
          </p:nvPr>
        </p:nvSpPr>
        <p:spPr>
          <a:xfrm>
            <a:off x="677334" y="609600"/>
            <a:ext cx="8596668" cy="1320800"/>
          </a:xfrm>
        </p:spPr>
        <p:txBody>
          <a:bodyPr>
            <a:normAutofit/>
          </a:bodyPr>
          <a:lstStyle/>
          <a:p>
            <a:r>
              <a:rPr lang="en-AU" dirty="0"/>
              <a:t>Historical Linguistics</a:t>
            </a:r>
          </a:p>
        </p:txBody>
      </p:sp>
      <p:graphicFrame>
        <p:nvGraphicFramePr>
          <p:cNvPr id="5" name="Content Placeholder 2">
            <a:extLst>
              <a:ext uri="{FF2B5EF4-FFF2-40B4-BE49-F238E27FC236}">
                <a16:creationId xmlns:a16="http://schemas.microsoft.com/office/drawing/2014/main" id="{5293D699-2444-4839-8FC2-D74CB6E6D9C4}"/>
              </a:ext>
            </a:extLst>
          </p:cNvPr>
          <p:cNvGraphicFramePr>
            <a:graphicFrameLocks noGrp="1"/>
          </p:cNvGraphicFramePr>
          <p:nvPr>
            <p:ph idx="1"/>
            <p:extLst>
              <p:ext uri="{D42A27DB-BD31-4B8C-83A1-F6EECF244321}">
                <p14:modId xmlns:p14="http://schemas.microsoft.com/office/powerpoint/2010/main" val="47834297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105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BF35CA-8AA0-428F-ABED-5B77A6C391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A4A156A-791B-4BD9-8452-A798A15D22C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7652CB1-59D3-4DAB-AD45-8DFB738958E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3539C1B-883E-4130-95FA-2A6FD3E49A6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44CEE5F-144C-437F-9472-22EE3E3D1C9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0621BB31-AA71-4E9B-8854-3C62F162FE1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6141D-E3C6-4E7B-8923-B31C3E16F01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F113BE6F-9D13-4E70-B7AB-C8CC2546ADB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FBEB82C3-C636-4A90-B9A5-905EC38E01B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46B4C4A-5A81-43CF-93ED-5FA59D5BE7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C3715C1A-EBA1-41A6-AC20-D6A7C48717B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a:extLst>
              <a:ext uri="{FF2B5EF4-FFF2-40B4-BE49-F238E27FC236}">
                <a16:creationId xmlns:a16="http://schemas.microsoft.com/office/drawing/2014/main" id="{4186F365-158D-4237-AC27-BA34B4E6B663}"/>
              </a:ext>
            </a:extLst>
          </p:cNvPr>
          <p:cNvPicPr>
            <a:picLocks noGrp="1" noChangeAspect="1"/>
          </p:cNvPicPr>
          <p:nvPr>
            <p:ph idx="1"/>
          </p:nvPr>
        </p:nvPicPr>
        <p:blipFill>
          <a:blip r:embed="rId3"/>
          <a:stretch>
            <a:fillRect/>
          </a:stretch>
        </p:blipFill>
        <p:spPr>
          <a:xfrm>
            <a:off x="985968" y="1700156"/>
            <a:ext cx="8288033" cy="2533516"/>
          </a:xfrm>
          <a:prstGeom prst="rect">
            <a:avLst/>
          </a:prstGeom>
        </p:spPr>
      </p:pic>
      <p:sp>
        <p:nvSpPr>
          <p:cNvPr id="2" name="Title 1">
            <a:extLst>
              <a:ext uri="{FF2B5EF4-FFF2-40B4-BE49-F238E27FC236}">
                <a16:creationId xmlns:a16="http://schemas.microsoft.com/office/drawing/2014/main" id="{B204B313-81DC-440D-802D-1BCB7BEB4FF3}"/>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endParaRPr lang="en-US" sz="4800"/>
          </a:p>
        </p:txBody>
      </p:sp>
    </p:spTree>
    <p:extLst>
      <p:ext uri="{BB962C8B-B14F-4D97-AF65-F5344CB8AC3E}">
        <p14:creationId xmlns:p14="http://schemas.microsoft.com/office/powerpoint/2010/main" val="3318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72AE-882C-4B25-A2F8-61BD20FF19DE}"/>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817797B3-FD3B-463D-896C-53DD8570CB3E}"/>
              </a:ext>
            </a:extLst>
          </p:cNvPr>
          <p:cNvPicPr>
            <a:picLocks noGrp="1" noChangeAspect="1"/>
          </p:cNvPicPr>
          <p:nvPr>
            <p:ph idx="1"/>
          </p:nvPr>
        </p:nvPicPr>
        <p:blipFill>
          <a:blip r:embed="rId2"/>
          <a:stretch>
            <a:fillRect/>
          </a:stretch>
        </p:blipFill>
        <p:spPr>
          <a:xfrm>
            <a:off x="2344189" y="131506"/>
            <a:ext cx="4405746" cy="6645541"/>
          </a:xfrm>
        </p:spPr>
      </p:pic>
    </p:spTree>
    <p:extLst>
      <p:ext uri="{BB962C8B-B14F-4D97-AF65-F5344CB8AC3E}">
        <p14:creationId xmlns:p14="http://schemas.microsoft.com/office/powerpoint/2010/main" val="47181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7CD3-D7D9-4CF9-B142-409739570F15}"/>
              </a:ext>
            </a:extLst>
          </p:cNvPr>
          <p:cNvSpPr>
            <a:spLocks noGrp="1"/>
          </p:cNvSpPr>
          <p:nvPr>
            <p:ph type="title"/>
          </p:nvPr>
        </p:nvSpPr>
        <p:spPr/>
        <p:txBody>
          <a:bodyPr/>
          <a:lstStyle/>
          <a:p>
            <a:r>
              <a:rPr lang="en-AU" dirty="0"/>
              <a:t>Topics </a:t>
            </a:r>
          </a:p>
        </p:txBody>
      </p:sp>
      <p:sp>
        <p:nvSpPr>
          <p:cNvPr id="3" name="Content Placeholder 2">
            <a:extLst>
              <a:ext uri="{FF2B5EF4-FFF2-40B4-BE49-F238E27FC236}">
                <a16:creationId xmlns:a16="http://schemas.microsoft.com/office/drawing/2014/main" id="{1D570E96-7060-4EC9-9189-38E051B3E2F7}"/>
              </a:ext>
            </a:extLst>
          </p:cNvPr>
          <p:cNvSpPr>
            <a:spLocks noGrp="1"/>
          </p:cNvSpPr>
          <p:nvPr>
            <p:ph idx="1"/>
          </p:nvPr>
        </p:nvSpPr>
        <p:spPr/>
        <p:txBody>
          <a:bodyPr/>
          <a:lstStyle/>
          <a:p>
            <a:r>
              <a:rPr lang="en-AU" dirty="0">
                <a:solidFill>
                  <a:schemeClr val="tx1">
                    <a:lumMod val="50000"/>
                  </a:schemeClr>
                </a:solidFill>
              </a:rPr>
              <a:t>Phonetics and Phonology</a:t>
            </a:r>
          </a:p>
          <a:p>
            <a:endParaRPr lang="en-AU" dirty="0"/>
          </a:p>
          <a:p>
            <a:r>
              <a:rPr lang="en-AU" dirty="0">
                <a:solidFill>
                  <a:schemeClr val="tx1">
                    <a:lumMod val="50000"/>
                  </a:schemeClr>
                </a:solidFill>
              </a:rPr>
              <a:t>Morphology</a:t>
            </a:r>
          </a:p>
          <a:p>
            <a:endParaRPr lang="en-AU" dirty="0"/>
          </a:p>
          <a:p>
            <a:r>
              <a:rPr lang="en-AU" dirty="0">
                <a:solidFill>
                  <a:schemeClr val="tx1">
                    <a:lumMod val="50000"/>
                  </a:schemeClr>
                </a:solidFill>
              </a:rPr>
              <a:t>Syntax</a:t>
            </a:r>
          </a:p>
          <a:p>
            <a:endParaRPr lang="en-AU" dirty="0"/>
          </a:p>
          <a:p>
            <a:r>
              <a:rPr lang="en-AU" b="1" dirty="0">
                <a:solidFill>
                  <a:schemeClr val="tx1"/>
                </a:solidFill>
              </a:rPr>
              <a:t>Language Change</a:t>
            </a:r>
          </a:p>
          <a:p>
            <a:endParaRPr lang="en-AU" dirty="0"/>
          </a:p>
          <a:p>
            <a:r>
              <a:rPr lang="en-AU" dirty="0">
                <a:solidFill>
                  <a:schemeClr val="tx1">
                    <a:lumMod val="50000"/>
                  </a:schemeClr>
                </a:solidFill>
              </a:rPr>
              <a:t>Identity</a:t>
            </a:r>
          </a:p>
        </p:txBody>
      </p:sp>
    </p:spTree>
    <p:extLst>
      <p:ext uri="{BB962C8B-B14F-4D97-AF65-F5344CB8AC3E}">
        <p14:creationId xmlns:p14="http://schemas.microsoft.com/office/powerpoint/2010/main" val="212864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45CD-BB46-4EC6-95ED-80A9759B5C90}"/>
              </a:ext>
            </a:extLst>
          </p:cNvPr>
          <p:cNvSpPr>
            <a:spLocks noGrp="1"/>
          </p:cNvSpPr>
          <p:nvPr>
            <p:ph type="title"/>
          </p:nvPr>
        </p:nvSpPr>
        <p:spPr/>
        <p:txBody>
          <a:bodyPr/>
          <a:lstStyle/>
          <a:p>
            <a:r>
              <a:rPr lang="en-AU" dirty="0"/>
              <a:t>Computational historical linguistics</a:t>
            </a:r>
          </a:p>
        </p:txBody>
      </p:sp>
      <p:sp>
        <p:nvSpPr>
          <p:cNvPr id="3" name="Content Placeholder 2">
            <a:extLst>
              <a:ext uri="{FF2B5EF4-FFF2-40B4-BE49-F238E27FC236}">
                <a16:creationId xmlns:a16="http://schemas.microsoft.com/office/drawing/2014/main" id="{AB84E892-6B6E-495A-9EFA-994FD1140229}"/>
              </a:ext>
            </a:extLst>
          </p:cNvPr>
          <p:cNvSpPr>
            <a:spLocks noGrp="1"/>
          </p:cNvSpPr>
          <p:nvPr>
            <p:ph idx="1"/>
          </p:nvPr>
        </p:nvSpPr>
        <p:spPr/>
        <p:txBody>
          <a:bodyPr/>
          <a:lstStyle/>
          <a:p>
            <a:r>
              <a:rPr lang="en-AU" dirty="0"/>
              <a:t>Starting to use more sophisticated methods to understand the history of language</a:t>
            </a:r>
          </a:p>
          <a:p>
            <a:endParaRPr lang="en-AU" dirty="0"/>
          </a:p>
          <a:p>
            <a:r>
              <a:rPr lang="en-AU" dirty="0"/>
              <a:t>Bayesian methods from evolutionary biology being bought across into historical linguistics to allow for more data to be analysed</a:t>
            </a:r>
          </a:p>
          <a:p>
            <a:endParaRPr lang="en-AU" dirty="0"/>
          </a:p>
          <a:p>
            <a:r>
              <a:rPr lang="en-AU" dirty="0"/>
              <a:t>We’ll take a look at a quick case study</a:t>
            </a:r>
          </a:p>
        </p:txBody>
      </p:sp>
    </p:spTree>
    <p:extLst>
      <p:ext uri="{BB962C8B-B14F-4D97-AF65-F5344CB8AC3E}">
        <p14:creationId xmlns:p14="http://schemas.microsoft.com/office/powerpoint/2010/main" val="271623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21</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2">
                    <a:lumMod val="50000"/>
                  </a:schemeClr>
                </a:solidFill>
                <a:latin typeface="Century Gothic"/>
                <a:cs typeface="Century Gothic"/>
              </a:rPr>
              <a:t>         Phylogenetic methods</a:t>
            </a:r>
          </a:p>
        </p:txBody>
      </p:sp>
      <p:sp>
        <p:nvSpPr>
          <p:cNvPr id="15" name="Content Placeholder 2"/>
          <p:cNvSpPr>
            <a:spLocks noGrp="1"/>
          </p:cNvSpPr>
          <p:nvPr>
            <p:ph idx="1"/>
          </p:nvPr>
        </p:nvSpPr>
        <p:spPr>
          <a:xfrm>
            <a:off x="1981200" y="1657932"/>
            <a:ext cx="8229600" cy="805868"/>
          </a:xfrm>
        </p:spPr>
        <p:txBody>
          <a:bodyPr/>
          <a:lstStyle/>
          <a:p>
            <a:pPr marL="0" indent="0">
              <a:buNone/>
            </a:pPr>
            <a:r>
              <a:rPr lang="en-US" dirty="0">
                <a:solidFill>
                  <a:schemeClr val="tx1"/>
                </a:solidFill>
                <a:latin typeface="Gentium Plus"/>
                <a:cs typeface="Gentium Plus"/>
              </a:rPr>
              <a:t>The data</a:t>
            </a:r>
          </a:p>
        </p:txBody>
      </p:sp>
      <p:graphicFrame>
        <p:nvGraphicFramePr>
          <p:cNvPr id="8" name="Table 7"/>
          <p:cNvGraphicFramePr>
            <a:graphicFrameLocks noGrp="1"/>
          </p:cNvGraphicFramePr>
          <p:nvPr>
            <p:extLst>
              <p:ext uri="{D42A27DB-BD31-4B8C-83A1-F6EECF244321}">
                <p14:modId xmlns:p14="http://schemas.microsoft.com/office/powerpoint/2010/main" val="798812395"/>
              </p:ext>
            </p:extLst>
          </p:nvPr>
        </p:nvGraphicFramePr>
        <p:xfrm>
          <a:off x="1981200" y="2773528"/>
          <a:ext cx="7937500" cy="249428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87400">
                  <a:extLst>
                    <a:ext uri="{9D8B030D-6E8A-4147-A177-3AD203B41FA5}">
                      <a16:colId xmlns:a16="http://schemas.microsoft.com/office/drawing/2014/main" val="20005"/>
                    </a:ext>
                  </a:extLst>
                </a:gridCol>
                <a:gridCol w="1181100">
                  <a:extLst>
                    <a:ext uri="{9D8B030D-6E8A-4147-A177-3AD203B41FA5}">
                      <a16:colId xmlns:a16="http://schemas.microsoft.com/office/drawing/2014/main" val="20006"/>
                    </a:ext>
                  </a:extLst>
                </a:gridCol>
                <a:gridCol w="1130300">
                  <a:extLst>
                    <a:ext uri="{9D8B030D-6E8A-4147-A177-3AD203B41FA5}">
                      <a16:colId xmlns:a16="http://schemas.microsoft.com/office/drawing/2014/main" val="20007"/>
                    </a:ext>
                  </a:extLst>
                </a:gridCol>
              </a:tblGrid>
              <a:tr h="370840">
                <a:tc>
                  <a:txBody>
                    <a:bodyPr/>
                    <a:lstStyle/>
                    <a:p>
                      <a:endParaRPr lang="en-US" b="0" dirty="0">
                        <a:solidFill>
                          <a:schemeClr val="tx1"/>
                        </a:solidFill>
                        <a:latin typeface="Gentium Plus"/>
                        <a:cs typeface="Gentium Plus"/>
                      </a:endParaRP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taboo</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blood</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to suck</a:t>
                      </a:r>
                    </a:p>
                  </a:txBody>
                  <a:tcPr>
                    <a:lnL w="12700" cmpd="sng">
                      <a:noFill/>
                    </a:lnL>
                    <a:lnR w="12700" cap="flat" cmpd="sng" algn="ctr">
                      <a:solidFill>
                        <a:srgbClr val="1F497D">
                          <a:lumMod val="50000"/>
                        </a:srgbClr>
                      </a:solidFill>
                      <a:prstDash val="dash"/>
                      <a:round/>
                      <a:headEnd type="none" w="med" len="med"/>
                      <a:tailEnd type="none" w="med" len="med"/>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taboo</a:t>
                      </a:r>
                    </a:p>
                  </a:txBody>
                  <a:tcPr>
                    <a:lnL w="12700" cap="flat" cmpd="sng" algn="ctr">
                      <a:solidFill>
                        <a:srgbClr val="1F497D">
                          <a:lumMod val="50000"/>
                        </a:srgbClr>
                      </a:solidFill>
                      <a:prstDash val="dash"/>
                      <a:round/>
                      <a:headEnd type="none" w="med" len="med"/>
                      <a:tailEnd type="none" w="med" len="med"/>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blood</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to suck (1)</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i="1" dirty="0">
                          <a:solidFill>
                            <a:schemeClr val="tx1"/>
                          </a:solidFill>
                          <a:latin typeface="Gentium Plus"/>
                          <a:cs typeface="Gentium Plus"/>
                        </a:rPr>
                        <a:t>to suck (2)</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dirty="0">
                          <a:solidFill>
                            <a:schemeClr val="tx1"/>
                          </a:solidFill>
                          <a:latin typeface="Gentium Plus"/>
                          <a:cs typeface="Gentium Plus"/>
                        </a:rPr>
                        <a:t>Fijian</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tabu</a:t>
                      </a:r>
                      <a:endParaRPr lang="en-US" b="0" dirty="0">
                        <a:solidFill>
                          <a:schemeClr val="tx1"/>
                        </a:solidFill>
                        <a:latin typeface="Gentium Plus"/>
                        <a:cs typeface="Gentium Plus"/>
                      </a:endParaRP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drā</a:t>
                      </a:r>
                      <a:endParaRPr lang="en-US" b="0" dirty="0">
                        <a:solidFill>
                          <a:schemeClr val="tx1"/>
                        </a:solidFill>
                        <a:latin typeface="Gentium Plus"/>
                        <a:cs typeface="Gentium Plus"/>
                      </a:endParaRP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sucu</a:t>
                      </a:r>
                      <a:r>
                        <a:rPr lang="en-US" b="0" dirty="0">
                          <a:solidFill>
                            <a:schemeClr val="tx1"/>
                          </a:solidFill>
                          <a:latin typeface="Gentium Plus"/>
                          <a:cs typeface="Gentium Plus"/>
                        </a:rPr>
                        <a:t>-ma</a:t>
                      </a:r>
                    </a:p>
                  </a:txBody>
                  <a:tcPr>
                    <a:lnL w="12700" cmpd="sng">
                      <a:noFill/>
                    </a:lnL>
                    <a:lnR w="12700" cap="flat" cmpd="sng" algn="ctr">
                      <a:solidFill>
                        <a:srgbClr val="1F497D">
                          <a:lumMod val="50000"/>
                        </a:srgbClr>
                      </a:solidFill>
                      <a:prstDash val="dash"/>
                      <a:round/>
                      <a:headEnd type="none" w="med" len="med"/>
                      <a:tailEnd type="none" w="med" len="med"/>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ap="flat" cmpd="sng" algn="ctr">
                      <a:solidFill>
                        <a:srgbClr val="1F497D">
                          <a:lumMod val="50000"/>
                        </a:srgbClr>
                      </a:solidFill>
                      <a:prstDash val="dash"/>
                      <a:round/>
                      <a:headEnd type="none" w="med" len="med"/>
                      <a:tailEnd type="none" w="med" len="med"/>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US" b="0" dirty="0">
                          <a:solidFill>
                            <a:schemeClr val="tx1"/>
                          </a:solidFill>
                          <a:latin typeface="Gentium Plus"/>
                          <a:cs typeface="Gentium Plus"/>
                        </a:rPr>
                        <a:t>0</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0</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0</a:t>
                      </a:r>
                    </a:p>
                  </a:txBody>
                  <a:tcPr>
                    <a:lnL w="12700" cmpd="sng">
                      <a:noFill/>
                    </a:lnL>
                    <a:lnR w="12700" cmpd="sng">
                      <a:noFill/>
                    </a:lnR>
                    <a:lnT w="12700" cap="flat" cmpd="sng" algn="ctr">
                      <a:solidFill>
                        <a:srgbClr val="1F497D">
                          <a:lumMod val="50000"/>
                        </a:srgb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dirty="0">
                          <a:solidFill>
                            <a:schemeClr val="tx1"/>
                          </a:solidFill>
                          <a:latin typeface="Gentium Plus"/>
                          <a:cs typeface="Gentium Plus"/>
                        </a:rPr>
                        <a:t>Maori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tapu</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toto</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ngote</a:t>
                      </a:r>
                      <a:endParaRPr lang="en-US" b="0" dirty="0">
                        <a:solidFill>
                          <a:schemeClr val="tx1"/>
                        </a:solidFill>
                        <a:latin typeface="Gentium Plus"/>
                        <a:cs typeface="Gentium Plus"/>
                      </a:endParaRPr>
                    </a:p>
                  </a:txBody>
                  <a:tcPr>
                    <a:lnL w="12700" cmpd="sng">
                      <a:noFill/>
                    </a:lnL>
                    <a:lnR w="12700" cap="flat" cmpd="sng" algn="ctr">
                      <a:solidFill>
                        <a:srgbClr val="1F497D">
                          <a:lumMod val="50000"/>
                        </a:srgbClr>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ap="flat" cmpd="sng" algn="ctr">
                      <a:solidFill>
                        <a:srgbClr val="1F497D">
                          <a:lumMod val="50000"/>
                        </a:srgbClr>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r>
                        <a:rPr lang="en-US" b="0" dirty="0">
                          <a:solidFill>
                            <a:schemeClr val="tx1"/>
                          </a:solidFill>
                          <a:latin typeface="Gentium Plus"/>
                          <a:cs typeface="Gentium Plus"/>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b="0" dirty="0">
                          <a:solidFill>
                            <a:schemeClr val="tx1"/>
                          </a:solidFill>
                          <a:latin typeface="Gentium Plus"/>
                          <a:cs typeface="Gentium Plus"/>
                        </a:rPr>
                        <a:t>Tahitian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tapu</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toto</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ote</a:t>
                      </a:r>
                      <a:endParaRPr lang="en-US" b="0" dirty="0">
                        <a:solidFill>
                          <a:schemeClr val="tx1"/>
                        </a:solidFill>
                        <a:latin typeface="Gentium Plus"/>
                        <a:cs typeface="Gentium Plus"/>
                      </a:endParaRPr>
                    </a:p>
                  </a:txBody>
                  <a:tcPr>
                    <a:lnL w="12700" cmpd="sng">
                      <a:noFill/>
                    </a:lnL>
                    <a:lnR w="12700" cap="flat" cmpd="sng" algn="ctr">
                      <a:solidFill>
                        <a:srgbClr val="1F497D">
                          <a:lumMod val="50000"/>
                        </a:srgbClr>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ap="flat" cmpd="sng" algn="ctr">
                      <a:solidFill>
                        <a:srgbClr val="1F497D">
                          <a:lumMod val="50000"/>
                        </a:srgbClr>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tc>
                  <a:txBody>
                    <a:bodyPr/>
                    <a:lstStyle/>
                    <a:p>
                      <a:r>
                        <a:rPr lang="en-US" b="0" dirty="0">
                          <a:solidFill>
                            <a:schemeClr val="tx1"/>
                          </a:solidFill>
                          <a:latin typeface="Gentium Plus"/>
                          <a:cs typeface="Gentium Plus"/>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b="0" dirty="0" err="1">
                          <a:solidFill>
                            <a:schemeClr val="tx1"/>
                          </a:solidFill>
                          <a:latin typeface="Gentium Plus"/>
                          <a:cs typeface="Gentium Plus"/>
                        </a:rPr>
                        <a:t>Marquesan</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tapu</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toto</a:t>
                      </a:r>
                      <a:endParaRPr lang="en-US" b="0" dirty="0">
                        <a:solidFill>
                          <a:schemeClr val="tx1"/>
                        </a:solidFill>
                        <a:latin typeface="Gentium Plus"/>
                        <a:cs typeface="Gentium Plu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omo</a:t>
                      </a:r>
                      <a:endParaRPr lang="en-US" b="0" dirty="0">
                        <a:solidFill>
                          <a:schemeClr val="tx1"/>
                        </a:solidFill>
                        <a:latin typeface="Gentium Plus"/>
                        <a:cs typeface="Gentium Plus"/>
                      </a:endParaRPr>
                    </a:p>
                  </a:txBody>
                  <a:tcPr>
                    <a:lnL w="12700" cmpd="sng">
                      <a:noFill/>
                    </a:lnL>
                    <a:lnR w="12700" cap="flat" cmpd="sng" algn="ctr">
                      <a:solidFill>
                        <a:srgbClr val="1F497D">
                          <a:lumMod val="50000"/>
                        </a:srgbClr>
                      </a:solidFill>
                      <a:prstDash val="dash"/>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ap="flat" cmpd="sng" algn="ctr">
                      <a:solidFill>
                        <a:srgbClr val="1F497D">
                          <a:lumMod val="50000"/>
                        </a:srgbClr>
                      </a:solidFill>
                      <a:prstDash val="dash"/>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60000"/>
                        <a:lumOff val="40000"/>
                      </a:schemeClr>
                    </a:solidFill>
                  </a:tcPr>
                </a:tc>
                <a:tc>
                  <a:txBody>
                    <a:bodyPr/>
                    <a:lstStyle/>
                    <a:p>
                      <a:r>
                        <a:rPr lang="en-US" b="0" dirty="0">
                          <a:solidFill>
                            <a:schemeClr val="tx1"/>
                          </a:solidFill>
                          <a:latin typeface="Gentium Plus"/>
                          <a:cs typeface="Gentium Plus"/>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4"/>
                  </a:ext>
                </a:extLst>
              </a:tr>
              <a:tr h="370840">
                <a:tc>
                  <a:txBody>
                    <a:bodyPr/>
                    <a:lstStyle/>
                    <a:p>
                      <a:r>
                        <a:rPr lang="en-US" b="0" dirty="0">
                          <a:solidFill>
                            <a:schemeClr val="tx1"/>
                          </a:solidFill>
                          <a:latin typeface="Gentium Plus"/>
                          <a:cs typeface="Gentium Plus"/>
                        </a:rPr>
                        <a:t>Hawaiian</a:t>
                      </a: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kapu</a:t>
                      </a:r>
                      <a:endParaRPr lang="en-US" b="0" dirty="0">
                        <a:solidFill>
                          <a:schemeClr val="tx1"/>
                        </a:solidFill>
                        <a:latin typeface="Gentium Plus"/>
                        <a:cs typeface="Gentium Plus"/>
                      </a:endParaRP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koko</a:t>
                      </a:r>
                      <a:endParaRPr lang="en-US" b="0" dirty="0">
                        <a:solidFill>
                          <a:schemeClr val="tx1"/>
                        </a:solidFill>
                        <a:latin typeface="Gentium Plus"/>
                        <a:cs typeface="Gentium Plus"/>
                      </a:endParaRP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err="1">
                          <a:solidFill>
                            <a:schemeClr val="tx1"/>
                          </a:solidFill>
                          <a:latin typeface="Gentium Plus"/>
                          <a:cs typeface="Gentium Plus"/>
                        </a:rPr>
                        <a:t>omo</a:t>
                      </a:r>
                      <a:endParaRPr lang="en-US" b="0" dirty="0">
                        <a:solidFill>
                          <a:schemeClr val="tx1"/>
                        </a:solidFill>
                        <a:latin typeface="Gentium Plus"/>
                        <a:cs typeface="Gentium Plus"/>
                      </a:endParaRPr>
                    </a:p>
                  </a:txBody>
                  <a:tcPr>
                    <a:lnL w="12700" cmpd="sng">
                      <a:noFill/>
                    </a:lnL>
                    <a:lnR w="12700" cap="flat" cmpd="sng" algn="ctr">
                      <a:solidFill>
                        <a:srgbClr val="1F497D">
                          <a:lumMod val="50000"/>
                        </a:srgbClr>
                      </a:solidFill>
                      <a:prstDash val="dash"/>
                      <a:round/>
                      <a:headEnd type="none" w="med" len="med"/>
                      <a:tailEnd type="none" w="med" len="med"/>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ap="flat" cmpd="sng" algn="ctr">
                      <a:solidFill>
                        <a:srgbClr val="1F497D">
                          <a:lumMod val="50000"/>
                        </a:srgbClr>
                      </a:solidFill>
                      <a:prstDash val="dash"/>
                      <a:round/>
                      <a:headEnd type="none" w="med" len="med"/>
                      <a:tailEnd type="none" w="med" len="med"/>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r>
                        <a:rPr lang="en-US" b="0" dirty="0">
                          <a:solidFill>
                            <a:schemeClr val="tx1"/>
                          </a:solidFill>
                          <a:latin typeface="Gentium Plus"/>
                          <a:cs typeface="Gentium Plus"/>
                        </a:rPr>
                        <a:t>0</a:t>
                      </a: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Gentium Plus"/>
                          <a:cs typeface="Gentium Plus"/>
                        </a:rPr>
                        <a:t>1</a:t>
                      </a:r>
                    </a:p>
                  </a:txBody>
                  <a:tcPr>
                    <a:lnL w="12700" cmpd="sng">
                      <a:noFill/>
                    </a:lnL>
                    <a:lnR w="12700" cmpd="sng">
                      <a:noFill/>
                    </a:lnR>
                    <a:lnT w="12700" cmpd="sng">
                      <a:noFill/>
                    </a:lnT>
                    <a:lnB w="12700" cap="flat" cmpd="sng" algn="ctr">
                      <a:solidFill>
                        <a:srgbClr val="1F497D">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5"/>
                  </a:ext>
                </a:extLst>
              </a:tr>
            </a:tbl>
          </a:graphicData>
        </a:graphic>
      </p:graphicFrame>
      <p:sp>
        <p:nvSpPr>
          <p:cNvPr id="12" name="TextBox 11"/>
          <p:cNvSpPr txBox="1"/>
          <p:nvPr/>
        </p:nvSpPr>
        <p:spPr>
          <a:xfrm>
            <a:off x="1713562" y="6394221"/>
            <a:ext cx="1287532"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a:t>
            </a:r>
            <a:endParaRPr lang="en-US" sz="1400" dirty="0">
              <a:solidFill>
                <a:schemeClr val="tx2">
                  <a:lumMod val="50000"/>
                </a:schemeClr>
              </a:solidFill>
              <a:latin typeface="Gentium Plus"/>
              <a:cs typeface="Gentium Plus"/>
            </a:endParaRPr>
          </a:p>
        </p:txBody>
      </p:sp>
    </p:spTree>
    <p:extLst>
      <p:ext uri="{BB962C8B-B14F-4D97-AF65-F5344CB8AC3E}">
        <p14:creationId xmlns:p14="http://schemas.microsoft.com/office/powerpoint/2010/main" val="232483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22</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solidFill>
                  <a:schemeClr val="tx2">
                    <a:lumMod val="50000"/>
                  </a:schemeClr>
                </a:solidFill>
                <a:latin typeface="Century Gothic"/>
                <a:cs typeface="Century Gothic"/>
              </a:rPr>
              <a:t>         History through phylogenies</a:t>
            </a:r>
          </a:p>
        </p:txBody>
      </p:sp>
      <p:sp>
        <p:nvSpPr>
          <p:cNvPr id="15" name="Content Placeholder 2"/>
          <p:cNvSpPr>
            <a:spLocks noGrp="1"/>
          </p:cNvSpPr>
          <p:nvPr>
            <p:ph idx="1"/>
          </p:nvPr>
        </p:nvSpPr>
        <p:spPr>
          <a:xfrm>
            <a:off x="1981200" y="1657932"/>
            <a:ext cx="8229600" cy="4698418"/>
          </a:xfrm>
        </p:spPr>
        <p:txBody>
          <a:bodyPr/>
          <a:lstStyle/>
          <a:p>
            <a:r>
              <a:rPr lang="en-US" dirty="0">
                <a:solidFill>
                  <a:schemeClr val="tx2">
                    <a:lumMod val="50000"/>
                  </a:schemeClr>
                </a:solidFill>
                <a:latin typeface="Gentium Plus"/>
                <a:cs typeface="Gentium Plus"/>
              </a:rPr>
              <a:t>Population dispersals</a:t>
            </a:r>
          </a:p>
          <a:p>
            <a:endParaRPr lang="en-US" dirty="0">
              <a:solidFill>
                <a:schemeClr val="tx2">
                  <a:lumMod val="50000"/>
                </a:schemeClr>
              </a:solidFill>
              <a:latin typeface="Gentium Plus"/>
              <a:cs typeface="Gentium Plus"/>
            </a:endParaRPr>
          </a:p>
          <a:p>
            <a:pPr lvl="1"/>
            <a:endParaRPr lang="en-US" dirty="0">
              <a:solidFill>
                <a:schemeClr val="tx2">
                  <a:lumMod val="50000"/>
                </a:schemeClr>
              </a:solidFill>
              <a:latin typeface="Gentium Plus"/>
              <a:cs typeface="Gentium Plus"/>
            </a:endParaRPr>
          </a:p>
        </p:txBody>
      </p:sp>
      <p:sp>
        <p:nvSpPr>
          <p:cNvPr id="18" name="TextBox 17"/>
          <p:cNvSpPr txBox="1"/>
          <p:nvPr/>
        </p:nvSpPr>
        <p:spPr>
          <a:xfrm>
            <a:off x="1713563" y="6394221"/>
            <a:ext cx="2492285"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et al. 2009</a:t>
            </a:r>
            <a:endParaRPr lang="en-US" sz="1400" dirty="0">
              <a:solidFill>
                <a:schemeClr val="tx2">
                  <a:lumMod val="50000"/>
                </a:schemeClr>
              </a:solidFill>
              <a:latin typeface="Gentium Plus"/>
              <a:cs typeface="Gentium Plus"/>
            </a:endParaRPr>
          </a:p>
        </p:txBody>
      </p:sp>
      <p:pic>
        <p:nvPicPr>
          <p:cNvPr id="9" name="Picture 8" descr="World-PacificCentred-Colour.gif"/>
          <p:cNvPicPr>
            <a:picLocks noChangeAspect="1"/>
          </p:cNvPicPr>
          <p:nvPr/>
        </p:nvPicPr>
        <p:blipFill rotWithShape="1">
          <a:blip r:embed="rId3">
            <a:extLst>
              <a:ext uri="{28A0092B-C50C-407E-A947-70E740481C1C}">
                <a14:useLocalDpi xmlns:a14="http://schemas.microsoft.com/office/drawing/2010/main" val="0"/>
              </a:ext>
            </a:extLst>
          </a:blip>
          <a:srcRect l="17569" t="41121" r="11251" b="5988"/>
          <a:stretch/>
        </p:blipFill>
        <p:spPr>
          <a:xfrm>
            <a:off x="2755900" y="2848001"/>
            <a:ext cx="6508750" cy="2765170"/>
          </a:xfrm>
          <a:prstGeom prst="rect">
            <a:avLst/>
          </a:prstGeom>
        </p:spPr>
      </p:pic>
      <p:sp>
        <p:nvSpPr>
          <p:cNvPr id="10" name="Rectangle 9"/>
          <p:cNvSpPr/>
          <p:nvPr/>
        </p:nvSpPr>
        <p:spPr>
          <a:xfrm>
            <a:off x="2755900" y="2848001"/>
            <a:ext cx="6508750" cy="2765170"/>
          </a:xfrm>
          <a:prstGeom prst="rect">
            <a:avLst/>
          </a:prstGeom>
          <a:noFill/>
          <a:ln w="254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2806314" y="3427610"/>
            <a:ext cx="5951469" cy="2123263"/>
          </a:xfrm>
          <a:custGeom>
            <a:avLst/>
            <a:gdLst>
              <a:gd name="connsiteX0" fmla="*/ 5683637 w 5951469"/>
              <a:gd name="connsiteY0" fmla="*/ 1188841 h 2123263"/>
              <a:gd name="connsiteX1" fmla="*/ 4445387 w 5951469"/>
              <a:gd name="connsiteY1" fmla="*/ 147441 h 2123263"/>
              <a:gd name="connsiteX2" fmla="*/ 4013587 w 5951469"/>
              <a:gd name="connsiteY2" fmla="*/ 14091 h 2123263"/>
              <a:gd name="connsiteX3" fmla="*/ 3219837 w 5951469"/>
              <a:gd name="connsiteY3" fmla="*/ 210941 h 2123263"/>
              <a:gd name="connsiteX4" fmla="*/ 2737237 w 5951469"/>
              <a:gd name="connsiteY4" fmla="*/ 217291 h 2123263"/>
              <a:gd name="connsiteX5" fmla="*/ 2210187 w 5951469"/>
              <a:gd name="connsiteY5" fmla="*/ 26791 h 2123263"/>
              <a:gd name="connsiteX6" fmla="*/ 2013337 w 5951469"/>
              <a:gd name="connsiteY6" fmla="*/ 20441 h 2123263"/>
              <a:gd name="connsiteX7" fmla="*/ 1949837 w 5951469"/>
              <a:gd name="connsiteY7" fmla="*/ 134741 h 2123263"/>
              <a:gd name="connsiteX8" fmla="*/ 1822837 w 5951469"/>
              <a:gd name="connsiteY8" fmla="*/ 369691 h 2123263"/>
              <a:gd name="connsiteX9" fmla="*/ 1651387 w 5951469"/>
              <a:gd name="connsiteY9" fmla="*/ 553841 h 2123263"/>
              <a:gd name="connsiteX10" fmla="*/ 1537087 w 5951469"/>
              <a:gd name="connsiteY10" fmla="*/ 579241 h 2123263"/>
              <a:gd name="connsiteX11" fmla="*/ 1416437 w 5951469"/>
              <a:gd name="connsiteY11" fmla="*/ 496691 h 2123263"/>
              <a:gd name="connsiteX12" fmla="*/ 1238637 w 5951469"/>
              <a:gd name="connsiteY12" fmla="*/ 572891 h 2123263"/>
              <a:gd name="connsiteX13" fmla="*/ 292487 w 5951469"/>
              <a:gd name="connsiteY13" fmla="*/ 928491 h 2123263"/>
              <a:gd name="connsiteX14" fmla="*/ 114687 w 5951469"/>
              <a:gd name="connsiteY14" fmla="*/ 998341 h 2123263"/>
              <a:gd name="connsiteX15" fmla="*/ 32137 w 5951469"/>
              <a:gd name="connsiteY15" fmla="*/ 1144391 h 2123263"/>
              <a:gd name="connsiteX16" fmla="*/ 13087 w 5951469"/>
              <a:gd name="connsiteY16" fmla="*/ 1385691 h 2123263"/>
              <a:gd name="connsiteX17" fmla="*/ 222637 w 5951469"/>
              <a:gd name="connsiteY17" fmla="*/ 1461891 h 2123263"/>
              <a:gd name="connsiteX18" fmla="*/ 851287 w 5951469"/>
              <a:gd name="connsiteY18" fmla="*/ 1201541 h 2123263"/>
              <a:gd name="connsiteX19" fmla="*/ 1581537 w 5951469"/>
              <a:gd name="connsiteY19" fmla="*/ 1004691 h 2123263"/>
              <a:gd name="connsiteX20" fmla="*/ 2019687 w 5951469"/>
              <a:gd name="connsiteY20" fmla="*/ 1011041 h 2123263"/>
              <a:gd name="connsiteX21" fmla="*/ 2241937 w 5951469"/>
              <a:gd name="connsiteY21" fmla="*/ 960241 h 2123263"/>
              <a:gd name="connsiteX22" fmla="*/ 2381637 w 5951469"/>
              <a:gd name="connsiteY22" fmla="*/ 922141 h 2123263"/>
              <a:gd name="connsiteX23" fmla="*/ 2489587 w 5951469"/>
              <a:gd name="connsiteY23" fmla="*/ 966591 h 2123263"/>
              <a:gd name="connsiteX24" fmla="*/ 2603887 w 5951469"/>
              <a:gd name="connsiteY24" fmla="*/ 947541 h 2123263"/>
              <a:gd name="connsiteX25" fmla="*/ 2749937 w 5951469"/>
              <a:gd name="connsiteY25" fmla="*/ 1036441 h 2123263"/>
              <a:gd name="connsiteX26" fmla="*/ 2965837 w 5951469"/>
              <a:gd name="connsiteY26" fmla="*/ 1277741 h 2123263"/>
              <a:gd name="connsiteX27" fmla="*/ 3137287 w 5951469"/>
              <a:gd name="connsiteY27" fmla="*/ 1531741 h 2123263"/>
              <a:gd name="connsiteX28" fmla="*/ 3092837 w 5951469"/>
              <a:gd name="connsiteY28" fmla="*/ 1836541 h 2123263"/>
              <a:gd name="connsiteX29" fmla="*/ 3029337 w 5951469"/>
              <a:gd name="connsiteY29" fmla="*/ 2027041 h 2123263"/>
              <a:gd name="connsiteX30" fmla="*/ 3181737 w 5951469"/>
              <a:gd name="connsiteY30" fmla="*/ 2122291 h 2123263"/>
              <a:gd name="connsiteX31" fmla="*/ 3410337 w 5951469"/>
              <a:gd name="connsiteY31" fmla="*/ 2065141 h 2123263"/>
              <a:gd name="connsiteX32" fmla="*/ 4940687 w 5951469"/>
              <a:gd name="connsiteY32" fmla="*/ 1893691 h 2123263"/>
              <a:gd name="connsiteX33" fmla="*/ 5899537 w 5951469"/>
              <a:gd name="connsiteY33" fmla="*/ 1734941 h 2123263"/>
              <a:gd name="connsiteX34" fmla="*/ 5683637 w 5951469"/>
              <a:gd name="connsiteY34" fmla="*/ 1188841 h 212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51469" h="2123263">
                <a:moveTo>
                  <a:pt x="5683637" y="1188841"/>
                </a:moveTo>
                <a:cubicBezTo>
                  <a:pt x="5441279" y="924258"/>
                  <a:pt x="4723729" y="343233"/>
                  <a:pt x="4445387" y="147441"/>
                </a:cubicBezTo>
                <a:cubicBezTo>
                  <a:pt x="4167045" y="-48351"/>
                  <a:pt x="4217845" y="3508"/>
                  <a:pt x="4013587" y="14091"/>
                </a:cubicBezTo>
                <a:cubicBezTo>
                  <a:pt x="3809329" y="24674"/>
                  <a:pt x="3432562" y="177074"/>
                  <a:pt x="3219837" y="210941"/>
                </a:cubicBezTo>
                <a:cubicBezTo>
                  <a:pt x="3007112" y="244808"/>
                  <a:pt x="2905512" y="247983"/>
                  <a:pt x="2737237" y="217291"/>
                </a:cubicBezTo>
                <a:cubicBezTo>
                  <a:pt x="2568962" y="186599"/>
                  <a:pt x="2330837" y="59599"/>
                  <a:pt x="2210187" y="26791"/>
                </a:cubicBezTo>
                <a:cubicBezTo>
                  <a:pt x="2089537" y="-6017"/>
                  <a:pt x="2056729" y="2449"/>
                  <a:pt x="2013337" y="20441"/>
                </a:cubicBezTo>
                <a:cubicBezTo>
                  <a:pt x="1969945" y="38433"/>
                  <a:pt x="1981587" y="76533"/>
                  <a:pt x="1949837" y="134741"/>
                </a:cubicBezTo>
                <a:cubicBezTo>
                  <a:pt x="1918087" y="192949"/>
                  <a:pt x="1872579" y="299841"/>
                  <a:pt x="1822837" y="369691"/>
                </a:cubicBezTo>
                <a:cubicBezTo>
                  <a:pt x="1773095" y="439541"/>
                  <a:pt x="1699012" y="518916"/>
                  <a:pt x="1651387" y="553841"/>
                </a:cubicBezTo>
                <a:cubicBezTo>
                  <a:pt x="1603762" y="588766"/>
                  <a:pt x="1576245" y="588766"/>
                  <a:pt x="1537087" y="579241"/>
                </a:cubicBezTo>
                <a:cubicBezTo>
                  <a:pt x="1497929" y="569716"/>
                  <a:pt x="1466179" y="497749"/>
                  <a:pt x="1416437" y="496691"/>
                </a:cubicBezTo>
                <a:cubicBezTo>
                  <a:pt x="1366695" y="495633"/>
                  <a:pt x="1238637" y="572891"/>
                  <a:pt x="1238637" y="572891"/>
                </a:cubicBezTo>
                <a:lnTo>
                  <a:pt x="292487" y="928491"/>
                </a:lnTo>
                <a:cubicBezTo>
                  <a:pt x="105162" y="999399"/>
                  <a:pt x="158079" y="962358"/>
                  <a:pt x="114687" y="998341"/>
                </a:cubicBezTo>
                <a:cubicBezTo>
                  <a:pt x="71295" y="1034324"/>
                  <a:pt x="49070" y="1079833"/>
                  <a:pt x="32137" y="1144391"/>
                </a:cubicBezTo>
                <a:cubicBezTo>
                  <a:pt x="15204" y="1208949"/>
                  <a:pt x="-18663" y="1332774"/>
                  <a:pt x="13087" y="1385691"/>
                </a:cubicBezTo>
                <a:cubicBezTo>
                  <a:pt x="44837" y="1438608"/>
                  <a:pt x="82937" y="1492583"/>
                  <a:pt x="222637" y="1461891"/>
                </a:cubicBezTo>
                <a:cubicBezTo>
                  <a:pt x="362337" y="1431199"/>
                  <a:pt x="624804" y="1277741"/>
                  <a:pt x="851287" y="1201541"/>
                </a:cubicBezTo>
                <a:cubicBezTo>
                  <a:pt x="1077770" y="1125341"/>
                  <a:pt x="1386804" y="1036441"/>
                  <a:pt x="1581537" y="1004691"/>
                </a:cubicBezTo>
                <a:cubicBezTo>
                  <a:pt x="1776270" y="972941"/>
                  <a:pt x="1909620" y="1018449"/>
                  <a:pt x="2019687" y="1011041"/>
                </a:cubicBezTo>
                <a:cubicBezTo>
                  <a:pt x="2129754" y="1003633"/>
                  <a:pt x="2181612" y="975058"/>
                  <a:pt x="2241937" y="960241"/>
                </a:cubicBezTo>
                <a:cubicBezTo>
                  <a:pt x="2302262" y="945424"/>
                  <a:pt x="2340362" y="921083"/>
                  <a:pt x="2381637" y="922141"/>
                </a:cubicBezTo>
                <a:cubicBezTo>
                  <a:pt x="2422912" y="923199"/>
                  <a:pt x="2452545" y="962358"/>
                  <a:pt x="2489587" y="966591"/>
                </a:cubicBezTo>
                <a:cubicBezTo>
                  <a:pt x="2526629" y="970824"/>
                  <a:pt x="2560495" y="935899"/>
                  <a:pt x="2603887" y="947541"/>
                </a:cubicBezTo>
                <a:cubicBezTo>
                  <a:pt x="2647279" y="959183"/>
                  <a:pt x="2689612" y="981408"/>
                  <a:pt x="2749937" y="1036441"/>
                </a:cubicBezTo>
                <a:cubicBezTo>
                  <a:pt x="2810262" y="1091474"/>
                  <a:pt x="2901279" y="1195191"/>
                  <a:pt x="2965837" y="1277741"/>
                </a:cubicBezTo>
                <a:cubicBezTo>
                  <a:pt x="3030395" y="1360291"/>
                  <a:pt x="3116120" y="1438608"/>
                  <a:pt x="3137287" y="1531741"/>
                </a:cubicBezTo>
                <a:cubicBezTo>
                  <a:pt x="3158454" y="1624874"/>
                  <a:pt x="3110829" y="1753991"/>
                  <a:pt x="3092837" y="1836541"/>
                </a:cubicBezTo>
                <a:cubicBezTo>
                  <a:pt x="3074845" y="1919091"/>
                  <a:pt x="3014520" y="1979416"/>
                  <a:pt x="3029337" y="2027041"/>
                </a:cubicBezTo>
                <a:cubicBezTo>
                  <a:pt x="3044154" y="2074666"/>
                  <a:pt x="3118237" y="2115941"/>
                  <a:pt x="3181737" y="2122291"/>
                </a:cubicBezTo>
                <a:cubicBezTo>
                  <a:pt x="3245237" y="2128641"/>
                  <a:pt x="3117179" y="2103241"/>
                  <a:pt x="3410337" y="2065141"/>
                </a:cubicBezTo>
                <a:cubicBezTo>
                  <a:pt x="3703495" y="2027041"/>
                  <a:pt x="4525820" y="1948724"/>
                  <a:pt x="4940687" y="1893691"/>
                </a:cubicBezTo>
                <a:cubicBezTo>
                  <a:pt x="5355554" y="1838658"/>
                  <a:pt x="5779945" y="1855591"/>
                  <a:pt x="5899537" y="1734941"/>
                </a:cubicBezTo>
                <a:cubicBezTo>
                  <a:pt x="6019129" y="1614291"/>
                  <a:pt x="5925995" y="1453424"/>
                  <a:pt x="5683637" y="1188841"/>
                </a:cubicBezTo>
                <a:close/>
              </a:path>
            </a:pathLst>
          </a:custGeom>
          <a:noFill/>
          <a:ln w="317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889500" y="3532934"/>
            <a:ext cx="120650" cy="2516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041900" y="4009184"/>
            <a:ext cx="234950" cy="865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670550" y="4184651"/>
            <a:ext cx="469900" cy="1627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711700" y="3996484"/>
            <a:ext cx="177800" cy="1881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010150" y="4171950"/>
            <a:ext cx="266700" cy="12700"/>
          </a:xfrm>
          <a:prstGeom prst="straightConnector1">
            <a:avLst/>
          </a:prstGeom>
          <a:ln>
            <a:solidFill>
              <a:schemeClr val="tx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4813300" y="3453009"/>
            <a:ext cx="69850" cy="105324"/>
          </a:xfrm>
          <a:prstGeom prst="ellipse">
            <a:avLst/>
          </a:prstGeom>
          <a:solidFill>
            <a:schemeClr val="accent2">
              <a:lumMod val="40000"/>
              <a:lumOff val="60000"/>
              <a:alpha val="68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883150" y="4171950"/>
            <a:ext cx="107950" cy="105324"/>
          </a:xfrm>
          <a:prstGeom prst="ellipse">
            <a:avLst/>
          </a:prstGeom>
          <a:solidFill>
            <a:schemeClr val="accent1">
              <a:lumMod val="60000"/>
              <a:lumOff val="40000"/>
              <a:alpha val="63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5359400" y="4095750"/>
            <a:ext cx="184150" cy="88900"/>
          </a:xfrm>
          <a:prstGeom prst="straightConnector1">
            <a:avLst/>
          </a:prstGeom>
          <a:ln>
            <a:solidFill>
              <a:schemeClr val="tx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670550" y="4140200"/>
            <a:ext cx="469900" cy="137074"/>
          </a:xfrm>
          <a:prstGeom prst="straightConnector1">
            <a:avLst/>
          </a:prstGeom>
          <a:ln>
            <a:solidFill>
              <a:schemeClr val="tx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4933950" y="3886200"/>
            <a:ext cx="57150" cy="209550"/>
          </a:xfrm>
          <a:prstGeom prst="straightConnector1">
            <a:avLst/>
          </a:prstGeom>
          <a:ln>
            <a:solidFill>
              <a:schemeClr val="tx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9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23</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solidFill>
                  <a:schemeClr val="tx2">
                    <a:lumMod val="50000"/>
                  </a:schemeClr>
                </a:solidFill>
                <a:latin typeface="Century Gothic"/>
                <a:cs typeface="Century Gothic"/>
              </a:rPr>
              <a:t>History through phylogenies</a:t>
            </a:r>
          </a:p>
        </p:txBody>
      </p:sp>
      <p:sp>
        <p:nvSpPr>
          <p:cNvPr id="15" name="Content Placeholder 2"/>
          <p:cNvSpPr>
            <a:spLocks noGrp="1"/>
          </p:cNvSpPr>
          <p:nvPr>
            <p:ph idx="1"/>
          </p:nvPr>
        </p:nvSpPr>
        <p:spPr>
          <a:xfrm>
            <a:off x="1981200" y="1657932"/>
            <a:ext cx="8229600" cy="742368"/>
          </a:xfrm>
        </p:spPr>
        <p:txBody>
          <a:bodyPr/>
          <a:lstStyle/>
          <a:p>
            <a:r>
              <a:rPr lang="en-US" dirty="0">
                <a:solidFill>
                  <a:schemeClr val="tx2">
                    <a:lumMod val="50000"/>
                  </a:schemeClr>
                </a:solidFill>
                <a:latin typeface="Gentium Plus"/>
                <a:cs typeface="Gentium Plus"/>
              </a:rPr>
              <a:t>Population dispersals</a:t>
            </a:r>
          </a:p>
          <a:p>
            <a:pPr lvl="1"/>
            <a:endParaRPr lang="en-US" dirty="0">
              <a:solidFill>
                <a:schemeClr val="tx2">
                  <a:lumMod val="50000"/>
                </a:schemeClr>
              </a:solidFill>
              <a:latin typeface="Gentium Plus"/>
              <a:cs typeface="Gentium Plus"/>
            </a:endParaRPr>
          </a:p>
        </p:txBody>
      </p:sp>
      <p:sp>
        <p:nvSpPr>
          <p:cNvPr id="18" name="TextBox 17"/>
          <p:cNvSpPr txBox="1"/>
          <p:nvPr/>
        </p:nvSpPr>
        <p:spPr>
          <a:xfrm>
            <a:off x="1713563" y="6470421"/>
            <a:ext cx="5728201"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et al. 2009; figure from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Atkinson &amp; Greenhill 2011</a:t>
            </a:r>
            <a:endParaRPr lang="en-US" sz="1400" dirty="0">
              <a:solidFill>
                <a:schemeClr val="tx2">
                  <a:lumMod val="50000"/>
                </a:schemeClr>
              </a:solidFill>
              <a:latin typeface="Gentium Plus"/>
              <a:cs typeface="Gentium Plus"/>
            </a:endParaRPr>
          </a:p>
        </p:txBody>
      </p:sp>
      <p:sp>
        <p:nvSpPr>
          <p:cNvPr id="9" name="Rectangle 8"/>
          <p:cNvSpPr/>
          <p:nvPr/>
        </p:nvSpPr>
        <p:spPr>
          <a:xfrm>
            <a:off x="3060699" y="2509838"/>
            <a:ext cx="6172201" cy="3611562"/>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GrayAtkinsonGreenhill2011-AnFig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2606198"/>
            <a:ext cx="6172201" cy="3422766"/>
          </a:xfrm>
          <a:prstGeom prst="rect">
            <a:avLst/>
          </a:prstGeom>
        </p:spPr>
      </p:pic>
      <p:sp>
        <p:nvSpPr>
          <p:cNvPr id="11" name="TextBox 10"/>
          <p:cNvSpPr txBox="1"/>
          <p:nvPr/>
        </p:nvSpPr>
        <p:spPr>
          <a:xfrm>
            <a:off x="-1694967" y="4988124"/>
            <a:ext cx="184666" cy="307777"/>
          </a:xfrm>
          <a:prstGeom prst="rect">
            <a:avLst/>
          </a:prstGeom>
          <a:noFill/>
        </p:spPr>
        <p:txBody>
          <a:bodyPr wrap="none" rtlCol="0">
            <a:spAutoFit/>
          </a:bodyPr>
          <a:lstStyle/>
          <a:p>
            <a:endParaRPr lang="en-US" sz="1400" dirty="0">
              <a:solidFill>
                <a:schemeClr val="tx2">
                  <a:lumMod val="50000"/>
                </a:schemeClr>
              </a:solidFill>
              <a:latin typeface="Gentium Plus"/>
              <a:cs typeface="Gentium Plus"/>
            </a:endParaRPr>
          </a:p>
        </p:txBody>
      </p:sp>
      <p:cxnSp>
        <p:nvCxnSpPr>
          <p:cNvPr id="12" name="Straight Arrow Connector 11"/>
          <p:cNvCxnSpPr/>
          <p:nvPr/>
        </p:nvCxnSpPr>
        <p:spPr>
          <a:xfrm>
            <a:off x="3860800" y="2768600"/>
            <a:ext cx="4978400" cy="1270000"/>
          </a:xfrm>
          <a:prstGeom prst="straightConnector1">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45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24</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75556" y="473869"/>
            <a:ext cx="8596668" cy="1320800"/>
          </a:xfrm>
        </p:spPr>
        <p:txBody>
          <a:bodyPr>
            <a:normAutofit/>
          </a:bodyPr>
          <a:lstStyle/>
          <a:p>
            <a:r>
              <a:rPr lang="en-US" dirty="0">
                <a:solidFill>
                  <a:schemeClr val="tx2">
                    <a:lumMod val="50000"/>
                  </a:schemeClr>
                </a:solidFill>
                <a:latin typeface="Century Gothic"/>
                <a:cs typeface="Century Gothic"/>
              </a:rPr>
              <a:t>History through phylogenies</a:t>
            </a:r>
          </a:p>
        </p:txBody>
      </p:sp>
      <p:sp>
        <p:nvSpPr>
          <p:cNvPr id="15" name="Content Placeholder 2"/>
          <p:cNvSpPr>
            <a:spLocks noGrp="1"/>
          </p:cNvSpPr>
          <p:nvPr>
            <p:ph idx="1"/>
          </p:nvPr>
        </p:nvSpPr>
        <p:spPr>
          <a:xfrm>
            <a:off x="1981200" y="1657932"/>
            <a:ext cx="8229600" cy="742368"/>
          </a:xfrm>
        </p:spPr>
        <p:txBody>
          <a:bodyPr/>
          <a:lstStyle/>
          <a:p>
            <a:r>
              <a:rPr lang="en-US" dirty="0">
                <a:solidFill>
                  <a:schemeClr val="tx2">
                    <a:lumMod val="50000"/>
                  </a:schemeClr>
                </a:solidFill>
                <a:latin typeface="Gentium Plus"/>
                <a:cs typeface="Gentium Plus"/>
              </a:rPr>
              <a:t>Population dispersals</a:t>
            </a:r>
          </a:p>
          <a:p>
            <a:pPr lvl="1"/>
            <a:endParaRPr lang="en-US" dirty="0">
              <a:solidFill>
                <a:schemeClr val="tx2">
                  <a:lumMod val="50000"/>
                </a:schemeClr>
              </a:solidFill>
              <a:latin typeface="Gentium Plus"/>
              <a:cs typeface="Gentium Plus"/>
            </a:endParaRPr>
          </a:p>
        </p:txBody>
      </p:sp>
      <p:sp>
        <p:nvSpPr>
          <p:cNvPr id="18" name="TextBox 17"/>
          <p:cNvSpPr txBox="1"/>
          <p:nvPr/>
        </p:nvSpPr>
        <p:spPr>
          <a:xfrm>
            <a:off x="1713563" y="6470421"/>
            <a:ext cx="5728201"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et al. 2009; figure from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Atkinson &amp; Greenhill 2011</a:t>
            </a:r>
            <a:endParaRPr lang="en-US" sz="1400" dirty="0">
              <a:solidFill>
                <a:schemeClr val="tx2">
                  <a:lumMod val="50000"/>
                </a:schemeClr>
              </a:solidFill>
              <a:latin typeface="Gentium Plus"/>
              <a:cs typeface="Gentium Plus"/>
            </a:endParaRPr>
          </a:p>
        </p:txBody>
      </p:sp>
      <p:sp>
        <p:nvSpPr>
          <p:cNvPr id="9" name="Rectangle 8"/>
          <p:cNvSpPr/>
          <p:nvPr/>
        </p:nvSpPr>
        <p:spPr>
          <a:xfrm>
            <a:off x="3060699" y="2509838"/>
            <a:ext cx="6172201" cy="3611562"/>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GrayAtkinsonGreenhill2011-AnFig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2606198"/>
            <a:ext cx="6172201" cy="3422766"/>
          </a:xfrm>
          <a:prstGeom prst="rect">
            <a:avLst/>
          </a:prstGeom>
        </p:spPr>
      </p:pic>
      <p:sp>
        <p:nvSpPr>
          <p:cNvPr id="11" name="TextBox 10"/>
          <p:cNvSpPr txBox="1"/>
          <p:nvPr/>
        </p:nvSpPr>
        <p:spPr>
          <a:xfrm>
            <a:off x="-1694967" y="4988124"/>
            <a:ext cx="184666" cy="307777"/>
          </a:xfrm>
          <a:prstGeom prst="rect">
            <a:avLst/>
          </a:prstGeom>
          <a:noFill/>
        </p:spPr>
        <p:txBody>
          <a:bodyPr wrap="none" rtlCol="0">
            <a:spAutoFit/>
          </a:bodyPr>
          <a:lstStyle/>
          <a:p>
            <a:endParaRPr lang="en-US" sz="1400" dirty="0">
              <a:solidFill>
                <a:schemeClr val="tx2">
                  <a:lumMod val="50000"/>
                </a:schemeClr>
              </a:solidFill>
              <a:latin typeface="Gentium Plus"/>
              <a:cs typeface="Gentium Plus"/>
            </a:endParaRPr>
          </a:p>
        </p:txBody>
      </p:sp>
      <p:sp>
        <p:nvSpPr>
          <p:cNvPr id="3" name="Oval 2"/>
          <p:cNvSpPr/>
          <p:nvPr/>
        </p:nvSpPr>
        <p:spPr>
          <a:xfrm>
            <a:off x="3190875" y="3324225"/>
            <a:ext cx="660400" cy="292100"/>
          </a:xfrm>
          <a:prstGeom prst="ellipse">
            <a:avLst/>
          </a:prstGeom>
          <a:noFill/>
          <a:ln w="254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046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25</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74662" y="461305"/>
            <a:ext cx="8596668" cy="1320800"/>
          </a:xfrm>
        </p:spPr>
        <p:txBody>
          <a:bodyPr>
            <a:normAutofit/>
          </a:bodyPr>
          <a:lstStyle/>
          <a:p>
            <a:r>
              <a:rPr lang="en-US" dirty="0">
                <a:solidFill>
                  <a:schemeClr val="tx2">
                    <a:lumMod val="50000"/>
                  </a:schemeClr>
                </a:solidFill>
                <a:latin typeface="Century Gothic"/>
                <a:cs typeface="Century Gothic"/>
              </a:rPr>
              <a:t>History through phylogenies</a:t>
            </a:r>
          </a:p>
        </p:txBody>
      </p:sp>
      <p:sp>
        <p:nvSpPr>
          <p:cNvPr id="15" name="Content Placeholder 2"/>
          <p:cNvSpPr>
            <a:spLocks noGrp="1"/>
          </p:cNvSpPr>
          <p:nvPr>
            <p:ph idx="1"/>
          </p:nvPr>
        </p:nvSpPr>
        <p:spPr>
          <a:xfrm>
            <a:off x="1981200" y="1657932"/>
            <a:ext cx="8229600" cy="742368"/>
          </a:xfrm>
        </p:spPr>
        <p:txBody>
          <a:bodyPr/>
          <a:lstStyle/>
          <a:p>
            <a:r>
              <a:rPr lang="en-US" dirty="0">
                <a:solidFill>
                  <a:schemeClr val="tx2">
                    <a:lumMod val="50000"/>
                  </a:schemeClr>
                </a:solidFill>
                <a:latin typeface="Gentium Plus"/>
                <a:cs typeface="Gentium Plus"/>
              </a:rPr>
              <a:t>Population dispersals</a:t>
            </a:r>
          </a:p>
          <a:p>
            <a:pPr lvl="1"/>
            <a:endParaRPr lang="en-US" dirty="0">
              <a:solidFill>
                <a:schemeClr val="tx2">
                  <a:lumMod val="50000"/>
                </a:schemeClr>
              </a:solidFill>
              <a:latin typeface="Gentium Plus"/>
              <a:cs typeface="Gentium Plus"/>
            </a:endParaRPr>
          </a:p>
        </p:txBody>
      </p:sp>
      <p:sp>
        <p:nvSpPr>
          <p:cNvPr id="18" name="TextBox 17"/>
          <p:cNvSpPr txBox="1"/>
          <p:nvPr/>
        </p:nvSpPr>
        <p:spPr>
          <a:xfrm>
            <a:off x="1713563" y="6470421"/>
            <a:ext cx="5728201"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et al. 2009; figure from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Atkinson &amp; Greenhill 2011</a:t>
            </a:r>
            <a:endParaRPr lang="en-US" sz="1400" dirty="0">
              <a:solidFill>
                <a:schemeClr val="tx2">
                  <a:lumMod val="50000"/>
                </a:schemeClr>
              </a:solidFill>
              <a:latin typeface="Gentium Plus"/>
              <a:cs typeface="Gentium Plus"/>
            </a:endParaRPr>
          </a:p>
        </p:txBody>
      </p:sp>
      <p:sp>
        <p:nvSpPr>
          <p:cNvPr id="9" name="Rectangle 8"/>
          <p:cNvSpPr/>
          <p:nvPr/>
        </p:nvSpPr>
        <p:spPr>
          <a:xfrm>
            <a:off x="3060699" y="2509838"/>
            <a:ext cx="6172201" cy="3611562"/>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GrayAtkinsonGreenhill2011-AnFig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2606198"/>
            <a:ext cx="6172201" cy="3422766"/>
          </a:xfrm>
          <a:prstGeom prst="rect">
            <a:avLst/>
          </a:prstGeom>
        </p:spPr>
      </p:pic>
      <p:sp>
        <p:nvSpPr>
          <p:cNvPr id="11" name="TextBox 10"/>
          <p:cNvSpPr txBox="1"/>
          <p:nvPr/>
        </p:nvSpPr>
        <p:spPr>
          <a:xfrm>
            <a:off x="-1694967" y="4988124"/>
            <a:ext cx="184666" cy="307777"/>
          </a:xfrm>
          <a:prstGeom prst="rect">
            <a:avLst/>
          </a:prstGeom>
          <a:noFill/>
        </p:spPr>
        <p:txBody>
          <a:bodyPr wrap="none" rtlCol="0">
            <a:spAutoFit/>
          </a:bodyPr>
          <a:lstStyle/>
          <a:p>
            <a:endParaRPr lang="en-US" sz="1400" dirty="0">
              <a:solidFill>
                <a:schemeClr val="tx2">
                  <a:lumMod val="50000"/>
                </a:schemeClr>
              </a:solidFill>
              <a:latin typeface="Gentium Plus"/>
              <a:cs typeface="Gentium Plus"/>
            </a:endParaRPr>
          </a:p>
        </p:txBody>
      </p:sp>
      <p:sp>
        <p:nvSpPr>
          <p:cNvPr id="16" name="Oval 15"/>
          <p:cNvSpPr/>
          <p:nvPr/>
        </p:nvSpPr>
        <p:spPr>
          <a:xfrm>
            <a:off x="4241800" y="3266598"/>
            <a:ext cx="546100" cy="302102"/>
          </a:xfrm>
          <a:prstGeom prst="ellipse">
            <a:avLst/>
          </a:prstGeom>
          <a:noFill/>
          <a:ln w="254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8483600" y="4231798"/>
            <a:ext cx="546100" cy="302102"/>
          </a:xfrm>
          <a:prstGeom prst="ellipse">
            <a:avLst/>
          </a:prstGeom>
          <a:noFill/>
          <a:ln w="25400">
            <a:solidFill>
              <a:srgbClr val="3366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659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34068" y="6356351"/>
            <a:ext cx="2133600" cy="365125"/>
          </a:xfrm>
        </p:spPr>
        <p:txBody>
          <a:bodyPr/>
          <a:lstStyle/>
          <a:p>
            <a:fld id="{FE5CF342-6050-7D41-971A-4DC135BA5163}" type="slidenum">
              <a:rPr lang="en-US" sz="1400">
                <a:solidFill>
                  <a:srgbClr val="10253F"/>
                </a:solidFill>
                <a:latin typeface="Century Gothic"/>
                <a:cs typeface="Century Gothic"/>
              </a:rPr>
              <a:t>26</a:t>
            </a:fld>
            <a:endParaRPr lang="en-US" sz="1400">
              <a:solidFill>
                <a:srgbClr val="10253F"/>
              </a:solidFill>
              <a:latin typeface="Century Gothic"/>
              <a:cs typeface="Century Gothic"/>
            </a:endParaRPr>
          </a:p>
        </p:txBody>
      </p:sp>
      <p:sp>
        <p:nvSpPr>
          <p:cNvPr id="5" name="Rectangle 4"/>
          <p:cNvSpPr/>
          <p:nvPr/>
        </p:nvSpPr>
        <p:spPr>
          <a:xfrm>
            <a:off x="1713563" y="274638"/>
            <a:ext cx="8757767" cy="1143000"/>
          </a:xfrm>
          <a:prstGeom prst="rect">
            <a:avLst/>
          </a:prstGeom>
          <a:solidFill>
            <a:srgbClr val="FFCC66"/>
          </a:solidFill>
          <a:ln>
            <a:solidFill>
              <a:srgbClr val="FFCC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713563" y="274638"/>
            <a:ext cx="8757767" cy="1143000"/>
          </a:xfrm>
          <a:prstGeom prst="rect">
            <a:avLst/>
          </a:prstGeom>
          <a:noFill/>
          <a:ln w="25400">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13563" y="488281"/>
            <a:ext cx="8596668" cy="1320800"/>
          </a:xfrm>
        </p:spPr>
        <p:txBody>
          <a:bodyPr>
            <a:normAutofit/>
          </a:bodyPr>
          <a:lstStyle/>
          <a:p>
            <a:r>
              <a:rPr lang="en-US" dirty="0">
                <a:solidFill>
                  <a:schemeClr val="tx2">
                    <a:lumMod val="50000"/>
                  </a:schemeClr>
                </a:solidFill>
                <a:latin typeface="Century Gothic"/>
                <a:cs typeface="Century Gothic"/>
              </a:rPr>
              <a:t>History through phylogenies</a:t>
            </a:r>
          </a:p>
        </p:txBody>
      </p:sp>
      <p:sp>
        <p:nvSpPr>
          <p:cNvPr id="15" name="Content Placeholder 2"/>
          <p:cNvSpPr>
            <a:spLocks noGrp="1"/>
          </p:cNvSpPr>
          <p:nvPr>
            <p:ph idx="1"/>
          </p:nvPr>
        </p:nvSpPr>
        <p:spPr>
          <a:xfrm>
            <a:off x="1981200" y="1657932"/>
            <a:ext cx="8229600" cy="4698418"/>
          </a:xfrm>
        </p:spPr>
        <p:txBody>
          <a:bodyPr/>
          <a:lstStyle/>
          <a:p>
            <a:r>
              <a:rPr lang="en-US" dirty="0">
                <a:solidFill>
                  <a:schemeClr val="tx2">
                    <a:lumMod val="50000"/>
                  </a:schemeClr>
                </a:solidFill>
                <a:latin typeface="Gentium Plus"/>
                <a:cs typeface="Gentium Plus"/>
              </a:rPr>
              <a:t>Population dispersals</a:t>
            </a:r>
          </a:p>
          <a:p>
            <a:endParaRPr lang="en-US" dirty="0">
              <a:solidFill>
                <a:schemeClr val="tx2">
                  <a:lumMod val="50000"/>
                </a:schemeClr>
              </a:solidFill>
              <a:latin typeface="Gentium Plus"/>
              <a:cs typeface="Gentium Plus"/>
            </a:endParaRPr>
          </a:p>
          <a:p>
            <a:pPr lvl="1"/>
            <a:endParaRPr lang="en-US" dirty="0">
              <a:solidFill>
                <a:schemeClr val="tx2">
                  <a:lumMod val="50000"/>
                </a:schemeClr>
              </a:solidFill>
              <a:latin typeface="Gentium Plus"/>
              <a:cs typeface="Gentium Plus"/>
            </a:endParaRPr>
          </a:p>
        </p:txBody>
      </p:sp>
      <p:sp>
        <p:nvSpPr>
          <p:cNvPr id="18" name="TextBox 17"/>
          <p:cNvSpPr txBox="1"/>
          <p:nvPr/>
        </p:nvSpPr>
        <p:spPr>
          <a:xfrm>
            <a:off x="1713563" y="6394221"/>
            <a:ext cx="2492285" cy="307777"/>
          </a:xfrm>
          <a:prstGeom prst="rect">
            <a:avLst/>
          </a:prstGeom>
          <a:noFill/>
        </p:spPr>
        <p:txBody>
          <a:bodyPr wrap="none" rtlCol="0">
            <a:spAutoFit/>
          </a:bodyPr>
          <a:lstStyle/>
          <a:p>
            <a:r>
              <a:rPr lang="en-AU" sz="1400" dirty="0">
                <a:solidFill>
                  <a:schemeClr val="tx2">
                    <a:lumMod val="50000"/>
                  </a:schemeClr>
                </a:solidFill>
                <a:latin typeface="Gentium Plus"/>
                <a:cs typeface="Gentium Plus"/>
              </a:rPr>
              <a:t>Greenhill 2015; </a:t>
            </a:r>
            <a:r>
              <a:rPr lang="en-AU" sz="1400" dirty="0" err="1">
                <a:solidFill>
                  <a:schemeClr val="tx2">
                    <a:lumMod val="50000"/>
                  </a:schemeClr>
                </a:solidFill>
                <a:latin typeface="Gentium Plus"/>
                <a:cs typeface="Gentium Plus"/>
              </a:rPr>
              <a:t>Gray</a:t>
            </a:r>
            <a:r>
              <a:rPr lang="en-AU" sz="1400" dirty="0">
                <a:solidFill>
                  <a:schemeClr val="tx2">
                    <a:lumMod val="50000"/>
                  </a:schemeClr>
                </a:solidFill>
                <a:latin typeface="Gentium Plus"/>
                <a:cs typeface="Gentium Plus"/>
              </a:rPr>
              <a:t> et al. 2009</a:t>
            </a:r>
            <a:endParaRPr lang="en-US" sz="1400" dirty="0">
              <a:solidFill>
                <a:schemeClr val="tx2">
                  <a:lumMod val="50000"/>
                </a:schemeClr>
              </a:solidFill>
              <a:latin typeface="Gentium Plus"/>
              <a:cs typeface="Gentium Plus"/>
            </a:endParaRPr>
          </a:p>
        </p:txBody>
      </p:sp>
      <p:pic>
        <p:nvPicPr>
          <p:cNvPr id="9" name="Picture 8" descr="World-PacificCentred-Colour.gif"/>
          <p:cNvPicPr>
            <a:picLocks noChangeAspect="1"/>
          </p:cNvPicPr>
          <p:nvPr/>
        </p:nvPicPr>
        <p:blipFill rotWithShape="1">
          <a:blip r:embed="rId3">
            <a:extLst>
              <a:ext uri="{28A0092B-C50C-407E-A947-70E740481C1C}">
                <a14:useLocalDpi xmlns:a14="http://schemas.microsoft.com/office/drawing/2010/main" val="0"/>
              </a:ext>
            </a:extLst>
          </a:blip>
          <a:srcRect l="17569" t="41121" r="11251" b="5988"/>
          <a:stretch/>
        </p:blipFill>
        <p:spPr>
          <a:xfrm>
            <a:off x="2755900" y="2848001"/>
            <a:ext cx="6508750" cy="2765170"/>
          </a:xfrm>
          <a:prstGeom prst="rect">
            <a:avLst/>
          </a:prstGeom>
        </p:spPr>
      </p:pic>
      <p:sp>
        <p:nvSpPr>
          <p:cNvPr id="10" name="Rectangle 9"/>
          <p:cNvSpPr/>
          <p:nvPr/>
        </p:nvSpPr>
        <p:spPr>
          <a:xfrm>
            <a:off x="2755900" y="2848001"/>
            <a:ext cx="6508750" cy="2765170"/>
          </a:xfrm>
          <a:prstGeom prst="rect">
            <a:avLst/>
          </a:prstGeom>
          <a:noFill/>
          <a:ln w="254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2806314" y="3427610"/>
            <a:ext cx="5951469" cy="2123263"/>
          </a:xfrm>
          <a:custGeom>
            <a:avLst/>
            <a:gdLst>
              <a:gd name="connsiteX0" fmla="*/ 5683637 w 5951469"/>
              <a:gd name="connsiteY0" fmla="*/ 1188841 h 2123263"/>
              <a:gd name="connsiteX1" fmla="*/ 4445387 w 5951469"/>
              <a:gd name="connsiteY1" fmla="*/ 147441 h 2123263"/>
              <a:gd name="connsiteX2" fmla="*/ 4013587 w 5951469"/>
              <a:gd name="connsiteY2" fmla="*/ 14091 h 2123263"/>
              <a:gd name="connsiteX3" fmla="*/ 3219837 w 5951469"/>
              <a:gd name="connsiteY3" fmla="*/ 210941 h 2123263"/>
              <a:gd name="connsiteX4" fmla="*/ 2737237 w 5951469"/>
              <a:gd name="connsiteY4" fmla="*/ 217291 h 2123263"/>
              <a:gd name="connsiteX5" fmla="*/ 2210187 w 5951469"/>
              <a:gd name="connsiteY5" fmla="*/ 26791 h 2123263"/>
              <a:gd name="connsiteX6" fmla="*/ 2013337 w 5951469"/>
              <a:gd name="connsiteY6" fmla="*/ 20441 h 2123263"/>
              <a:gd name="connsiteX7" fmla="*/ 1949837 w 5951469"/>
              <a:gd name="connsiteY7" fmla="*/ 134741 h 2123263"/>
              <a:gd name="connsiteX8" fmla="*/ 1822837 w 5951469"/>
              <a:gd name="connsiteY8" fmla="*/ 369691 h 2123263"/>
              <a:gd name="connsiteX9" fmla="*/ 1651387 w 5951469"/>
              <a:gd name="connsiteY9" fmla="*/ 553841 h 2123263"/>
              <a:gd name="connsiteX10" fmla="*/ 1537087 w 5951469"/>
              <a:gd name="connsiteY10" fmla="*/ 579241 h 2123263"/>
              <a:gd name="connsiteX11" fmla="*/ 1416437 w 5951469"/>
              <a:gd name="connsiteY11" fmla="*/ 496691 h 2123263"/>
              <a:gd name="connsiteX12" fmla="*/ 1238637 w 5951469"/>
              <a:gd name="connsiteY12" fmla="*/ 572891 h 2123263"/>
              <a:gd name="connsiteX13" fmla="*/ 292487 w 5951469"/>
              <a:gd name="connsiteY13" fmla="*/ 928491 h 2123263"/>
              <a:gd name="connsiteX14" fmla="*/ 114687 w 5951469"/>
              <a:gd name="connsiteY14" fmla="*/ 998341 h 2123263"/>
              <a:gd name="connsiteX15" fmla="*/ 32137 w 5951469"/>
              <a:gd name="connsiteY15" fmla="*/ 1144391 h 2123263"/>
              <a:gd name="connsiteX16" fmla="*/ 13087 w 5951469"/>
              <a:gd name="connsiteY16" fmla="*/ 1385691 h 2123263"/>
              <a:gd name="connsiteX17" fmla="*/ 222637 w 5951469"/>
              <a:gd name="connsiteY17" fmla="*/ 1461891 h 2123263"/>
              <a:gd name="connsiteX18" fmla="*/ 851287 w 5951469"/>
              <a:gd name="connsiteY18" fmla="*/ 1201541 h 2123263"/>
              <a:gd name="connsiteX19" fmla="*/ 1581537 w 5951469"/>
              <a:gd name="connsiteY19" fmla="*/ 1004691 h 2123263"/>
              <a:gd name="connsiteX20" fmla="*/ 2019687 w 5951469"/>
              <a:gd name="connsiteY20" fmla="*/ 1011041 h 2123263"/>
              <a:gd name="connsiteX21" fmla="*/ 2241937 w 5951469"/>
              <a:gd name="connsiteY21" fmla="*/ 960241 h 2123263"/>
              <a:gd name="connsiteX22" fmla="*/ 2381637 w 5951469"/>
              <a:gd name="connsiteY22" fmla="*/ 922141 h 2123263"/>
              <a:gd name="connsiteX23" fmla="*/ 2489587 w 5951469"/>
              <a:gd name="connsiteY23" fmla="*/ 966591 h 2123263"/>
              <a:gd name="connsiteX24" fmla="*/ 2603887 w 5951469"/>
              <a:gd name="connsiteY24" fmla="*/ 947541 h 2123263"/>
              <a:gd name="connsiteX25" fmla="*/ 2749937 w 5951469"/>
              <a:gd name="connsiteY25" fmla="*/ 1036441 h 2123263"/>
              <a:gd name="connsiteX26" fmla="*/ 2965837 w 5951469"/>
              <a:gd name="connsiteY26" fmla="*/ 1277741 h 2123263"/>
              <a:gd name="connsiteX27" fmla="*/ 3137287 w 5951469"/>
              <a:gd name="connsiteY27" fmla="*/ 1531741 h 2123263"/>
              <a:gd name="connsiteX28" fmla="*/ 3092837 w 5951469"/>
              <a:gd name="connsiteY28" fmla="*/ 1836541 h 2123263"/>
              <a:gd name="connsiteX29" fmla="*/ 3029337 w 5951469"/>
              <a:gd name="connsiteY29" fmla="*/ 2027041 h 2123263"/>
              <a:gd name="connsiteX30" fmla="*/ 3181737 w 5951469"/>
              <a:gd name="connsiteY30" fmla="*/ 2122291 h 2123263"/>
              <a:gd name="connsiteX31" fmla="*/ 3410337 w 5951469"/>
              <a:gd name="connsiteY31" fmla="*/ 2065141 h 2123263"/>
              <a:gd name="connsiteX32" fmla="*/ 4940687 w 5951469"/>
              <a:gd name="connsiteY32" fmla="*/ 1893691 h 2123263"/>
              <a:gd name="connsiteX33" fmla="*/ 5899537 w 5951469"/>
              <a:gd name="connsiteY33" fmla="*/ 1734941 h 2123263"/>
              <a:gd name="connsiteX34" fmla="*/ 5683637 w 5951469"/>
              <a:gd name="connsiteY34" fmla="*/ 1188841 h 212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951469" h="2123263">
                <a:moveTo>
                  <a:pt x="5683637" y="1188841"/>
                </a:moveTo>
                <a:cubicBezTo>
                  <a:pt x="5441279" y="924258"/>
                  <a:pt x="4723729" y="343233"/>
                  <a:pt x="4445387" y="147441"/>
                </a:cubicBezTo>
                <a:cubicBezTo>
                  <a:pt x="4167045" y="-48351"/>
                  <a:pt x="4217845" y="3508"/>
                  <a:pt x="4013587" y="14091"/>
                </a:cubicBezTo>
                <a:cubicBezTo>
                  <a:pt x="3809329" y="24674"/>
                  <a:pt x="3432562" y="177074"/>
                  <a:pt x="3219837" y="210941"/>
                </a:cubicBezTo>
                <a:cubicBezTo>
                  <a:pt x="3007112" y="244808"/>
                  <a:pt x="2905512" y="247983"/>
                  <a:pt x="2737237" y="217291"/>
                </a:cubicBezTo>
                <a:cubicBezTo>
                  <a:pt x="2568962" y="186599"/>
                  <a:pt x="2330837" y="59599"/>
                  <a:pt x="2210187" y="26791"/>
                </a:cubicBezTo>
                <a:cubicBezTo>
                  <a:pt x="2089537" y="-6017"/>
                  <a:pt x="2056729" y="2449"/>
                  <a:pt x="2013337" y="20441"/>
                </a:cubicBezTo>
                <a:cubicBezTo>
                  <a:pt x="1969945" y="38433"/>
                  <a:pt x="1981587" y="76533"/>
                  <a:pt x="1949837" y="134741"/>
                </a:cubicBezTo>
                <a:cubicBezTo>
                  <a:pt x="1918087" y="192949"/>
                  <a:pt x="1872579" y="299841"/>
                  <a:pt x="1822837" y="369691"/>
                </a:cubicBezTo>
                <a:cubicBezTo>
                  <a:pt x="1773095" y="439541"/>
                  <a:pt x="1699012" y="518916"/>
                  <a:pt x="1651387" y="553841"/>
                </a:cubicBezTo>
                <a:cubicBezTo>
                  <a:pt x="1603762" y="588766"/>
                  <a:pt x="1576245" y="588766"/>
                  <a:pt x="1537087" y="579241"/>
                </a:cubicBezTo>
                <a:cubicBezTo>
                  <a:pt x="1497929" y="569716"/>
                  <a:pt x="1466179" y="497749"/>
                  <a:pt x="1416437" y="496691"/>
                </a:cubicBezTo>
                <a:cubicBezTo>
                  <a:pt x="1366695" y="495633"/>
                  <a:pt x="1238637" y="572891"/>
                  <a:pt x="1238637" y="572891"/>
                </a:cubicBezTo>
                <a:lnTo>
                  <a:pt x="292487" y="928491"/>
                </a:lnTo>
                <a:cubicBezTo>
                  <a:pt x="105162" y="999399"/>
                  <a:pt x="158079" y="962358"/>
                  <a:pt x="114687" y="998341"/>
                </a:cubicBezTo>
                <a:cubicBezTo>
                  <a:pt x="71295" y="1034324"/>
                  <a:pt x="49070" y="1079833"/>
                  <a:pt x="32137" y="1144391"/>
                </a:cubicBezTo>
                <a:cubicBezTo>
                  <a:pt x="15204" y="1208949"/>
                  <a:pt x="-18663" y="1332774"/>
                  <a:pt x="13087" y="1385691"/>
                </a:cubicBezTo>
                <a:cubicBezTo>
                  <a:pt x="44837" y="1438608"/>
                  <a:pt x="82937" y="1492583"/>
                  <a:pt x="222637" y="1461891"/>
                </a:cubicBezTo>
                <a:cubicBezTo>
                  <a:pt x="362337" y="1431199"/>
                  <a:pt x="624804" y="1277741"/>
                  <a:pt x="851287" y="1201541"/>
                </a:cubicBezTo>
                <a:cubicBezTo>
                  <a:pt x="1077770" y="1125341"/>
                  <a:pt x="1386804" y="1036441"/>
                  <a:pt x="1581537" y="1004691"/>
                </a:cubicBezTo>
                <a:cubicBezTo>
                  <a:pt x="1776270" y="972941"/>
                  <a:pt x="1909620" y="1018449"/>
                  <a:pt x="2019687" y="1011041"/>
                </a:cubicBezTo>
                <a:cubicBezTo>
                  <a:pt x="2129754" y="1003633"/>
                  <a:pt x="2181612" y="975058"/>
                  <a:pt x="2241937" y="960241"/>
                </a:cubicBezTo>
                <a:cubicBezTo>
                  <a:pt x="2302262" y="945424"/>
                  <a:pt x="2340362" y="921083"/>
                  <a:pt x="2381637" y="922141"/>
                </a:cubicBezTo>
                <a:cubicBezTo>
                  <a:pt x="2422912" y="923199"/>
                  <a:pt x="2452545" y="962358"/>
                  <a:pt x="2489587" y="966591"/>
                </a:cubicBezTo>
                <a:cubicBezTo>
                  <a:pt x="2526629" y="970824"/>
                  <a:pt x="2560495" y="935899"/>
                  <a:pt x="2603887" y="947541"/>
                </a:cubicBezTo>
                <a:cubicBezTo>
                  <a:pt x="2647279" y="959183"/>
                  <a:pt x="2689612" y="981408"/>
                  <a:pt x="2749937" y="1036441"/>
                </a:cubicBezTo>
                <a:cubicBezTo>
                  <a:pt x="2810262" y="1091474"/>
                  <a:pt x="2901279" y="1195191"/>
                  <a:pt x="2965837" y="1277741"/>
                </a:cubicBezTo>
                <a:cubicBezTo>
                  <a:pt x="3030395" y="1360291"/>
                  <a:pt x="3116120" y="1438608"/>
                  <a:pt x="3137287" y="1531741"/>
                </a:cubicBezTo>
                <a:cubicBezTo>
                  <a:pt x="3158454" y="1624874"/>
                  <a:pt x="3110829" y="1753991"/>
                  <a:pt x="3092837" y="1836541"/>
                </a:cubicBezTo>
                <a:cubicBezTo>
                  <a:pt x="3074845" y="1919091"/>
                  <a:pt x="3014520" y="1979416"/>
                  <a:pt x="3029337" y="2027041"/>
                </a:cubicBezTo>
                <a:cubicBezTo>
                  <a:pt x="3044154" y="2074666"/>
                  <a:pt x="3118237" y="2115941"/>
                  <a:pt x="3181737" y="2122291"/>
                </a:cubicBezTo>
                <a:cubicBezTo>
                  <a:pt x="3245237" y="2128641"/>
                  <a:pt x="3117179" y="2103241"/>
                  <a:pt x="3410337" y="2065141"/>
                </a:cubicBezTo>
                <a:cubicBezTo>
                  <a:pt x="3703495" y="2027041"/>
                  <a:pt x="4525820" y="1948724"/>
                  <a:pt x="4940687" y="1893691"/>
                </a:cubicBezTo>
                <a:cubicBezTo>
                  <a:pt x="5355554" y="1838658"/>
                  <a:pt x="5779945" y="1855591"/>
                  <a:pt x="5899537" y="1734941"/>
                </a:cubicBezTo>
                <a:cubicBezTo>
                  <a:pt x="6019129" y="1614291"/>
                  <a:pt x="5925995" y="1453424"/>
                  <a:pt x="5683637" y="1188841"/>
                </a:cubicBezTo>
                <a:close/>
              </a:path>
            </a:pathLst>
          </a:custGeom>
          <a:noFill/>
          <a:ln w="317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889500" y="3532934"/>
            <a:ext cx="120650" cy="2516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041900" y="4009184"/>
            <a:ext cx="234950" cy="865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670550" y="4184651"/>
            <a:ext cx="469900" cy="1627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711700" y="3996484"/>
            <a:ext cx="177800" cy="188167"/>
          </a:xfrm>
          <a:prstGeom prst="straightConnector1">
            <a:avLst/>
          </a:prstGeom>
          <a:ln>
            <a:solidFill>
              <a:schemeClr val="accent2">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4813300" y="3453009"/>
            <a:ext cx="69850" cy="105324"/>
          </a:xfrm>
          <a:prstGeom prst="ellipse">
            <a:avLst/>
          </a:prstGeom>
          <a:solidFill>
            <a:schemeClr val="accent2">
              <a:lumMod val="40000"/>
              <a:lumOff val="60000"/>
              <a:alpha val="68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582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20A9-DCEB-47C6-AD49-DFCED4ADD390}"/>
              </a:ext>
            </a:extLst>
          </p:cNvPr>
          <p:cNvSpPr>
            <a:spLocks noGrp="1"/>
          </p:cNvSpPr>
          <p:nvPr>
            <p:ph type="title"/>
          </p:nvPr>
        </p:nvSpPr>
        <p:spPr/>
        <p:txBody>
          <a:bodyPr/>
          <a:lstStyle/>
          <a:p>
            <a:r>
              <a:rPr lang="en-AU" dirty="0"/>
              <a:t>But not all changes are internal...</a:t>
            </a:r>
          </a:p>
        </p:txBody>
      </p:sp>
      <p:sp>
        <p:nvSpPr>
          <p:cNvPr id="3" name="Content Placeholder 2">
            <a:extLst>
              <a:ext uri="{FF2B5EF4-FFF2-40B4-BE49-F238E27FC236}">
                <a16:creationId xmlns:a16="http://schemas.microsoft.com/office/drawing/2014/main" id="{5DF8B4AF-8D23-49DB-850C-87AB51953CB4}"/>
              </a:ext>
            </a:extLst>
          </p:cNvPr>
          <p:cNvSpPr>
            <a:spLocks noGrp="1"/>
          </p:cNvSpPr>
          <p:nvPr>
            <p:ph idx="1"/>
          </p:nvPr>
        </p:nvSpPr>
        <p:spPr/>
        <p:txBody>
          <a:bodyPr/>
          <a:lstStyle/>
          <a:p>
            <a:r>
              <a:rPr lang="en-AU" dirty="0"/>
              <a:t>Language contact is a big driver of language change</a:t>
            </a:r>
          </a:p>
        </p:txBody>
      </p:sp>
    </p:spTree>
    <p:extLst>
      <p:ext uri="{BB962C8B-B14F-4D97-AF65-F5344CB8AC3E}">
        <p14:creationId xmlns:p14="http://schemas.microsoft.com/office/powerpoint/2010/main" val="270947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A6B2-0B66-47CB-BDAE-8B9F181E1A23}"/>
              </a:ext>
            </a:extLst>
          </p:cNvPr>
          <p:cNvSpPr>
            <a:spLocks noGrp="1"/>
          </p:cNvSpPr>
          <p:nvPr>
            <p:ph type="title"/>
          </p:nvPr>
        </p:nvSpPr>
        <p:spPr/>
        <p:txBody>
          <a:bodyPr/>
          <a:lstStyle/>
          <a:p>
            <a:r>
              <a:rPr lang="en-AU" dirty="0"/>
              <a:t>How do we get from...</a:t>
            </a:r>
          </a:p>
        </p:txBody>
      </p:sp>
      <p:sp>
        <p:nvSpPr>
          <p:cNvPr id="3" name="Content Placeholder 2">
            <a:extLst>
              <a:ext uri="{FF2B5EF4-FFF2-40B4-BE49-F238E27FC236}">
                <a16:creationId xmlns:a16="http://schemas.microsoft.com/office/drawing/2014/main" id="{4D8E74D7-C070-4355-BAEE-873055B8083D}"/>
              </a:ext>
            </a:extLst>
          </p:cNvPr>
          <p:cNvSpPr>
            <a:spLocks noGrp="1"/>
          </p:cNvSpPr>
          <p:nvPr>
            <p:ph idx="1"/>
          </p:nvPr>
        </p:nvSpPr>
        <p:spPr/>
        <p:txBody>
          <a:bodyPr anchor="ctr">
            <a:normAutofit/>
          </a:bodyPr>
          <a:lstStyle/>
          <a:p>
            <a:pPr marL="0" indent="0" algn="ctr">
              <a:buNone/>
            </a:pPr>
            <a:r>
              <a:rPr lang="en-AU" b="1" dirty="0" err="1"/>
              <a:t>Hwæt</a:t>
            </a:r>
            <a:r>
              <a:rPr lang="en-AU" b="1" dirty="0"/>
              <a:t>. We Gardena in </a:t>
            </a:r>
            <a:r>
              <a:rPr lang="en-AU" b="1" dirty="0" err="1"/>
              <a:t>geardagum</a:t>
            </a:r>
            <a:r>
              <a:rPr lang="en-AU" b="1" dirty="0"/>
              <a:t>, </a:t>
            </a:r>
            <a:br>
              <a:rPr lang="en-AU" b="1" dirty="0"/>
            </a:br>
            <a:endParaRPr lang="en-AU" b="1" dirty="0"/>
          </a:p>
          <a:p>
            <a:pPr marL="0" indent="0" algn="ctr">
              <a:buNone/>
            </a:pPr>
            <a:r>
              <a:rPr lang="en-AU" b="1" dirty="0" err="1"/>
              <a:t>þeodcyninga</a:t>
            </a:r>
            <a:r>
              <a:rPr lang="en-AU" b="1" dirty="0"/>
              <a:t>, </a:t>
            </a:r>
            <a:r>
              <a:rPr lang="en-AU" b="1" dirty="0" err="1"/>
              <a:t>þrym</a:t>
            </a:r>
            <a:r>
              <a:rPr lang="en-AU" b="1" dirty="0"/>
              <a:t> </a:t>
            </a:r>
            <a:r>
              <a:rPr lang="en-AU" b="1" dirty="0" err="1"/>
              <a:t>gefrunon</a:t>
            </a:r>
            <a:r>
              <a:rPr lang="en-AU" b="1" dirty="0"/>
              <a:t>, </a:t>
            </a:r>
            <a:br>
              <a:rPr lang="en-AU" b="1" dirty="0"/>
            </a:br>
            <a:endParaRPr lang="en-AU" b="1" dirty="0"/>
          </a:p>
          <a:p>
            <a:pPr marL="0" indent="0" algn="ctr">
              <a:buNone/>
            </a:pPr>
            <a:r>
              <a:rPr lang="en-AU" b="1" dirty="0"/>
              <a:t>hu </a:t>
            </a:r>
            <a:r>
              <a:rPr lang="en-AU" b="1" dirty="0" err="1"/>
              <a:t>ða</a:t>
            </a:r>
            <a:r>
              <a:rPr lang="en-AU" b="1" dirty="0"/>
              <a:t> </a:t>
            </a:r>
            <a:r>
              <a:rPr lang="en-AU" b="1" dirty="0" err="1"/>
              <a:t>æþelingas</a:t>
            </a:r>
            <a:r>
              <a:rPr lang="en-AU" b="1" dirty="0"/>
              <a:t> </a:t>
            </a:r>
            <a:r>
              <a:rPr lang="en-AU" b="1" dirty="0" err="1"/>
              <a:t>ellen</a:t>
            </a:r>
            <a:r>
              <a:rPr lang="en-AU" b="1" dirty="0"/>
              <a:t> </a:t>
            </a:r>
            <a:r>
              <a:rPr lang="en-AU" b="1" dirty="0" err="1"/>
              <a:t>fremedon</a:t>
            </a:r>
            <a:r>
              <a:rPr lang="en-AU" b="1" dirty="0"/>
              <a:t>. </a:t>
            </a:r>
            <a:br>
              <a:rPr lang="en-AU" dirty="0"/>
            </a:br>
            <a:endParaRPr lang="en-AU" dirty="0"/>
          </a:p>
          <a:p>
            <a:pPr marL="0" indent="0">
              <a:buNone/>
            </a:pPr>
            <a:br>
              <a:rPr lang="en-AU" dirty="0"/>
            </a:br>
            <a:endParaRPr lang="en-AU" dirty="0"/>
          </a:p>
        </p:txBody>
      </p:sp>
    </p:spTree>
    <p:extLst>
      <p:ext uri="{BB962C8B-B14F-4D97-AF65-F5344CB8AC3E}">
        <p14:creationId xmlns:p14="http://schemas.microsoft.com/office/powerpoint/2010/main" val="217967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3358E8-FEB4-4E5C-903A-92C75E6BDD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CF3FE-8541-4A19-AAC3-578256919456}"/>
              </a:ext>
            </a:extLst>
          </p:cNvPr>
          <p:cNvSpPr>
            <a:spLocks noGrp="1"/>
          </p:cNvSpPr>
          <p:nvPr>
            <p:ph type="title"/>
          </p:nvPr>
        </p:nvSpPr>
        <p:spPr>
          <a:xfrm>
            <a:off x="652481" y="1382486"/>
            <a:ext cx="3547581" cy="4093028"/>
          </a:xfrm>
        </p:spPr>
        <p:txBody>
          <a:bodyPr anchor="ctr">
            <a:normAutofit/>
          </a:bodyPr>
          <a:lstStyle/>
          <a:p>
            <a:r>
              <a:rPr lang="en-AU" sz="4400"/>
              <a:t>To this...</a:t>
            </a:r>
          </a:p>
        </p:txBody>
      </p:sp>
      <p:graphicFrame>
        <p:nvGraphicFramePr>
          <p:cNvPr id="5" name="Content Placeholder 2">
            <a:extLst>
              <a:ext uri="{FF2B5EF4-FFF2-40B4-BE49-F238E27FC236}">
                <a16:creationId xmlns:a16="http://schemas.microsoft.com/office/drawing/2014/main" id="{3F65367C-F5AB-489B-9B94-E96C65B404A8}"/>
              </a:ext>
            </a:extLst>
          </p:cNvPr>
          <p:cNvGraphicFramePr>
            <a:graphicFrameLocks noGrp="1"/>
          </p:cNvGraphicFramePr>
          <p:nvPr>
            <p:ph idx="1"/>
            <p:extLst>
              <p:ext uri="{D42A27DB-BD31-4B8C-83A1-F6EECF244321}">
                <p14:modId xmlns:p14="http://schemas.microsoft.com/office/powerpoint/2010/main" val="890663511"/>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0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434F-EAB1-467B-814E-33FABE8487CD}"/>
              </a:ext>
            </a:extLst>
          </p:cNvPr>
          <p:cNvSpPr>
            <a:spLocks noGrp="1"/>
          </p:cNvSpPr>
          <p:nvPr>
            <p:ph type="title"/>
          </p:nvPr>
        </p:nvSpPr>
        <p:spPr/>
        <p:txBody>
          <a:bodyPr/>
          <a:lstStyle/>
          <a:p>
            <a:r>
              <a:rPr lang="en-AU" dirty="0"/>
              <a:t>To....</a:t>
            </a:r>
          </a:p>
        </p:txBody>
      </p:sp>
      <p:sp>
        <p:nvSpPr>
          <p:cNvPr id="3" name="Content Placeholder 2">
            <a:extLst>
              <a:ext uri="{FF2B5EF4-FFF2-40B4-BE49-F238E27FC236}">
                <a16:creationId xmlns:a16="http://schemas.microsoft.com/office/drawing/2014/main" id="{6C5DD7C0-931C-4DC7-A428-EA9A5FD56692}"/>
              </a:ext>
            </a:extLst>
          </p:cNvPr>
          <p:cNvSpPr>
            <a:spLocks noGrp="1"/>
          </p:cNvSpPr>
          <p:nvPr>
            <p:ph idx="1"/>
          </p:nvPr>
        </p:nvSpPr>
        <p:spPr/>
        <p:txBody>
          <a:bodyPr anchor="ctr"/>
          <a:lstStyle/>
          <a:p>
            <a:pPr marL="0" indent="0" algn="ctr">
              <a:buNone/>
            </a:pPr>
            <a:r>
              <a:rPr lang="en-AU" dirty="0"/>
              <a:t>LO, praise of the prowess of people-kings</a:t>
            </a:r>
            <a:br>
              <a:rPr lang="en-AU" dirty="0"/>
            </a:br>
            <a:endParaRPr lang="en-AU" dirty="0"/>
          </a:p>
          <a:p>
            <a:pPr marL="0" indent="0" algn="ctr">
              <a:buNone/>
            </a:pPr>
            <a:r>
              <a:rPr lang="en-AU" dirty="0"/>
              <a:t>of spear-armed Danes, in days long sped,</a:t>
            </a:r>
            <a:br>
              <a:rPr lang="en-AU" dirty="0"/>
            </a:br>
            <a:endParaRPr lang="en-AU" dirty="0"/>
          </a:p>
          <a:p>
            <a:pPr marL="0" indent="0" algn="ctr">
              <a:buNone/>
            </a:pPr>
            <a:r>
              <a:rPr lang="en-AU" dirty="0"/>
              <a:t>we have heard, and what </a:t>
            </a:r>
            <a:r>
              <a:rPr lang="en-AU" dirty="0" err="1"/>
              <a:t>honor</a:t>
            </a:r>
            <a:r>
              <a:rPr lang="en-AU" dirty="0"/>
              <a:t> the athelings won!</a:t>
            </a:r>
          </a:p>
          <a:p>
            <a:pPr marL="0" indent="0">
              <a:buNone/>
            </a:pPr>
            <a:endParaRPr lang="en-AU" dirty="0"/>
          </a:p>
        </p:txBody>
      </p:sp>
    </p:spTree>
    <p:extLst>
      <p:ext uri="{BB962C8B-B14F-4D97-AF65-F5344CB8AC3E}">
        <p14:creationId xmlns:p14="http://schemas.microsoft.com/office/powerpoint/2010/main" val="353976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052B-3B17-4C68-A79A-BB2B20B7AE7C}"/>
              </a:ext>
            </a:extLst>
          </p:cNvPr>
          <p:cNvSpPr>
            <a:spLocks noGrp="1"/>
          </p:cNvSpPr>
          <p:nvPr>
            <p:ph type="title"/>
          </p:nvPr>
        </p:nvSpPr>
        <p:spPr>
          <a:xfrm>
            <a:off x="677334" y="609600"/>
            <a:ext cx="8596668" cy="1320800"/>
          </a:xfrm>
        </p:spPr>
        <p:txBody>
          <a:bodyPr>
            <a:normAutofit/>
          </a:bodyPr>
          <a:lstStyle/>
          <a:p>
            <a:r>
              <a:rPr lang="en-AU" dirty="0"/>
              <a:t>Some reminders from the first week...</a:t>
            </a:r>
          </a:p>
        </p:txBody>
      </p:sp>
      <p:graphicFrame>
        <p:nvGraphicFramePr>
          <p:cNvPr id="5" name="Content Placeholder 2">
            <a:extLst>
              <a:ext uri="{FF2B5EF4-FFF2-40B4-BE49-F238E27FC236}">
                <a16:creationId xmlns:a16="http://schemas.microsoft.com/office/drawing/2014/main" id="{28CF846E-B795-4E50-902E-077EE9F3FA89}"/>
              </a:ext>
            </a:extLst>
          </p:cNvPr>
          <p:cNvGraphicFramePr>
            <a:graphicFrameLocks noGrp="1"/>
          </p:cNvGraphicFramePr>
          <p:nvPr>
            <p:ph idx="1"/>
            <p:extLst>
              <p:ext uri="{D42A27DB-BD31-4B8C-83A1-F6EECF244321}">
                <p14:modId xmlns:p14="http://schemas.microsoft.com/office/powerpoint/2010/main" val="294472127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939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3358E8-FEB4-4E5C-903A-92C75E6BDD1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613F6-FE62-48B1-B031-BEDB5FE8EE66}"/>
              </a:ext>
            </a:extLst>
          </p:cNvPr>
          <p:cNvSpPr>
            <a:spLocks noGrp="1"/>
          </p:cNvSpPr>
          <p:nvPr>
            <p:ph type="title"/>
          </p:nvPr>
        </p:nvSpPr>
        <p:spPr>
          <a:xfrm>
            <a:off x="652481" y="1382486"/>
            <a:ext cx="3547581" cy="4093028"/>
          </a:xfrm>
        </p:spPr>
        <p:txBody>
          <a:bodyPr anchor="ctr">
            <a:normAutofit/>
          </a:bodyPr>
          <a:lstStyle/>
          <a:p>
            <a:r>
              <a:rPr lang="en-AU" sz="4400"/>
              <a:t>And a couple more...</a:t>
            </a:r>
          </a:p>
        </p:txBody>
      </p:sp>
      <p:graphicFrame>
        <p:nvGraphicFramePr>
          <p:cNvPr id="5" name="Content Placeholder 2">
            <a:extLst>
              <a:ext uri="{FF2B5EF4-FFF2-40B4-BE49-F238E27FC236}">
                <a16:creationId xmlns:a16="http://schemas.microsoft.com/office/drawing/2014/main" id="{43363AD2-17D9-4077-9229-8DAE31F262C3}"/>
              </a:ext>
            </a:extLst>
          </p:cNvPr>
          <p:cNvGraphicFramePr>
            <a:graphicFrameLocks noGrp="1"/>
          </p:cNvGraphicFramePr>
          <p:nvPr>
            <p:ph idx="1"/>
            <p:extLst>
              <p:ext uri="{D42A27DB-BD31-4B8C-83A1-F6EECF244321}">
                <p14:modId xmlns:p14="http://schemas.microsoft.com/office/powerpoint/2010/main" val="528385380"/>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387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2313-CEB8-45D5-BF16-D96B13F0C1CA}"/>
              </a:ext>
            </a:extLst>
          </p:cNvPr>
          <p:cNvSpPr>
            <a:spLocks noGrp="1"/>
          </p:cNvSpPr>
          <p:nvPr>
            <p:ph type="title"/>
          </p:nvPr>
        </p:nvSpPr>
        <p:spPr/>
        <p:txBody>
          <a:bodyPr/>
          <a:lstStyle/>
          <a:p>
            <a:r>
              <a:rPr lang="en-AU" dirty="0"/>
              <a:t>Some things are resistant to change</a:t>
            </a:r>
          </a:p>
        </p:txBody>
      </p:sp>
      <p:sp>
        <p:nvSpPr>
          <p:cNvPr id="3" name="Content Placeholder 2">
            <a:extLst>
              <a:ext uri="{FF2B5EF4-FFF2-40B4-BE49-F238E27FC236}">
                <a16:creationId xmlns:a16="http://schemas.microsoft.com/office/drawing/2014/main" id="{9F5A9A5B-8A1F-4D58-BD6E-597EA49B9624}"/>
              </a:ext>
            </a:extLst>
          </p:cNvPr>
          <p:cNvSpPr>
            <a:spLocks noGrp="1"/>
          </p:cNvSpPr>
          <p:nvPr>
            <p:ph idx="1"/>
          </p:nvPr>
        </p:nvSpPr>
        <p:spPr/>
        <p:txBody>
          <a:bodyPr/>
          <a:lstStyle/>
          <a:p>
            <a:r>
              <a:rPr lang="en-AU" dirty="0"/>
              <a:t>Words like:</a:t>
            </a:r>
          </a:p>
          <a:p>
            <a:endParaRPr lang="en-AU" dirty="0"/>
          </a:p>
          <a:p>
            <a:pPr lvl="1"/>
            <a:r>
              <a:rPr lang="en-AU" dirty="0"/>
              <a:t>back  (Old English </a:t>
            </a:r>
            <a:r>
              <a:rPr lang="en-AU" dirty="0" err="1"/>
              <a:t>b</a:t>
            </a:r>
            <a:r>
              <a:rPr lang="en-AU" dirty="0" err="1">
                <a:latin typeface="Calibri" panose="020F0502020204030204" pitchFamily="34" charset="0"/>
                <a:cs typeface="Calibri" panose="020F0502020204030204" pitchFamily="34" charset="0"/>
              </a:rPr>
              <a:t>æc</a:t>
            </a:r>
            <a:r>
              <a:rPr lang="en-AU" dirty="0">
                <a:latin typeface="Calibri" panose="020F0502020204030204" pitchFamily="34" charset="0"/>
                <a:cs typeface="Calibri" panose="020F0502020204030204" pitchFamily="34" charset="0"/>
              </a:rPr>
              <a:t>)</a:t>
            </a:r>
          </a:p>
          <a:p>
            <a:pPr lvl="1"/>
            <a:endParaRPr lang="en-AU" dirty="0"/>
          </a:p>
          <a:p>
            <a:pPr lvl="1"/>
            <a:r>
              <a:rPr lang="en-AU" dirty="0"/>
              <a:t>become (Old English </a:t>
            </a:r>
            <a:r>
              <a:rPr lang="en-AU" dirty="0" err="1"/>
              <a:t>becuman</a:t>
            </a:r>
            <a:r>
              <a:rPr lang="en-AU" dirty="0"/>
              <a:t>)</a:t>
            </a:r>
          </a:p>
          <a:p>
            <a:pPr lvl="1"/>
            <a:endParaRPr lang="en-AU" dirty="0"/>
          </a:p>
          <a:p>
            <a:pPr lvl="1"/>
            <a:r>
              <a:rPr lang="en-AU" dirty="0"/>
              <a:t>day (Old English </a:t>
            </a:r>
            <a:r>
              <a:rPr lang="en-AU" dirty="0" err="1"/>
              <a:t>d</a:t>
            </a:r>
            <a:r>
              <a:rPr lang="en-AU" dirty="0" err="1">
                <a:latin typeface="Calibri" panose="020F0502020204030204" pitchFamily="34" charset="0"/>
                <a:cs typeface="Calibri" panose="020F0502020204030204" pitchFamily="34" charset="0"/>
              </a:rPr>
              <a:t>æg</a:t>
            </a:r>
            <a:r>
              <a:rPr lang="en-AU" dirty="0">
                <a:latin typeface="Calibri" panose="020F0502020204030204" pitchFamily="34" charset="0"/>
                <a:cs typeface="Calibri" panose="020F0502020204030204" pitchFamily="34" charset="0"/>
              </a:rPr>
              <a:t>)</a:t>
            </a:r>
          </a:p>
          <a:p>
            <a:pPr lvl="1"/>
            <a:endParaRPr lang="en-AU" dirty="0">
              <a:latin typeface="Calibri" panose="020F0502020204030204" pitchFamily="34" charset="0"/>
              <a:cs typeface="Calibri" panose="020F0502020204030204" pitchFamily="34" charset="0"/>
            </a:endParaRPr>
          </a:p>
          <a:p>
            <a:pPr lvl="1"/>
            <a:r>
              <a:rPr lang="en-AU" dirty="0"/>
              <a:t>blood (Old English </a:t>
            </a:r>
            <a:r>
              <a:rPr lang="en-AU" dirty="0" err="1"/>
              <a:t>bl</a:t>
            </a:r>
            <a:r>
              <a:rPr lang="en-AU" dirty="0" err="1">
                <a:latin typeface="Calibri" panose="020F0502020204030204" pitchFamily="34" charset="0"/>
                <a:cs typeface="Calibri" panose="020F0502020204030204" pitchFamily="34" charset="0"/>
              </a:rPr>
              <a:t>ōd</a:t>
            </a:r>
            <a:r>
              <a:rPr lang="en-AU" dirty="0">
                <a:latin typeface="Calibri" panose="020F0502020204030204" pitchFamily="34" charset="0"/>
                <a:cs typeface="Calibri" panose="020F0502020204030204" pitchFamily="34" charset="0"/>
              </a:rPr>
              <a:t>)</a:t>
            </a:r>
            <a:endParaRPr lang="en-AU" dirty="0"/>
          </a:p>
          <a:p>
            <a:pPr lvl="1"/>
            <a:endParaRPr lang="en-AU" dirty="0"/>
          </a:p>
        </p:txBody>
      </p:sp>
    </p:spTree>
    <p:extLst>
      <p:ext uri="{BB962C8B-B14F-4D97-AF65-F5344CB8AC3E}">
        <p14:creationId xmlns:p14="http://schemas.microsoft.com/office/powerpoint/2010/main" val="159744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8DBD-97EE-4B5D-886D-990A31C41FC7}"/>
              </a:ext>
            </a:extLst>
          </p:cNvPr>
          <p:cNvSpPr>
            <a:spLocks noGrp="1"/>
          </p:cNvSpPr>
          <p:nvPr>
            <p:ph type="title"/>
          </p:nvPr>
        </p:nvSpPr>
        <p:spPr/>
        <p:txBody>
          <a:bodyPr/>
          <a:lstStyle/>
          <a:p>
            <a:r>
              <a:rPr lang="en-AU" dirty="0"/>
              <a:t>Some things aren’t...</a:t>
            </a:r>
          </a:p>
        </p:txBody>
      </p:sp>
      <p:sp>
        <p:nvSpPr>
          <p:cNvPr id="3" name="Content Placeholder 2">
            <a:extLst>
              <a:ext uri="{FF2B5EF4-FFF2-40B4-BE49-F238E27FC236}">
                <a16:creationId xmlns:a16="http://schemas.microsoft.com/office/drawing/2014/main" id="{B37D7DE7-3008-4296-B1D9-DB5ED38A10F9}"/>
              </a:ext>
            </a:extLst>
          </p:cNvPr>
          <p:cNvSpPr>
            <a:spLocks noGrp="1"/>
          </p:cNvSpPr>
          <p:nvPr>
            <p:ph idx="1"/>
          </p:nvPr>
        </p:nvSpPr>
        <p:spPr/>
        <p:txBody>
          <a:bodyPr/>
          <a:lstStyle/>
          <a:p>
            <a:r>
              <a:rPr lang="en-AU" dirty="0"/>
              <a:t>Pretty much anything can change</a:t>
            </a:r>
          </a:p>
          <a:p>
            <a:endParaRPr lang="en-AU" dirty="0"/>
          </a:p>
          <a:p>
            <a:r>
              <a:rPr lang="en-AU" dirty="0"/>
              <a:t>What changes depends on a number of factors</a:t>
            </a:r>
          </a:p>
          <a:p>
            <a:endParaRPr lang="en-AU" dirty="0"/>
          </a:p>
          <a:p>
            <a:pPr lvl="1"/>
            <a:r>
              <a:rPr lang="en-AU" dirty="0"/>
              <a:t>Environmental factors</a:t>
            </a:r>
          </a:p>
          <a:p>
            <a:pPr lvl="1"/>
            <a:r>
              <a:rPr lang="en-AU" dirty="0"/>
              <a:t>Social factors</a:t>
            </a:r>
          </a:p>
          <a:p>
            <a:pPr lvl="1"/>
            <a:r>
              <a:rPr lang="en-AU" dirty="0"/>
              <a:t>Political factors</a:t>
            </a:r>
          </a:p>
          <a:p>
            <a:pPr marL="457200" lvl="1" indent="0">
              <a:buNone/>
            </a:pPr>
            <a:endParaRPr lang="en-AU" dirty="0"/>
          </a:p>
        </p:txBody>
      </p:sp>
    </p:spTree>
    <p:extLst>
      <p:ext uri="{BB962C8B-B14F-4D97-AF65-F5344CB8AC3E}">
        <p14:creationId xmlns:p14="http://schemas.microsoft.com/office/powerpoint/2010/main" val="2240671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4364</TotalTime>
  <Words>1551</Words>
  <Application>Microsoft Office PowerPoint</Application>
  <PresentationFormat>Widescreen</PresentationFormat>
  <Paragraphs>224</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Gentium Plus</vt:lpstr>
      <vt:lpstr>Trebuchet MS</vt:lpstr>
      <vt:lpstr>Wingdings 3</vt:lpstr>
      <vt:lpstr>Facet</vt:lpstr>
      <vt:lpstr>Short Course in Linguistics</vt:lpstr>
      <vt:lpstr>Topics </vt:lpstr>
      <vt:lpstr>How do we get from...</vt:lpstr>
      <vt:lpstr>To this...</vt:lpstr>
      <vt:lpstr>To....</vt:lpstr>
      <vt:lpstr>Some reminders from the first week...</vt:lpstr>
      <vt:lpstr>And a couple more...</vt:lpstr>
      <vt:lpstr>Some things are resistant to change</vt:lpstr>
      <vt:lpstr>Some things aren’t...</vt:lpstr>
      <vt:lpstr>Environmental factors</vt:lpstr>
      <vt:lpstr>Environmental Factors</vt:lpstr>
      <vt:lpstr>Social Factors</vt:lpstr>
      <vt:lpstr>Social Factors</vt:lpstr>
      <vt:lpstr>Social factors</vt:lpstr>
      <vt:lpstr>Social factors</vt:lpstr>
      <vt:lpstr>Social factors</vt:lpstr>
      <vt:lpstr>Historical Linguistics</vt:lpstr>
      <vt:lpstr>PowerPoint Presentation</vt:lpstr>
      <vt:lpstr>PowerPoint Presentation</vt:lpstr>
      <vt:lpstr>Computational historical linguistics</vt:lpstr>
      <vt:lpstr>         Phylogenetic methods</vt:lpstr>
      <vt:lpstr>         History through phylogenies</vt:lpstr>
      <vt:lpstr>History through phylogenies</vt:lpstr>
      <vt:lpstr>History through phylogenies</vt:lpstr>
      <vt:lpstr>History through phylogenies</vt:lpstr>
      <vt:lpstr>History through phylogenies</vt:lpstr>
      <vt:lpstr>But not all changes are internal...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Course in Linguistics</dc:title>
  <dc:creator>Kyla Jane</dc:creator>
  <cp:lastModifiedBy>Kyla Jane</cp:lastModifiedBy>
  <cp:revision>113</cp:revision>
  <dcterms:created xsi:type="dcterms:W3CDTF">2018-04-23T10:21:35Z</dcterms:created>
  <dcterms:modified xsi:type="dcterms:W3CDTF">2018-06-06T12:11:45Z</dcterms:modified>
</cp:coreProperties>
</file>