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 id="279" r:id="rId23"/>
    <p:sldId id="271" r:id="rId24"/>
    <p:sldId id="280" r:id="rId25"/>
    <p:sldId id="272" r:id="rId26"/>
    <p:sldId id="281" r:id="rId27"/>
    <p:sldId id="282"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012e513-945a-48ba-bd6b-6332c0c3d1d0}">
          <p14:sldIdLst>
            <p14:sldId id="256"/>
            <p14:sldId id="257"/>
            <p14:sldId id="259"/>
            <p14:sldId id="260"/>
            <p14:sldId id="261"/>
            <p14:sldId id="262"/>
            <p14:sldId id="263"/>
            <p14:sldId id="264"/>
            <p14:sldId id="265"/>
            <p14:sldId id="266"/>
            <p14:sldId id="267"/>
            <p14:sldId id="268"/>
            <p14:sldId id="269"/>
            <p14:sldId id="270"/>
            <p14:sldId id="273"/>
            <p14:sldId id="275"/>
            <p14:sldId id="276"/>
            <p14:sldId id="277"/>
            <p14:sldId id="278"/>
            <p14:sldId id="279"/>
            <p14:sldId id="271"/>
            <p14:sldId id="280"/>
            <p14:sldId id="272"/>
            <p14:sldId id="281"/>
            <p14:sldId id="282"/>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Music Database Application </a:t>
            </a:r>
            <a:endParaRPr lang="en-US" altLang="zh-CN"/>
          </a:p>
        </p:txBody>
      </p:sp>
      <p:sp>
        <p:nvSpPr>
          <p:cNvPr id="3" name="副标题 2"/>
          <p:cNvSpPr>
            <a:spLocks noGrp="1"/>
          </p:cNvSpPr>
          <p:nvPr>
            <p:ph type="subTitle" idx="1"/>
          </p:nvPr>
        </p:nvSpPr>
        <p:spPr/>
        <p:txBody>
          <a:bodyPr/>
          <a:p>
            <a:r>
              <a:rPr lang="en-US" altLang="zh-CN"/>
              <a:t>CSC675-02</a:t>
            </a:r>
            <a:endParaRPr lang="en-US" altLang="zh-CN"/>
          </a:p>
          <a:p>
            <a:r>
              <a:rPr lang="en-US" altLang="zh-CN"/>
              <a:t>Group Members: Keawa Rozet, Dian Zhu, Jeffrey Lee, Jia Jun Guan</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Create Releases Table</a:t>
            </a:r>
            <a:endParaRPr lang="en-US" altLang="zh-CN"/>
          </a:p>
        </p:txBody>
      </p:sp>
      <p:sp>
        <p:nvSpPr>
          <p:cNvPr id="3" name="内容占位符 2"/>
          <p:cNvSpPr>
            <a:spLocks noGrp="1"/>
          </p:cNvSpPr>
          <p:nvPr>
            <p:ph idx="1"/>
          </p:nvPr>
        </p:nvSpPr>
        <p:spPr/>
        <p:txBody>
          <a:bodyPr>
            <a:normAutofit lnSpcReduction="10000"/>
          </a:bodyPr>
          <a:p>
            <a:pPr marL="0" indent="0">
              <a:buNone/>
            </a:pPr>
            <a:r>
              <a:rPr lang="zh-CN" altLang="en-US"/>
              <a:t>CREATE TABLE releases</a:t>
            </a:r>
            <a:endParaRPr lang="zh-CN" altLang="en-US"/>
          </a:p>
          <a:p>
            <a:pPr marL="0" indent="0">
              <a:buNone/>
            </a:pPr>
            <a:r>
              <a:rPr lang="zh-CN" altLang="en-US"/>
              <a:t>       (abtranum INTEGER,</a:t>
            </a:r>
            <a:endParaRPr lang="zh-CN" altLang="en-US"/>
          </a:p>
          <a:p>
            <a:pPr marL="0" indent="0">
              <a:buNone/>
            </a:pPr>
            <a:r>
              <a:rPr lang="zh-CN" altLang="en-US"/>
              <a:t>        aname CHAR(20),</a:t>
            </a:r>
            <a:endParaRPr lang="zh-CN" altLang="en-US"/>
          </a:p>
          <a:p>
            <a:pPr marL="0" indent="0">
              <a:buNone/>
            </a:pPr>
            <a:r>
              <a:rPr lang="zh-CN" altLang="en-US"/>
              <a:t>        PRIMARY KEY (abtranum, aname),</a:t>
            </a:r>
            <a:endParaRPr lang="zh-CN" altLang="en-US"/>
          </a:p>
          <a:p>
            <a:pPr marL="0" indent="0">
              <a:buNone/>
            </a:pPr>
            <a:r>
              <a:rPr lang="zh-CN" altLang="en-US"/>
              <a:t>        FOREIGN KEY (abtranum)</a:t>
            </a:r>
            <a:endParaRPr lang="zh-CN" altLang="en-US"/>
          </a:p>
          <a:p>
            <a:pPr marL="0" indent="0">
              <a:buNone/>
            </a:pPr>
            <a:r>
              <a:rPr lang="zh-CN" altLang="en-US"/>
              <a:t>          REFERENCES album (abtranum),</a:t>
            </a:r>
            <a:endParaRPr lang="zh-CN" altLang="en-US"/>
          </a:p>
          <a:p>
            <a:pPr marL="0" indent="0">
              <a:buNone/>
            </a:pPr>
            <a:r>
              <a:rPr lang="zh-CN" altLang="en-US"/>
              <a:t>        FOREIGN KEY (aname)</a:t>
            </a:r>
            <a:endParaRPr lang="zh-CN" altLang="en-US"/>
          </a:p>
          <a:p>
            <a:pPr marL="0" indent="0">
              <a:buNone/>
            </a:pPr>
            <a:r>
              <a:rPr lang="zh-CN" altLang="en-US"/>
              <a:t>          REFERENCES artist (aname)</a:t>
            </a:r>
            <a:endParaRPr lang="zh-CN" altLang="en-US"/>
          </a:p>
          <a:p>
            <a:pPr marL="0" indent="0">
              <a:buNone/>
            </a:pPr>
            <a:r>
              <a:rPr lang="zh-CN" altLang="en-US"/>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Create Feature Table</a:t>
            </a:r>
            <a:endParaRPr lang="en-US" altLang="zh-CN"/>
          </a:p>
        </p:txBody>
      </p:sp>
      <p:sp>
        <p:nvSpPr>
          <p:cNvPr id="3" name="内容占位符 2"/>
          <p:cNvSpPr>
            <a:spLocks noGrp="1"/>
          </p:cNvSpPr>
          <p:nvPr>
            <p:ph idx="1"/>
          </p:nvPr>
        </p:nvSpPr>
        <p:spPr/>
        <p:txBody>
          <a:bodyPr>
            <a:normAutofit fontScale="60000"/>
          </a:bodyPr>
          <a:p>
            <a:pPr marL="0" indent="0">
              <a:buNone/>
            </a:pPr>
            <a:r>
              <a:rPr lang="zh-CN" altLang="en-US"/>
              <a:t>CREATE TABLE feature</a:t>
            </a:r>
            <a:endParaRPr lang="zh-CN" altLang="en-US"/>
          </a:p>
          <a:p>
            <a:pPr marL="0" indent="0">
              <a:buNone/>
            </a:pPr>
            <a:r>
              <a:rPr lang="zh-CN" altLang="en-US"/>
              <a:t>       (faname CHAR(20),</a:t>
            </a:r>
            <a:endParaRPr lang="zh-CN" altLang="en-US"/>
          </a:p>
          <a:p>
            <a:pPr marL="0" indent="0">
              <a:buNone/>
            </a:pPr>
            <a:r>
              <a:rPr lang="zh-CN" altLang="en-US"/>
              <a:t>        stranum INTEGER,</a:t>
            </a:r>
            <a:endParaRPr lang="zh-CN" altLang="en-US"/>
          </a:p>
          <a:p>
            <a:pPr marL="0" indent="0">
              <a:buNone/>
            </a:pPr>
            <a:r>
              <a:rPr lang="zh-CN" altLang="en-US"/>
              <a:t>       abtranum INTEGER,</a:t>
            </a:r>
            <a:endParaRPr lang="zh-CN" altLang="en-US"/>
          </a:p>
          <a:p>
            <a:pPr marL="0" indent="0">
              <a:buNone/>
            </a:pPr>
            <a:r>
              <a:rPr lang="zh-CN" altLang="en-US"/>
              <a:t>        PRIMARY KEY (faname, stranum, abtranum),</a:t>
            </a:r>
            <a:endParaRPr lang="zh-CN" altLang="en-US"/>
          </a:p>
          <a:p>
            <a:pPr marL="0" indent="0">
              <a:buNone/>
            </a:pPr>
            <a:r>
              <a:rPr lang="zh-CN" altLang="en-US"/>
              <a:t>        FOREIGN KEY (faname)</a:t>
            </a:r>
            <a:endParaRPr lang="zh-CN" altLang="en-US"/>
          </a:p>
          <a:p>
            <a:pPr marL="0" indent="0">
              <a:buNone/>
            </a:pPr>
            <a:r>
              <a:rPr lang="zh-CN" altLang="en-US"/>
              <a:t>          REFERENCES featured_artist (faname),</a:t>
            </a:r>
            <a:endParaRPr lang="zh-CN" altLang="en-US"/>
          </a:p>
          <a:p>
            <a:pPr marL="0" indent="0">
              <a:buNone/>
            </a:pPr>
            <a:r>
              <a:rPr lang="zh-CN" altLang="en-US"/>
              <a:t>        FOREIGN KEY (stranum)</a:t>
            </a:r>
            <a:endParaRPr lang="zh-CN" altLang="en-US"/>
          </a:p>
          <a:p>
            <a:pPr marL="0" indent="0">
              <a:buNone/>
            </a:pPr>
            <a:r>
              <a:rPr lang="zh-CN" altLang="en-US"/>
              <a:t>          REFERENCES song (stranum),</a:t>
            </a:r>
            <a:endParaRPr lang="zh-CN" altLang="en-US"/>
          </a:p>
          <a:p>
            <a:pPr marL="0" indent="0">
              <a:buNone/>
            </a:pPr>
            <a:r>
              <a:rPr lang="zh-CN" altLang="en-US"/>
              <a:t>       FOREIGN KEY (abtranum)</a:t>
            </a:r>
            <a:endParaRPr lang="zh-CN" altLang="en-US"/>
          </a:p>
          <a:p>
            <a:pPr marL="0" indent="0">
              <a:buNone/>
            </a:pPr>
            <a:r>
              <a:rPr lang="zh-CN" altLang="en-US"/>
              <a:t>         REFERENCES album (abtranum)</a:t>
            </a:r>
            <a:endParaRPr lang="zh-CN" altLang="en-US"/>
          </a:p>
          <a:p>
            <a:pPr marL="0" indent="0">
              <a:buNone/>
            </a:pPr>
            <a:r>
              <a:rPr lang="zh-CN" altLang="en-US"/>
              <a:t>);</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Create Indexes</a:t>
            </a:r>
            <a:endParaRPr lang="en-US" altLang="zh-CN"/>
          </a:p>
        </p:txBody>
      </p:sp>
      <p:sp>
        <p:nvSpPr>
          <p:cNvPr id="3" name="内容占位符 2"/>
          <p:cNvSpPr>
            <a:spLocks noGrp="1"/>
          </p:cNvSpPr>
          <p:nvPr>
            <p:ph idx="1"/>
          </p:nvPr>
        </p:nvSpPr>
        <p:spPr/>
        <p:txBody>
          <a:bodyPr/>
          <a:p>
            <a:pPr marL="0" indent="0">
              <a:buNone/>
            </a:pPr>
            <a:r>
              <a:rPr lang="zh-CN" altLang="en-US"/>
              <a:t>CREATE INDEX  IX_firstChar ON artist (aname(1));</a:t>
            </a:r>
            <a:endParaRPr lang="zh-CN" altLang="en-US"/>
          </a:p>
          <a:p>
            <a:pPr marL="0" indent="0">
              <a:buNone/>
            </a:pPr>
            <a:r>
              <a:rPr lang="zh-CN" altLang="en-US"/>
              <a:t>CREATE INDEX IX_song_name ON song (sname);</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Create View</a:t>
            </a:r>
            <a:endParaRPr lang="en-US" altLang="zh-CN"/>
          </a:p>
        </p:txBody>
      </p:sp>
      <p:sp>
        <p:nvSpPr>
          <p:cNvPr id="3" name="内容占位符 2"/>
          <p:cNvSpPr>
            <a:spLocks noGrp="1"/>
          </p:cNvSpPr>
          <p:nvPr>
            <p:ph idx="1"/>
          </p:nvPr>
        </p:nvSpPr>
        <p:spPr/>
        <p:txBody>
          <a:bodyPr/>
          <a:p>
            <a:pPr marL="0" indent="0">
              <a:buNone/>
            </a:pPr>
            <a:r>
              <a:rPr lang="zh-CN" altLang="en-US"/>
              <a:t>CREATE VIEW V_Songs</a:t>
            </a:r>
            <a:endParaRPr lang="zh-CN" altLang="en-US"/>
          </a:p>
          <a:p>
            <a:pPr marL="0" indent="0">
              <a:buNone/>
            </a:pPr>
            <a:r>
              <a:rPr lang="zh-CN" altLang="en-US"/>
              <a:t>AS SELECT sname, abname, aname</a:t>
            </a:r>
            <a:endParaRPr lang="zh-CN" altLang="en-US"/>
          </a:p>
          <a:p>
            <a:pPr marL="0" indent="0">
              <a:buNone/>
            </a:pPr>
            <a:r>
              <a:rPr lang="zh-CN" altLang="en-US"/>
              <a:t>FROM song;</a:t>
            </a:r>
            <a:endParaRPr lang="zh-CN" altLang="en-US"/>
          </a:p>
          <a:p>
            <a:pPr marL="0" indent="0">
              <a:buNone/>
            </a:pPr>
            <a:endParaRPr lang="zh-CN" altLang="en-US"/>
          </a:p>
          <a:p>
            <a:pPr marL="0" indent="0">
              <a:buNone/>
            </a:pPr>
            <a:r>
              <a:rPr lang="zh-CN" altLang="en-US"/>
              <a:t>CREATE VIEW V_FeaturedArtists</a:t>
            </a:r>
            <a:endParaRPr lang="zh-CN" altLang="en-US"/>
          </a:p>
          <a:p>
            <a:pPr marL="0" indent="0">
              <a:buNone/>
            </a:pPr>
            <a:r>
              <a:rPr lang="zh-CN" altLang="en-US"/>
              <a:t>AS SELECT faname</a:t>
            </a:r>
            <a:endParaRPr lang="zh-CN" altLang="en-US"/>
          </a:p>
          <a:p>
            <a:pPr marL="0" indent="0">
              <a:buNone/>
            </a:pPr>
            <a:r>
              <a:rPr lang="zh-CN" altLang="en-US"/>
              <a:t>FROM feature;</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Nested Query  -  IN</a:t>
            </a:r>
            <a:endParaRPr lang="en-US" altLang="zh-CN"/>
          </a:p>
        </p:txBody>
      </p:sp>
      <p:sp>
        <p:nvSpPr>
          <p:cNvPr id="3" name="内容占位符 2"/>
          <p:cNvSpPr>
            <a:spLocks noGrp="1"/>
          </p:cNvSpPr>
          <p:nvPr>
            <p:ph idx="1"/>
          </p:nvPr>
        </p:nvSpPr>
        <p:spPr/>
        <p:txBody>
          <a:bodyPr/>
          <a:p>
            <a:pPr marL="0" indent="0">
              <a:buNone/>
            </a:pPr>
            <a:r>
              <a:rPr lang="zh-CN" altLang="en-US"/>
              <a:t>/* Find the name of song that is composed of album ‘From A Room: Volume 1‘. */ </a:t>
            </a:r>
            <a:endParaRPr lang="zh-CN" altLang="en-US"/>
          </a:p>
          <a:p>
            <a:pPr marL="0" indent="0">
              <a:buNone/>
            </a:pPr>
            <a:r>
              <a:rPr lang="zh-CN" altLang="en-US"/>
              <a:t>SELECT S.sname</a:t>
            </a:r>
            <a:endParaRPr lang="zh-CN" altLang="en-US"/>
          </a:p>
          <a:p>
            <a:pPr marL="0" indent="0">
              <a:buNone/>
            </a:pPr>
            <a:r>
              <a:rPr lang="zh-CN" altLang="en-US"/>
              <a:t>FROM song S</a:t>
            </a:r>
            <a:endParaRPr lang="zh-CN" altLang="en-US"/>
          </a:p>
          <a:p>
            <a:pPr marL="0" indent="0">
              <a:buNone/>
            </a:pPr>
            <a:r>
              <a:rPr lang="zh-CN" altLang="en-US"/>
              <a:t>WHERE S.abname IN (SELECT A.abname</a:t>
            </a:r>
            <a:endParaRPr lang="zh-CN" altLang="en-US"/>
          </a:p>
          <a:p>
            <a:pPr marL="0" indent="0">
              <a:buNone/>
            </a:pPr>
            <a:r>
              <a:rPr lang="zh-CN" altLang="en-US"/>
              <a:t>                 FROM album A</a:t>
            </a:r>
            <a:endParaRPr lang="zh-CN" altLang="en-US"/>
          </a:p>
          <a:p>
            <a:pPr marL="0" indent="0">
              <a:buNone/>
            </a:pPr>
            <a:r>
              <a:rPr lang="zh-CN" altLang="en-US"/>
              <a:t>                 WHERE A.abname= 'From A Room: Volume 1');</a:t>
            </a:r>
            <a:endParaRPr lang="zh-CN" altLang="en-US"/>
          </a:p>
          <a:p>
            <a:endParaRPr lang="zh-CN" altLang="en-US"/>
          </a:p>
        </p:txBody>
      </p:sp>
      <p:pic>
        <p:nvPicPr>
          <p:cNvPr id="4" name="Picture 1" descr="https://i.gyazo.com/723d3538341d678f82f75b24a1ba3e04.png"/>
          <p:cNvPicPr>
            <a:picLocks noChangeAspect="1" noChangeArrowheads="1"/>
          </p:cNvPicPr>
          <p:nvPr/>
        </p:nvPicPr>
        <p:blipFill>
          <a:blip r:embed="rId1"/>
          <a:stretch>
            <a:fillRect/>
          </a:stretch>
        </p:blipFill>
        <p:spPr>
          <a:xfrm>
            <a:off x="9071610" y="2541905"/>
            <a:ext cx="2767330" cy="35166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Nested Query - IN</a:t>
            </a:r>
            <a:endParaRPr lang="en-US" altLang="zh-CN"/>
          </a:p>
        </p:txBody>
      </p:sp>
      <p:sp>
        <p:nvSpPr>
          <p:cNvPr id="3" name="内容占位符 2"/>
          <p:cNvSpPr>
            <a:spLocks noGrp="1"/>
          </p:cNvSpPr>
          <p:nvPr>
            <p:ph idx="1"/>
          </p:nvPr>
        </p:nvSpPr>
        <p:spPr/>
        <p:txBody>
          <a:bodyPr/>
          <a:p>
            <a:pPr marL="0" indent="0">
              <a:buNone/>
            </a:pPr>
            <a:r>
              <a:rPr lang="zh-CN" altLang="en-US"/>
              <a:t>/* Find the names of all songs that were written by the artist “Pentatonix” */</a:t>
            </a:r>
            <a:endParaRPr lang="zh-CN" altLang="en-US"/>
          </a:p>
          <a:p>
            <a:pPr marL="0" indent="0">
              <a:buNone/>
            </a:pPr>
            <a:r>
              <a:rPr lang="zh-CN" altLang="en-US"/>
              <a:t>SELECT S.sname</a:t>
            </a:r>
            <a:endParaRPr lang="zh-CN" altLang="en-US"/>
          </a:p>
          <a:p>
            <a:pPr marL="0" indent="0">
              <a:buNone/>
            </a:pPr>
            <a:r>
              <a:rPr lang="zh-CN" altLang="en-US"/>
              <a:t>FROM song S</a:t>
            </a:r>
            <a:endParaRPr lang="zh-CN" altLang="en-US"/>
          </a:p>
          <a:p>
            <a:pPr marL="0" indent="0">
              <a:buNone/>
            </a:pPr>
            <a:r>
              <a:rPr lang="zh-CN" altLang="en-US"/>
              <a:t>WHERE S.aname IN (SELECT A.aname</a:t>
            </a:r>
            <a:endParaRPr lang="zh-CN" altLang="en-US"/>
          </a:p>
          <a:p>
            <a:pPr marL="0" indent="0">
              <a:buNone/>
            </a:pPr>
            <a:r>
              <a:rPr lang="zh-CN" altLang="en-US"/>
              <a:t>                 FROM artist A</a:t>
            </a:r>
            <a:endParaRPr lang="zh-CN" altLang="en-US"/>
          </a:p>
          <a:p>
            <a:pPr marL="0" indent="0">
              <a:buNone/>
            </a:pPr>
            <a:r>
              <a:rPr lang="zh-CN" altLang="en-US"/>
              <a:t>                 WHERE A.aname= 'Pentatonix');</a:t>
            </a:r>
            <a:endParaRPr lang="zh-CN" altLang="en-US"/>
          </a:p>
        </p:txBody>
      </p:sp>
      <p:pic>
        <p:nvPicPr>
          <p:cNvPr id="4" name="Picture 3" descr="https://i.gyazo.com/4c8feb2cc981449bb3878773d79b5eb3.png"/>
          <p:cNvPicPr>
            <a:picLocks noChangeAspect="1" noChangeArrowheads="1"/>
          </p:cNvPicPr>
          <p:nvPr/>
        </p:nvPicPr>
        <p:blipFill>
          <a:blip r:embed="rId1"/>
          <a:stretch>
            <a:fillRect/>
          </a:stretch>
        </p:blipFill>
        <p:spPr>
          <a:xfrm>
            <a:off x="7703820" y="2395220"/>
            <a:ext cx="3398520" cy="4095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Nested Query - EXISTS</a:t>
            </a:r>
            <a:endParaRPr lang="en-US" altLang="zh-CN"/>
          </a:p>
        </p:txBody>
      </p:sp>
      <p:sp>
        <p:nvSpPr>
          <p:cNvPr id="3" name="内容占位符 2"/>
          <p:cNvSpPr>
            <a:spLocks noGrp="1"/>
          </p:cNvSpPr>
          <p:nvPr>
            <p:ph idx="1"/>
          </p:nvPr>
        </p:nvSpPr>
        <p:spPr/>
        <p:txBody>
          <a:bodyPr/>
          <a:p>
            <a:pPr marL="0" indent="0">
              <a:buNone/>
            </a:pPr>
            <a:r>
              <a:rPr lang="zh-CN" altLang="en-US"/>
              <a:t>/* Find the total number of songs that are wriiten by artist ‘ Pentatonix’*/ </a:t>
            </a:r>
            <a:endParaRPr lang="zh-CN" altLang="en-US"/>
          </a:p>
          <a:p>
            <a:pPr marL="0" indent="0">
              <a:buNone/>
            </a:pPr>
            <a:r>
              <a:rPr lang="zh-CN" altLang="en-US"/>
              <a:t>SELECT COUNT(DISTINCT S.stranum)</a:t>
            </a:r>
            <a:endParaRPr lang="zh-CN" altLang="en-US"/>
          </a:p>
          <a:p>
            <a:pPr marL="0" indent="0">
              <a:buNone/>
            </a:pPr>
            <a:r>
              <a:rPr lang="zh-CN" altLang="en-US"/>
              <a:t>FROM song S</a:t>
            </a:r>
            <a:endParaRPr lang="zh-CN" altLang="en-US"/>
          </a:p>
          <a:p>
            <a:pPr marL="0" indent="0">
              <a:buNone/>
            </a:pPr>
            <a:r>
              <a:rPr lang="zh-CN" altLang="en-US"/>
              <a:t>WHERE EXISTS (SELECT *</a:t>
            </a:r>
            <a:endParaRPr lang="zh-CN" altLang="en-US"/>
          </a:p>
          <a:p>
            <a:pPr marL="0" indent="0">
              <a:buNone/>
            </a:pPr>
            <a:r>
              <a:rPr lang="zh-CN" altLang="en-US"/>
              <a:t>             FROM artist A</a:t>
            </a:r>
            <a:endParaRPr lang="zh-CN" altLang="en-US"/>
          </a:p>
          <a:p>
            <a:pPr marL="0" indent="0">
              <a:buNone/>
            </a:pPr>
            <a:r>
              <a:rPr lang="zh-CN" altLang="en-US"/>
              <a:t>             WHERE S.aname=A.aname AND A.aname= 'Pentatonix');</a:t>
            </a:r>
            <a:endParaRPr lang="zh-CN" altLang="en-US"/>
          </a:p>
        </p:txBody>
      </p:sp>
      <p:pic>
        <p:nvPicPr>
          <p:cNvPr id="4" name="Picture 4" descr="https://i.gyazo.com/b186c6504239294ee25c1b9988d1d96a.png"/>
          <p:cNvPicPr>
            <a:picLocks noChangeAspect="1" noChangeArrowheads="1"/>
          </p:cNvPicPr>
          <p:nvPr/>
        </p:nvPicPr>
        <p:blipFill>
          <a:blip r:embed="rId1"/>
          <a:stretch>
            <a:fillRect/>
          </a:stretch>
        </p:blipFill>
        <p:spPr>
          <a:xfrm>
            <a:off x="7458075" y="2942590"/>
            <a:ext cx="3142615" cy="11531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Nested Query - EXISTS</a:t>
            </a:r>
            <a:endParaRPr lang="en-US" altLang="zh-CN"/>
          </a:p>
        </p:txBody>
      </p:sp>
      <p:sp>
        <p:nvSpPr>
          <p:cNvPr id="3" name="内容占位符 2"/>
          <p:cNvSpPr>
            <a:spLocks noGrp="1"/>
          </p:cNvSpPr>
          <p:nvPr>
            <p:ph idx="1"/>
          </p:nvPr>
        </p:nvSpPr>
        <p:spPr/>
        <p:txBody>
          <a:bodyPr/>
          <a:p>
            <a:pPr marL="0" indent="0">
              <a:buNone/>
            </a:pPr>
            <a:r>
              <a:rPr lang="zh-CN" altLang="en-US"/>
              <a:t>/* Find the total number of songs that are composed of the album ''From A Room: Volume 1' */ </a:t>
            </a:r>
            <a:endParaRPr lang="zh-CN" altLang="en-US"/>
          </a:p>
          <a:p>
            <a:pPr marL="0" indent="0">
              <a:buNone/>
            </a:pPr>
            <a:r>
              <a:rPr lang="zh-CN" altLang="en-US"/>
              <a:t>SELECT COUNT(DISTINCT S.stranum)</a:t>
            </a:r>
            <a:endParaRPr lang="zh-CN" altLang="en-US"/>
          </a:p>
          <a:p>
            <a:pPr marL="0" indent="0">
              <a:buNone/>
            </a:pPr>
            <a:r>
              <a:rPr lang="zh-CN" altLang="en-US"/>
              <a:t>FROM song S</a:t>
            </a:r>
            <a:endParaRPr lang="zh-CN" altLang="en-US"/>
          </a:p>
          <a:p>
            <a:pPr marL="0" indent="0">
              <a:buNone/>
            </a:pPr>
            <a:r>
              <a:rPr lang="zh-CN" altLang="en-US"/>
              <a:t>WHERE EXISTS (SELECT *</a:t>
            </a:r>
            <a:endParaRPr lang="zh-CN" altLang="en-US"/>
          </a:p>
          <a:p>
            <a:pPr marL="0" indent="0">
              <a:buNone/>
            </a:pPr>
            <a:r>
              <a:rPr lang="zh-CN" altLang="en-US"/>
              <a:t>             FROM album A</a:t>
            </a:r>
            <a:endParaRPr lang="zh-CN" altLang="en-US"/>
          </a:p>
          <a:p>
            <a:pPr marL="0" indent="0">
              <a:buNone/>
            </a:pPr>
            <a:r>
              <a:rPr lang="zh-CN" altLang="en-US"/>
              <a:t>            WHERE S.abname=A.abname AND S.abname= 'From A Room: Volume 1');</a:t>
            </a:r>
            <a:endParaRPr lang="zh-CN" altLang="en-US"/>
          </a:p>
        </p:txBody>
      </p:sp>
      <p:pic>
        <p:nvPicPr>
          <p:cNvPr id="5" name="Picture 5" descr="https://i.gyazo.com/fc9408b934a7d6130db44da92d1bc1bb.png"/>
          <p:cNvPicPr>
            <a:picLocks noChangeAspect="1" noChangeArrowheads="1"/>
          </p:cNvPicPr>
          <p:nvPr/>
        </p:nvPicPr>
        <p:blipFill>
          <a:blip r:embed="rId1"/>
          <a:stretch>
            <a:fillRect/>
          </a:stretch>
        </p:blipFill>
        <p:spPr>
          <a:xfrm>
            <a:off x="7118985" y="3086100"/>
            <a:ext cx="3079750" cy="9810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Nested Query - op ANY</a:t>
            </a:r>
            <a:endParaRPr lang="en-US" altLang="zh-CN"/>
          </a:p>
        </p:txBody>
      </p:sp>
      <p:sp>
        <p:nvSpPr>
          <p:cNvPr id="3" name="内容占位符 2"/>
          <p:cNvSpPr>
            <a:spLocks noGrp="1"/>
          </p:cNvSpPr>
          <p:nvPr>
            <p:ph idx="1"/>
          </p:nvPr>
        </p:nvSpPr>
        <p:spPr/>
        <p:txBody>
          <a:bodyPr/>
          <a:p>
            <a:pPr marL="0" indent="0">
              <a:buNone/>
            </a:pPr>
            <a:r>
              <a:rPr lang="zh-CN" altLang="en-US"/>
              <a:t>/* List names of featured artist  if ANY use album ‘'A Pentatonix Christmas Deluxe’ */ </a:t>
            </a:r>
            <a:endParaRPr lang="zh-CN" altLang="en-US"/>
          </a:p>
          <a:p>
            <a:pPr marL="0" indent="0">
              <a:buNone/>
            </a:pPr>
            <a:r>
              <a:rPr lang="zh-CN" altLang="en-US"/>
              <a:t>SELECT F.faname</a:t>
            </a:r>
            <a:endParaRPr lang="zh-CN" altLang="en-US"/>
          </a:p>
          <a:p>
            <a:pPr marL="0" indent="0">
              <a:buNone/>
            </a:pPr>
            <a:r>
              <a:rPr lang="zh-CN" altLang="en-US"/>
              <a:t>FROM feature F</a:t>
            </a:r>
            <a:endParaRPr lang="zh-CN" altLang="en-US"/>
          </a:p>
          <a:p>
            <a:pPr marL="0" indent="0">
              <a:buNone/>
            </a:pPr>
            <a:r>
              <a:rPr lang="zh-CN" altLang="en-US"/>
              <a:t>WHERE F.abtranum = ANY (SELECT  A.abtranum</a:t>
            </a:r>
            <a:endParaRPr lang="zh-CN" altLang="en-US"/>
          </a:p>
          <a:p>
            <a:pPr marL="0" indent="0">
              <a:buNone/>
            </a:pPr>
            <a:r>
              <a:rPr lang="zh-CN" altLang="en-US"/>
              <a:t>                                             FROM album A</a:t>
            </a:r>
            <a:endParaRPr lang="zh-CN" altLang="en-US"/>
          </a:p>
          <a:p>
            <a:pPr marL="0" indent="0">
              <a:buNone/>
            </a:pPr>
            <a:r>
              <a:rPr lang="zh-CN" altLang="en-US"/>
              <a:t>                                            WHERE A.abname='A Pentatonix Christmas Deluxe');</a:t>
            </a:r>
            <a:endParaRPr lang="zh-CN" altLang="en-US"/>
          </a:p>
        </p:txBody>
      </p:sp>
      <p:pic>
        <p:nvPicPr>
          <p:cNvPr id="10" name="Picture 10" descr="https://i.gyazo.com/f0d5ef935db87d5ef8aea04d0a99aa9d.png"/>
          <p:cNvPicPr>
            <a:picLocks noChangeAspect="1" noChangeArrowheads="1"/>
          </p:cNvPicPr>
          <p:nvPr/>
        </p:nvPicPr>
        <p:blipFill>
          <a:blip r:embed="rId1"/>
          <a:stretch>
            <a:fillRect/>
          </a:stretch>
        </p:blipFill>
        <p:spPr>
          <a:xfrm>
            <a:off x="8322310" y="2819400"/>
            <a:ext cx="2912745" cy="15297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Nested Query - op ANY</a:t>
            </a:r>
            <a:endParaRPr lang="en-US" altLang="zh-CN"/>
          </a:p>
        </p:txBody>
      </p:sp>
      <p:sp>
        <p:nvSpPr>
          <p:cNvPr id="3" name="内容占位符 2"/>
          <p:cNvSpPr>
            <a:spLocks noGrp="1"/>
          </p:cNvSpPr>
          <p:nvPr>
            <p:ph idx="1"/>
          </p:nvPr>
        </p:nvSpPr>
        <p:spPr>
          <a:xfrm>
            <a:off x="838200" y="1847215"/>
            <a:ext cx="10515600" cy="4351338"/>
          </a:xfrm>
        </p:spPr>
        <p:txBody>
          <a:bodyPr>
            <a:normAutofit fontScale="60000"/>
          </a:bodyPr>
          <a:p>
            <a:pPr marL="0" indent="0">
              <a:buNone/>
            </a:pPr>
            <a:r>
              <a:rPr lang="zh-CN" altLang="en-US"/>
              <a:t>/* List names of albums  if ANY are released by the artist ‘Hillsong Worship’  */</a:t>
            </a:r>
            <a:endParaRPr lang="zh-CN" altLang="en-US"/>
          </a:p>
          <a:p>
            <a:pPr marL="0" indent="0">
              <a:buNone/>
            </a:pPr>
            <a:r>
              <a:rPr lang="zh-CN" altLang="en-US"/>
              <a:t>SELECT abname</a:t>
            </a:r>
            <a:endParaRPr lang="zh-CN" altLang="en-US"/>
          </a:p>
          <a:p>
            <a:pPr marL="0" indent="0">
              <a:buNone/>
            </a:pPr>
            <a:r>
              <a:rPr lang="zh-CN" altLang="en-US"/>
              <a:t>FROM album</a:t>
            </a:r>
            <a:endParaRPr lang="zh-CN" altLang="en-US"/>
          </a:p>
          <a:p>
            <a:pPr marL="0" indent="0">
              <a:buNone/>
            </a:pPr>
            <a:r>
              <a:rPr lang="zh-CN" altLang="en-US"/>
              <a:t>WHERE abtranum = ANY (SELECT abtranu</a:t>
            </a:r>
            <a:r>
              <a:rPr lang="en-US" altLang="zh-CN"/>
              <a:t>m</a:t>
            </a:r>
            <a:endParaRPr lang="zh-CN" altLang="en-US"/>
          </a:p>
          <a:p>
            <a:pPr marL="0" indent="0">
              <a:buNone/>
            </a:pPr>
            <a:r>
              <a:rPr lang="zh-CN" altLang="en-US"/>
              <a:t>                                           FROM releases</a:t>
            </a:r>
            <a:endParaRPr lang="zh-CN" altLang="en-US"/>
          </a:p>
          <a:p>
            <a:pPr marL="0" indent="0">
              <a:buNone/>
            </a:pPr>
            <a:r>
              <a:rPr lang="zh-CN" altLang="en-US"/>
              <a:t>		      WHERE aname = 'Hillsong Worship');</a:t>
            </a:r>
            <a:endParaRPr lang="zh-CN" altLang="en-US"/>
          </a:p>
          <a:p>
            <a:pPr marL="0" indent="0">
              <a:buNone/>
            </a:pPr>
            <a:r>
              <a:rPr lang="zh-CN" altLang="en-US">
                <a:sym typeface="+mn-ea"/>
              </a:rPr>
              <a:t>+-----------------------------+</a:t>
            </a:r>
            <a:endParaRPr lang="zh-CN" altLang="en-US"/>
          </a:p>
          <a:p>
            <a:pPr marL="0" indent="0">
              <a:buNone/>
            </a:pPr>
            <a:r>
              <a:rPr lang="zh-CN" altLang="en-US">
                <a:sym typeface="+mn-ea"/>
              </a:rPr>
              <a:t>| abname                      |</a:t>
            </a:r>
            <a:endParaRPr lang="zh-CN" altLang="en-US"/>
          </a:p>
          <a:p>
            <a:pPr marL="0" indent="0">
              <a:buNone/>
            </a:pPr>
            <a:r>
              <a:rPr lang="zh-CN" altLang="en-US">
                <a:sym typeface="+mn-ea"/>
              </a:rPr>
              <a:t>+-----------------------------+</a:t>
            </a:r>
            <a:endParaRPr lang="zh-CN" altLang="en-US"/>
          </a:p>
          <a:p>
            <a:pPr marL="0" indent="0">
              <a:buNone/>
            </a:pPr>
            <a:r>
              <a:rPr lang="zh-CN" altLang="en-US">
                <a:sym typeface="+mn-ea"/>
              </a:rPr>
              <a:t>| Che Magnifico Nome - Single |</a:t>
            </a:r>
            <a:endParaRPr lang="zh-CN" altLang="en-US"/>
          </a:p>
          <a:p>
            <a:pPr marL="0" indent="0">
              <a:buNone/>
            </a:pPr>
            <a:r>
              <a:rPr lang="zh-CN" altLang="en-US">
                <a:sym typeface="+mn-ea"/>
              </a:rPr>
              <a:t>| There Is More               |</a:t>
            </a:r>
            <a:endParaRPr lang="zh-CN" altLang="en-US"/>
          </a:p>
          <a:p>
            <a:pPr marL="0" indent="0">
              <a:buNone/>
            </a:pPr>
            <a:r>
              <a:rPr lang="zh-CN" altLang="en-US">
                <a:sym typeface="+mn-ea"/>
              </a:rPr>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Description of database and data requirements</a:t>
            </a:r>
            <a:endParaRPr lang="zh-CN" altLang="en-US"/>
          </a:p>
        </p:txBody>
      </p:sp>
      <p:sp>
        <p:nvSpPr>
          <p:cNvPr id="3" name="内容占位符 2"/>
          <p:cNvSpPr>
            <a:spLocks noGrp="1"/>
          </p:cNvSpPr>
          <p:nvPr>
            <p:ph idx="1"/>
          </p:nvPr>
        </p:nvSpPr>
        <p:spPr/>
        <p:txBody>
          <a:bodyPr>
            <a:normAutofit lnSpcReduction="10000"/>
          </a:bodyPr>
          <a:p>
            <a:pPr>
              <a:buFont typeface="Wingdings" panose="05000000000000000000" charset="0"/>
              <a:buChar char="l"/>
            </a:pPr>
            <a:r>
              <a:rPr lang="zh-CN" altLang="en-US"/>
              <a:t>This database is to store information about famous songs. </a:t>
            </a:r>
            <a:endParaRPr lang="zh-CN" altLang="en-US"/>
          </a:p>
          <a:p>
            <a:pPr>
              <a:buFont typeface="Wingdings" panose="05000000000000000000" charset="0"/>
              <a:buChar char="l"/>
            </a:pPr>
            <a:r>
              <a:rPr lang="zh-CN" altLang="en-US"/>
              <a:t>This information contains</a:t>
            </a:r>
            <a:r>
              <a:rPr lang="en-US" altLang="zh-CN"/>
              <a:t>:</a:t>
            </a:r>
            <a:endParaRPr lang="en-US" altLang="zh-CN"/>
          </a:p>
          <a:p>
            <a:pPr marL="0" indent="0">
              <a:buNone/>
            </a:pPr>
            <a:r>
              <a:rPr lang="zh-CN" altLang="en-US"/>
              <a:t>   artists with identified name as an attribute </a:t>
            </a:r>
            <a:endParaRPr lang="zh-CN" altLang="en-US"/>
          </a:p>
          <a:p>
            <a:pPr marL="0" indent="0">
              <a:buNone/>
            </a:pPr>
            <a:r>
              <a:rPr lang="zh-CN" altLang="en-US"/>
              <a:t>   </a:t>
            </a:r>
            <a:r>
              <a:rPr lang="en-US" altLang="zh-CN"/>
              <a:t>songs </a:t>
            </a:r>
            <a:r>
              <a:rPr lang="zh-CN" altLang="en-US"/>
              <a:t>with identified track number and name as attributes</a:t>
            </a:r>
            <a:endParaRPr lang="zh-CN" altLang="en-US"/>
          </a:p>
          <a:p>
            <a:pPr marL="0" indent="0">
              <a:buNone/>
            </a:pPr>
            <a:r>
              <a:rPr lang="zh-CN" altLang="en-US"/>
              <a:t>   featured artists with identified name as an attribute </a:t>
            </a:r>
            <a:endParaRPr lang="zh-CN" altLang="en-US"/>
          </a:p>
          <a:p>
            <a:pPr marL="0" indent="0">
              <a:buNone/>
            </a:pPr>
            <a:r>
              <a:rPr lang="zh-CN" altLang="en-US"/>
              <a:t>   albums with identified track number, name, and released date as  attributes. </a:t>
            </a:r>
            <a:endParaRPr lang="zh-CN" altLang="en-US"/>
          </a:p>
          <a:p>
            <a:pPr>
              <a:buFont typeface="Wingdings" panose="05000000000000000000" charset="0"/>
              <a:buChar char="l"/>
            </a:pPr>
            <a:r>
              <a:rPr lang="zh-CN" altLang="en-US"/>
              <a:t>Each song is written by an artist. Each song may be featured by some featured artists. Each album is released by an artist. Every song must have at least one album.</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Nested Query - op ALL</a:t>
            </a:r>
            <a:endParaRPr lang="en-US" altLang="zh-CN"/>
          </a:p>
        </p:txBody>
      </p:sp>
      <p:sp>
        <p:nvSpPr>
          <p:cNvPr id="3" name="内容占位符 2"/>
          <p:cNvSpPr>
            <a:spLocks noGrp="1"/>
          </p:cNvSpPr>
          <p:nvPr>
            <p:ph idx="1"/>
          </p:nvPr>
        </p:nvSpPr>
        <p:spPr/>
        <p:txBody>
          <a:bodyPr>
            <a:normAutofit fontScale="60000"/>
          </a:bodyPr>
          <a:p>
            <a:pPr marL="0" indent="0">
              <a:buNone/>
            </a:pPr>
            <a:r>
              <a:rPr lang="zh-CN" altLang="en-US"/>
              <a:t>/ *List names of artists if ALL use album ‘A Pentatonix Christmas Deluxe’*/ </a:t>
            </a:r>
            <a:endParaRPr lang="zh-CN" altLang="en-US"/>
          </a:p>
          <a:p>
            <a:pPr marL="0" indent="0">
              <a:buNone/>
            </a:pPr>
            <a:r>
              <a:rPr lang="zh-CN" altLang="en-US"/>
              <a:t>SELECT R.aname</a:t>
            </a:r>
            <a:endParaRPr lang="zh-CN" altLang="en-US"/>
          </a:p>
          <a:p>
            <a:pPr marL="0" indent="0">
              <a:buNone/>
            </a:pPr>
            <a:r>
              <a:rPr lang="zh-CN" altLang="en-US"/>
              <a:t>FROM releases R</a:t>
            </a:r>
            <a:endParaRPr lang="zh-CN" altLang="en-US"/>
          </a:p>
          <a:p>
            <a:pPr marL="0" indent="0">
              <a:buNone/>
            </a:pPr>
            <a:r>
              <a:rPr lang="zh-CN" altLang="en-US"/>
              <a:t>WHERE R.abtranum = ALL (SELECT  A.abtranum</a:t>
            </a:r>
            <a:endParaRPr lang="zh-CN" altLang="en-US"/>
          </a:p>
          <a:p>
            <a:pPr marL="0" indent="0">
              <a:buNone/>
            </a:pPr>
            <a:r>
              <a:rPr lang="zh-CN" altLang="en-US"/>
              <a:t>                                            FROM album A</a:t>
            </a:r>
            <a:endParaRPr lang="zh-CN" altLang="en-US"/>
          </a:p>
          <a:p>
            <a:pPr marL="0" indent="0">
              <a:buNone/>
            </a:pPr>
            <a:r>
              <a:rPr lang="zh-CN" altLang="en-US"/>
              <a:t>                                           WHERE A.abname='A Pentatonix Christmas Deluxe');</a:t>
            </a:r>
            <a:endParaRPr lang="zh-CN" altLang="en-US"/>
          </a:p>
          <a:p>
            <a:pPr marL="0" indent="0">
              <a:buNone/>
            </a:pPr>
            <a:endParaRPr lang="zh-CN" altLang="en-US"/>
          </a:p>
          <a:p>
            <a:pPr marL="0" indent="0">
              <a:buNone/>
            </a:pPr>
            <a:r>
              <a:rPr lang="zh-CN" altLang="en-US"/>
              <a:t>+------------+</a:t>
            </a:r>
            <a:endParaRPr lang="zh-CN" altLang="en-US"/>
          </a:p>
          <a:p>
            <a:pPr marL="0" indent="0">
              <a:buNone/>
            </a:pPr>
            <a:r>
              <a:rPr lang="zh-CN" altLang="en-US"/>
              <a:t>| aname      |</a:t>
            </a:r>
            <a:endParaRPr lang="zh-CN" altLang="en-US"/>
          </a:p>
          <a:p>
            <a:pPr marL="0" indent="0">
              <a:buNone/>
            </a:pPr>
            <a:r>
              <a:rPr lang="zh-CN" altLang="en-US"/>
              <a:t>+------------+</a:t>
            </a:r>
            <a:endParaRPr lang="zh-CN" altLang="en-US"/>
          </a:p>
          <a:p>
            <a:pPr marL="0" indent="0">
              <a:buNone/>
            </a:pPr>
            <a:r>
              <a:rPr lang="zh-CN" altLang="en-US"/>
              <a:t>| Pentatonix |</a:t>
            </a:r>
            <a:endParaRPr lang="zh-CN" altLang="en-US"/>
          </a:p>
          <a:p>
            <a:pPr marL="0" indent="0">
              <a:buNone/>
            </a:pPr>
            <a:r>
              <a:rPr lang="zh-CN" altLang="en-US"/>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Nested Query - op ALL</a:t>
            </a:r>
            <a:endParaRPr lang="en-US" altLang="zh-CN"/>
          </a:p>
        </p:txBody>
      </p:sp>
      <p:sp>
        <p:nvSpPr>
          <p:cNvPr id="3" name="内容占位符 2"/>
          <p:cNvSpPr>
            <a:spLocks noGrp="1"/>
          </p:cNvSpPr>
          <p:nvPr>
            <p:ph idx="1"/>
          </p:nvPr>
        </p:nvSpPr>
        <p:spPr/>
        <p:txBody>
          <a:bodyPr>
            <a:normAutofit fontScale="60000"/>
          </a:bodyPr>
          <a:p>
            <a:pPr marL="0" indent="0">
              <a:buNone/>
            </a:pPr>
            <a:r>
              <a:rPr lang="zh-CN" altLang="en-US"/>
              <a:t>/* List names of songs  if ALL are featured by the featured artist ‘Miranda Lambert’ */</a:t>
            </a:r>
            <a:endParaRPr lang="zh-CN" altLang="en-US"/>
          </a:p>
          <a:p>
            <a:pPr marL="0" indent="0">
              <a:buNone/>
            </a:pPr>
            <a:r>
              <a:rPr lang="zh-CN" altLang="en-US"/>
              <a:t>SELECT S.sname</a:t>
            </a:r>
            <a:endParaRPr lang="zh-CN" altLang="en-US"/>
          </a:p>
          <a:p>
            <a:pPr marL="0" indent="0">
              <a:buNone/>
            </a:pPr>
            <a:r>
              <a:rPr lang="zh-CN" altLang="en-US"/>
              <a:t>FROM song S</a:t>
            </a:r>
            <a:endParaRPr lang="zh-CN" altLang="en-US"/>
          </a:p>
          <a:p>
            <a:pPr marL="0" indent="0">
              <a:buNone/>
            </a:pPr>
            <a:r>
              <a:rPr lang="zh-CN" altLang="en-US"/>
              <a:t>WHERE S.stranum = ALL (SELECT  F.stranum</a:t>
            </a:r>
            <a:endParaRPr lang="zh-CN" altLang="en-US"/>
          </a:p>
          <a:p>
            <a:pPr marL="0" indent="0">
              <a:buNone/>
            </a:pPr>
            <a:r>
              <a:rPr lang="zh-CN" altLang="en-US"/>
              <a:t>                        FROM feature F</a:t>
            </a:r>
            <a:endParaRPr lang="zh-CN" altLang="en-US"/>
          </a:p>
          <a:p>
            <a:pPr marL="0" indent="0">
              <a:buNone/>
            </a:pPr>
            <a:r>
              <a:rPr lang="zh-CN" altLang="en-US"/>
              <a:t>                        WHERE F.faname='Miranda Lambert');</a:t>
            </a:r>
            <a:endParaRPr lang="zh-CN" altLang="en-US"/>
          </a:p>
          <a:p>
            <a:pPr marL="0" indent="0">
              <a:buNone/>
            </a:pPr>
            <a:endParaRPr lang="zh-CN" altLang="en-US"/>
          </a:p>
          <a:p>
            <a:pPr marL="0" indent="0">
              <a:buNone/>
            </a:pPr>
            <a:r>
              <a:rPr lang="zh-CN" altLang="en-US"/>
              <a:t>+--------------------+</a:t>
            </a:r>
            <a:endParaRPr lang="zh-CN" altLang="en-US"/>
          </a:p>
          <a:p>
            <a:pPr marL="0" indent="0">
              <a:buNone/>
            </a:pPr>
            <a:r>
              <a:rPr lang="zh-CN" altLang="en-US"/>
              <a:t>| sname              |</a:t>
            </a:r>
            <a:endParaRPr lang="zh-CN" altLang="en-US"/>
          </a:p>
          <a:p>
            <a:pPr marL="0" indent="0">
              <a:buNone/>
            </a:pPr>
            <a:r>
              <a:rPr lang="zh-CN" altLang="en-US"/>
              <a:t>+--------------------+</a:t>
            </a:r>
            <a:endParaRPr lang="zh-CN" altLang="en-US"/>
          </a:p>
          <a:p>
            <a:pPr marL="0" indent="0">
              <a:buNone/>
            </a:pPr>
            <a:r>
              <a:rPr lang="zh-CN" altLang="en-US"/>
              <a:t>| Drowns the Whiskey |</a:t>
            </a:r>
            <a:endParaRPr lang="zh-CN" altLang="en-US"/>
          </a:p>
          <a:p>
            <a:pPr marL="0" indent="0">
              <a:buNone/>
            </a:pPr>
            <a:r>
              <a:rPr lang="zh-CN" altLang="en-US"/>
              <a:t>+--------------------+</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SQL Query - GROUP BY, HAVING,Aggregate Operator</a:t>
            </a:r>
            <a:endParaRPr lang="en-US" altLang="zh-CN"/>
          </a:p>
        </p:txBody>
      </p:sp>
      <p:sp>
        <p:nvSpPr>
          <p:cNvPr id="3" name="内容占位符 2"/>
          <p:cNvSpPr>
            <a:spLocks noGrp="1"/>
          </p:cNvSpPr>
          <p:nvPr>
            <p:ph idx="1"/>
          </p:nvPr>
        </p:nvSpPr>
        <p:spPr/>
        <p:txBody>
          <a:bodyPr/>
          <a:p>
            <a:pPr marL="0" indent="0">
              <a:buNone/>
            </a:pPr>
            <a:r>
              <a:rPr lang="zh-CN" altLang="en-US"/>
              <a:t>/* Find how many albums were released on 2018-04-13 */</a:t>
            </a:r>
            <a:endParaRPr lang="zh-CN" altLang="en-US"/>
          </a:p>
          <a:p>
            <a:pPr marL="0" indent="0">
              <a:buNone/>
            </a:pPr>
            <a:r>
              <a:rPr lang="zh-CN" altLang="en-US"/>
              <a:t>SELECT A.date, COUNT(*)</a:t>
            </a:r>
            <a:endParaRPr lang="zh-CN" altLang="en-US"/>
          </a:p>
          <a:p>
            <a:pPr marL="0" indent="0">
              <a:buNone/>
            </a:pPr>
            <a:r>
              <a:rPr lang="zh-CN" altLang="en-US"/>
              <a:t>FROM album A</a:t>
            </a:r>
            <a:endParaRPr lang="zh-CN" altLang="en-US"/>
          </a:p>
          <a:p>
            <a:pPr marL="0" indent="0">
              <a:buNone/>
            </a:pPr>
            <a:r>
              <a:rPr lang="zh-CN" altLang="en-US"/>
              <a:t>GROUP BY A.date</a:t>
            </a:r>
            <a:endParaRPr lang="zh-CN" altLang="en-US"/>
          </a:p>
          <a:p>
            <a:pPr marL="0" indent="0">
              <a:buNone/>
            </a:pPr>
            <a:r>
              <a:rPr lang="zh-CN" altLang="en-US"/>
              <a:t>HAVING A.date= '2018-04-13';</a:t>
            </a:r>
            <a:endParaRPr lang="zh-CN" altLang="en-US"/>
          </a:p>
          <a:p>
            <a:pPr marL="0" indent="0">
              <a:buNone/>
            </a:pPr>
            <a:endParaRPr lang="zh-CN" altLang="en-US"/>
          </a:p>
        </p:txBody>
      </p:sp>
      <p:pic>
        <p:nvPicPr>
          <p:cNvPr id="4" name="Picture 2" descr="https://i.gyazo.com/f48db4ccee0886bd7e8fc9bca29232d3.png"/>
          <p:cNvPicPr>
            <a:picLocks noChangeAspect="1" noChangeArrowheads="1"/>
          </p:cNvPicPr>
          <p:nvPr/>
        </p:nvPicPr>
        <p:blipFill>
          <a:blip r:embed="rId1"/>
          <a:stretch>
            <a:fillRect/>
          </a:stretch>
        </p:blipFill>
        <p:spPr>
          <a:xfrm>
            <a:off x="4127500" y="4534535"/>
            <a:ext cx="3188335" cy="12026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Query - GROUP BY, Aggregate Operators</a:t>
            </a:r>
            <a:endParaRPr lang="en-US" altLang="zh-CN"/>
          </a:p>
        </p:txBody>
      </p:sp>
      <p:sp>
        <p:nvSpPr>
          <p:cNvPr id="3" name="内容占位符 2"/>
          <p:cNvSpPr>
            <a:spLocks noGrp="1"/>
          </p:cNvSpPr>
          <p:nvPr>
            <p:ph idx="1"/>
          </p:nvPr>
        </p:nvSpPr>
        <p:spPr/>
        <p:txBody>
          <a:bodyPr/>
          <a:p>
            <a:pPr marL="0" indent="0">
              <a:buNone/>
            </a:pPr>
            <a:r>
              <a:rPr lang="zh-CN" altLang="en-US"/>
              <a:t>/* Find name of artist with the maximum songs */</a:t>
            </a:r>
            <a:endParaRPr lang="zh-CN" altLang="en-US"/>
          </a:p>
          <a:p>
            <a:pPr marL="0" indent="0">
              <a:buNone/>
            </a:pPr>
            <a:r>
              <a:rPr lang="zh-CN" altLang="en-US"/>
              <a:t>SELECT S.aname, COUNT(S.aname)</a:t>
            </a:r>
            <a:endParaRPr lang="zh-CN" altLang="en-US"/>
          </a:p>
          <a:p>
            <a:pPr marL="0" indent="0">
              <a:buNone/>
            </a:pPr>
            <a:r>
              <a:rPr lang="zh-CN" altLang="en-US"/>
              <a:t>FROM song S</a:t>
            </a:r>
            <a:endParaRPr lang="zh-CN" altLang="en-US"/>
          </a:p>
          <a:p>
            <a:pPr marL="0" indent="0">
              <a:buNone/>
            </a:pPr>
            <a:r>
              <a:rPr lang="zh-CN" altLang="en-US"/>
              <a:t>GROUP BY S.aname</a:t>
            </a:r>
            <a:endParaRPr lang="zh-CN" altLang="en-US"/>
          </a:p>
          <a:p>
            <a:pPr marL="0" indent="0">
              <a:buNone/>
            </a:pPr>
            <a:r>
              <a:rPr lang="zh-CN" altLang="en-US"/>
              <a:t>ORDER BY COUNT(S.aname) DESC</a:t>
            </a:r>
            <a:endParaRPr lang="zh-CN" altLang="en-US"/>
          </a:p>
          <a:p>
            <a:pPr marL="0" indent="0">
              <a:buNone/>
            </a:pPr>
            <a:r>
              <a:rPr lang="zh-CN" altLang="en-US"/>
              <a:t>LIMIT 1;</a:t>
            </a:r>
            <a:endParaRPr lang="zh-CN" altLang="en-US"/>
          </a:p>
          <a:p>
            <a:pPr marL="0" indent="0">
              <a:buNone/>
            </a:pPr>
            <a:endParaRPr lang="zh-CN" altLang="en-US"/>
          </a:p>
        </p:txBody>
      </p:sp>
      <p:pic>
        <p:nvPicPr>
          <p:cNvPr id="6" name="Picture 6" descr="https://i.gyazo.com/d54ebb735592a680c03b3284599de6ac.png"/>
          <p:cNvPicPr>
            <a:picLocks noChangeAspect="1" noChangeArrowheads="1"/>
          </p:cNvPicPr>
          <p:nvPr/>
        </p:nvPicPr>
        <p:blipFill>
          <a:blip r:embed="rId1"/>
          <a:stretch>
            <a:fillRect/>
          </a:stretch>
        </p:blipFill>
        <p:spPr>
          <a:xfrm>
            <a:off x="3538220" y="4880610"/>
            <a:ext cx="3340100" cy="10591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SQL Query - GROUP BY,HAVING, Aggregate Operators</a:t>
            </a:r>
            <a:endParaRPr lang="en-US" altLang="zh-CN"/>
          </a:p>
        </p:txBody>
      </p:sp>
      <p:sp>
        <p:nvSpPr>
          <p:cNvPr id="3" name="内容占位符 2"/>
          <p:cNvSpPr>
            <a:spLocks noGrp="1"/>
          </p:cNvSpPr>
          <p:nvPr>
            <p:ph idx="1"/>
          </p:nvPr>
        </p:nvSpPr>
        <p:spPr/>
        <p:txBody>
          <a:bodyPr>
            <a:normAutofit lnSpcReduction="10000"/>
          </a:bodyPr>
          <a:p>
            <a:pPr marL="0" indent="0">
              <a:buNone/>
            </a:pPr>
            <a:r>
              <a:rPr lang="zh-CN" altLang="en-US"/>
              <a:t>/* Find artists who have more songs than one artist called “Chris Stapleton”. */</a:t>
            </a:r>
            <a:endParaRPr lang="zh-CN" altLang="en-US"/>
          </a:p>
          <a:p>
            <a:pPr marL="0" indent="0">
              <a:buNone/>
            </a:pPr>
            <a:r>
              <a:rPr lang="zh-CN" altLang="en-US"/>
              <a:t>SELECT S.aname, COUNT(S.aname)</a:t>
            </a:r>
            <a:endParaRPr lang="zh-CN" altLang="en-US"/>
          </a:p>
          <a:p>
            <a:pPr marL="0" indent="0">
              <a:buNone/>
            </a:pPr>
            <a:r>
              <a:rPr lang="zh-CN" altLang="en-US"/>
              <a:t>FROM song S</a:t>
            </a:r>
            <a:endParaRPr lang="zh-CN" altLang="en-US"/>
          </a:p>
          <a:p>
            <a:pPr marL="0" indent="0">
              <a:buNone/>
            </a:pPr>
            <a:r>
              <a:rPr lang="zh-CN" altLang="en-US"/>
              <a:t>GROUP BY S.aname</a:t>
            </a:r>
            <a:endParaRPr lang="zh-CN" altLang="en-US"/>
          </a:p>
          <a:p>
            <a:pPr marL="0" indent="0">
              <a:buNone/>
            </a:pPr>
            <a:r>
              <a:rPr lang="zh-CN" altLang="en-US"/>
              <a:t>HAVING COUNT(S.aname) &gt; (SELECT COUNT(S2.aname)</a:t>
            </a:r>
            <a:endParaRPr lang="zh-CN" altLang="en-US"/>
          </a:p>
          <a:p>
            <a:pPr marL="0" indent="0">
              <a:buNone/>
            </a:pPr>
            <a:r>
              <a:rPr lang="zh-CN" altLang="en-US"/>
              <a:t>						 FROM song S2</a:t>
            </a:r>
            <a:endParaRPr lang="zh-CN" altLang="en-US"/>
          </a:p>
          <a:p>
            <a:pPr marL="0" indent="0">
              <a:buNone/>
            </a:pPr>
            <a:r>
              <a:rPr lang="zh-CN" altLang="en-US"/>
              <a:t>                         WHERE S2.aname = 'Chris Stapleton')</a:t>
            </a:r>
            <a:endParaRPr lang="zh-CN" altLang="en-US"/>
          </a:p>
          <a:p>
            <a:pPr marL="0" indent="0">
              <a:buNone/>
            </a:pPr>
            <a:r>
              <a:rPr lang="zh-CN" altLang="en-US"/>
              <a:t>ORDER BY COUNT(S.aname) DESC;</a:t>
            </a:r>
            <a:endParaRPr lang="zh-CN" altLang="en-US"/>
          </a:p>
        </p:txBody>
      </p:sp>
      <p:pic>
        <p:nvPicPr>
          <p:cNvPr id="9" name="Picture 9" descr="https://i.gyazo.com/44bc6918a03a5b314401fb46ad6497fd.png"/>
          <p:cNvPicPr>
            <a:picLocks noChangeAspect="1" noChangeArrowheads="1"/>
          </p:cNvPicPr>
          <p:nvPr/>
        </p:nvPicPr>
        <p:blipFill>
          <a:blip r:embed="rId1"/>
          <a:stretch>
            <a:fillRect/>
          </a:stretch>
        </p:blipFill>
        <p:spPr>
          <a:xfrm>
            <a:off x="8990965" y="3081020"/>
            <a:ext cx="2896870" cy="24396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SQL Query - GROUP BY,HAVING,Aggregate Operators</a:t>
            </a:r>
            <a:endParaRPr lang="en-US" altLang="zh-CN"/>
          </a:p>
        </p:txBody>
      </p:sp>
      <p:sp>
        <p:nvSpPr>
          <p:cNvPr id="3" name="内容占位符 2"/>
          <p:cNvSpPr>
            <a:spLocks noGrp="1"/>
          </p:cNvSpPr>
          <p:nvPr>
            <p:ph idx="1"/>
          </p:nvPr>
        </p:nvSpPr>
        <p:spPr/>
        <p:txBody>
          <a:bodyPr>
            <a:normAutofit fontScale="30000"/>
          </a:bodyPr>
          <a:p>
            <a:pPr marL="0" indent="0">
              <a:buNone/>
            </a:pPr>
            <a:r>
              <a:rPr lang="zh-CN" altLang="en-US"/>
              <a:t>/* Find albums that have more than ten songs */</a:t>
            </a:r>
            <a:endParaRPr lang="zh-CN" altLang="en-US"/>
          </a:p>
          <a:p>
            <a:pPr marL="0" indent="0">
              <a:buNone/>
            </a:pPr>
            <a:r>
              <a:rPr lang="zh-CN" altLang="en-US"/>
              <a:t>SELECT A.abname, COUNT(C.stranum) AS song_number</a:t>
            </a:r>
            <a:endParaRPr lang="zh-CN" altLang="en-US"/>
          </a:p>
          <a:p>
            <a:pPr marL="0" indent="0">
              <a:buNone/>
            </a:pPr>
            <a:r>
              <a:rPr lang="zh-CN" altLang="en-US"/>
              <a:t>FROM album A, song S, composed_of C</a:t>
            </a:r>
            <a:endParaRPr lang="zh-CN" altLang="en-US"/>
          </a:p>
          <a:p>
            <a:pPr marL="0" indent="0">
              <a:buNone/>
            </a:pPr>
            <a:r>
              <a:rPr lang="zh-CN" altLang="en-US"/>
              <a:t>WHERE A.abtranum = C.abtranum AND</a:t>
            </a:r>
            <a:endParaRPr lang="zh-CN" altLang="en-US"/>
          </a:p>
          <a:p>
            <a:pPr marL="0" indent="0">
              <a:buNone/>
            </a:pPr>
            <a:r>
              <a:rPr lang="zh-CN" altLang="en-US"/>
              <a:t>	      C.stranum = S.stranum</a:t>
            </a:r>
            <a:endParaRPr lang="zh-CN" altLang="en-US"/>
          </a:p>
          <a:p>
            <a:pPr marL="0" indent="0">
              <a:buNone/>
            </a:pPr>
            <a:r>
              <a:rPr lang="zh-CN" altLang="en-US"/>
              <a:t>GROUP BY A.abname</a:t>
            </a:r>
            <a:endParaRPr lang="zh-CN" altLang="en-US"/>
          </a:p>
          <a:p>
            <a:pPr marL="0" indent="0">
              <a:buNone/>
            </a:pPr>
            <a:r>
              <a:rPr lang="zh-CN" altLang="en-US"/>
              <a:t>HAVING COUNT(C.stranum)&gt;10                                      </a:t>
            </a:r>
            <a:endParaRPr lang="zh-CN" altLang="en-US"/>
          </a:p>
          <a:p>
            <a:pPr marL="0" indent="0">
              <a:buNone/>
            </a:pPr>
            <a:r>
              <a:rPr lang="zh-CN" altLang="en-US"/>
              <a:t>+-------------------+-------------+</a:t>
            </a:r>
            <a:endParaRPr lang="zh-CN" altLang="en-US"/>
          </a:p>
          <a:p>
            <a:pPr marL="0" indent="0">
              <a:buNone/>
            </a:pPr>
            <a:r>
              <a:rPr lang="zh-CN" altLang="en-US"/>
              <a:t>| abname            | song_number |</a:t>
            </a:r>
            <a:endParaRPr lang="zh-CN" altLang="en-US"/>
          </a:p>
          <a:p>
            <a:pPr marL="0" indent="0">
              <a:buNone/>
            </a:pPr>
            <a:r>
              <a:rPr lang="zh-CN" altLang="en-US"/>
              <a:t>+-------------------+-------------+</a:t>
            </a:r>
            <a:endParaRPr lang="zh-CN" altLang="en-US"/>
          </a:p>
          <a:p>
            <a:pPr marL="0" indent="0">
              <a:buNone/>
            </a:pPr>
            <a:r>
              <a:rPr lang="zh-CN" altLang="en-US"/>
              <a:t>| Evolve            |          12 |</a:t>
            </a:r>
            <a:endParaRPr lang="zh-CN" altLang="en-US"/>
          </a:p>
          <a:p>
            <a:pPr marL="0" indent="0">
              <a:buNone/>
            </a:pPr>
            <a:r>
              <a:rPr lang="zh-CN" altLang="en-US"/>
              <a:t>| Fair and Square   |          14 |</a:t>
            </a:r>
            <a:endParaRPr lang="zh-CN" altLang="en-US"/>
          </a:p>
          <a:p>
            <a:pPr marL="0" indent="0">
              <a:buNone/>
            </a:pPr>
            <a:r>
              <a:rPr lang="zh-CN" altLang="en-US"/>
              <a:t>| Rearview Town     |          15 |</a:t>
            </a:r>
            <a:endParaRPr lang="zh-CN" altLang="en-US"/>
          </a:p>
          <a:p>
            <a:pPr marL="0" indent="0">
              <a:buNone/>
            </a:pPr>
            <a:r>
              <a:rPr lang="zh-CN" altLang="en-US"/>
              <a:t>| There Is More     |          17 |</a:t>
            </a:r>
            <a:endParaRPr lang="zh-CN" altLang="en-US"/>
          </a:p>
          <a:p>
            <a:pPr marL="0" indent="0">
              <a:buNone/>
            </a:pPr>
            <a:r>
              <a:rPr lang="zh-CN" altLang="en-US"/>
              <a:t>| They Don’t Know   |          15 |</a:t>
            </a:r>
            <a:endParaRPr lang="zh-CN" altLang="en-US"/>
          </a:p>
          <a:p>
            <a:pPr marL="0" indent="0">
              <a:buNone/>
            </a:pPr>
            <a:r>
              <a:rPr lang="zh-CN" altLang="en-US"/>
              <a:t>+-------------------+-------------+   </a:t>
            </a:r>
            <a:endParaRPr lang="zh-CN" altLang="en-US"/>
          </a:p>
          <a:p>
            <a:pPr marL="0" indent="0">
              <a:buNone/>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Web Application for database</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ER Diagram</a:t>
            </a:r>
            <a:endParaRPr lang="en-US" altLang="zh-CN"/>
          </a:p>
        </p:txBody>
      </p:sp>
      <p:sp>
        <p:nvSpPr>
          <p:cNvPr id="3" name="内容占位符 2"/>
          <p:cNvSpPr>
            <a:spLocks noGrp="1"/>
          </p:cNvSpPr>
          <p:nvPr>
            <p:ph idx="1"/>
          </p:nvPr>
        </p:nvSpPr>
        <p:spPr/>
        <p:txBody>
          <a:bodyPr>
            <a:normAutofit fontScale="25000"/>
          </a:bodyPr>
          <a:p>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	</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4" name="矩形 3"/>
          <p:cNvSpPr/>
          <p:nvPr/>
        </p:nvSpPr>
        <p:spPr>
          <a:xfrm>
            <a:off x="1550670" y="2155190"/>
            <a:ext cx="1437640" cy="591820"/>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artists</a:t>
            </a:r>
            <a:endParaRPr lang="en-US" altLang="zh-CN"/>
          </a:p>
        </p:txBody>
      </p:sp>
      <p:sp>
        <p:nvSpPr>
          <p:cNvPr id="5" name="椭圆 4"/>
          <p:cNvSpPr/>
          <p:nvPr/>
        </p:nvSpPr>
        <p:spPr>
          <a:xfrm>
            <a:off x="738505" y="1395730"/>
            <a:ext cx="1415415" cy="560070"/>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u="sng"/>
              <a:t>aname</a:t>
            </a:r>
            <a:endParaRPr lang="en-US" altLang="zh-CN" u="sng"/>
          </a:p>
        </p:txBody>
      </p:sp>
      <p:sp>
        <p:nvSpPr>
          <p:cNvPr id="6" name="菱形 5"/>
          <p:cNvSpPr/>
          <p:nvPr/>
        </p:nvSpPr>
        <p:spPr>
          <a:xfrm>
            <a:off x="4542155" y="2070735"/>
            <a:ext cx="1785620" cy="802640"/>
          </a:xfrm>
          <a:prstGeom prst="diamond">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writes</a:t>
            </a:r>
            <a:endParaRPr lang="en-US" altLang="zh-CN"/>
          </a:p>
        </p:txBody>
      </p:sp>
      <p:sp>
        <p:nvSpPr>
          <p:cNvPr id="7" name="矩形 6"/>
          <p:cNvSpPr/>
          <p:nvPr/>
        </p:nvSpPr>
        <p:spPr>
          <a:xfrm>
            <a:off x="7860030" y="2070735"/>
            <a:ext cx="1479550" cy="528320"/>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songs</a:t>
            </a:r>
            <a:endParaRPr lang="en-US" altLang="zh-CN"/>
          </a:p>
        </p:txBody>
      </p:sp>
      <p:sp>
        <p:nvSpPr>
          <p:cNvPr id="8" name="椭圆 7"/>
          <p:cNvSpPr/>
          <p:nvPr/>
        </p:nvSpPr>
        <p:spPr>
          <a:xfrm>
            <a:off x="8695055" y="1286510"/>
            <a:ext cx="1246505" cy="539115"/>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sname</a:t>
            </a:r>
            <a:endParaRPr lang="en-US" altLang="zh-CN"/>
          </a:p>
        </p:txBody>
      </p:sp>
      <p:sp>
        <p:nvSpPr>
          <p:cNvPr id="9" name="椭圆 8"/>
          <p:cNvSpPr/>
          <p:nvPr/>
        </p:nvSpPr>
        <p:spPr>
          <a:xfrm>
            <a:off x="6951345" y="1286510"/>
            <a:ext cx="1553210" cy="539115"/>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u="sng"/>
              <a:t>stranum</a:t>
            </a:r>
            <a:endParaRPr lang="en-US" altLang="zh-CN" u="sng"/>
          </a:p>
        </p:txBody>
      </p:sp>
      <p:sp>
        <p:nvSpPr>
          <p:cNvPr id="10" name="菱形 9"/>
          <p:cNvSpPr/>
          <p:nvPr/>
        </p:nvSpPr>
        <p:spPr>
          <a:xfrm>
            <a:off x="5472430" y="2873375"/>
            <a:ext cx="1849120" cy="1194435"/>
          </a:xfrm>
          <a:prstGeom prst="diamond">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feature</a:t>
            </a:r>
            <a:endParaRPr lang="en-US" altLang="zh-CN"/>
          </a:p>
        </p:txBody>
      </p:sp>
      <p:sp>
        <p:nvSpPr>
          <p:cNvPr id="11" name="矩形 10"/>
          <p:cNvSpPr/>
          <p:nvPr/>
        </p:nvSpPr>
        <p:spPr>
          <a:xfrm>
            <a:off x="3644265" y="3811905"/>
            <a:ext cx="1828165" cy="623570"/>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featured artists</a:t>
            </a:r>
            <a:endParaRPr lang="en-US" altLang="zh-CN"/>
          </a:p>
        </p:txBody>
      </p:sp>
      <p:sp>
        <p:nvSpPr>
          <p:cNvPr id="12" name="椭圆 11"/>
          <p:cNvSpPr/>
          <p:nvPr/>
        </p:nvSpPr>
        <p:spPr>
          <a:xfrm>
            <a:off x="4194175" y="4764405"/>
            <a:ext cx="1415415" cy="486410"/>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u="sng"/>
              <a:t>faname</a:t>
            </a:r>
            <a:endParaRPr lang="en-US" altLang="zh-CN" u="sng"/>
          </a:p>
        </p:txBody>
      </p:sp>
      <p:sp>
        <p:nvSpPr>
          <p:cNvPr id="13" name="菱形 12"/>
          <p:cNvSpPr/>
          <p:nvPr/>
        </p:nvSpPr>
        <p:spPr>
          <a:xfrm>
            <a:off x="7617460" y="3919855"/>
            <a:ext cx="2324100" cy="1162050"/>
          </a:xfrm>
          <a:prstGeom prst="diamond">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composed of</a:t>
            </a:r>
            <a:endParaRPr lang="en-US" altLang="zh-CN"/>
          </a:p>
        </p:txBody>
      </p:sp>
      <p:sp>
        <p:nvSpPr>
          <p:cNvPr id="14" name="菱形 13"/>
          <p:cNvSpPr/>
          <p:nvPr/>
        </p:nvSpPr>
        <p:spPr>
          <a:xfrm>
            <a:off x="1294765" y="3557905"/>
            <a:ext cx="1931670" cy="877570"/>
          </a:xfrm>
          <a:prstGeom prst="diamond">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releases</a:t>
            </a:r>
            <a:endParaRPr lang="en-US" altLang="zh-CN"/>
          </a:p>
        </p:txBody>
      </p:sp>
      <p:sp>
        <p:nvSpPr>
          <p:cNvPr id="15" name="矩形 14"/>
          <p:cNvSpPr/>
          <p:nvPr/>
        </p:nvSpPr>
        <p:spPr>
          <a:xfrm>
            <a:off x="1404620" y="5177155"/>
            <a:ext cx="1711960" cy="633730"/>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album</a:t>
            </a:r>
            <a:endParaRPr lang="en-US" altLang="zh-CN"/>
          </a:p>
        </p:txBody>
      </p:sp>
      <p:sp>
        <p:nvSpPr>
          <p:cNvPr id="16" name="椭圆 15"/>
          <p:cNvSpPr/>
          <p:nvPr/>
        </p:nvSpPr>
        <p:spPr>
          <a:xfrm>
            <a:off x="304800" y="6064250"/>
            <a:ext cx="1456690" cy="570865"/>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abname</a:t>
            </a:r>
            <a:endParaRPr lang="en-US" altLang="zh-CN"/>
          </a:p>
        </p:txBody>
      </p:sp>
      <p:sp>
        <p:nvSpPr>
          <p:cNvPr id="17" name="椭圆 16"/>
          <p:cNvSpPr/>
          <p:nvPr/>
        </p:nvSpPr>
        <p:spPr>
          <a:xfrm>
            <a:off x="1858010" y="6159500"/>
            <a:ext cx="1024890" cy="475615"/>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date</a:t>
            </a:r>
            <a:endParaRPr lang="en-US" altLang="zh-CN"/>
          </a:p>
        </p:txBody>
      </p:sp>
      <p:sp>
        <p:nvSpPr>
          <p:cNvPr id="18" name="椭圆 17"/>
          <p:cNvSpPr/>
          <p:nvPr/>
        </p:nvSpPr>
        <p:spPr>
          <a:xfrm>
            <a:off x="2904490" y="6127750"/>
            <a:ext cx="1637665" cy="528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u="sng"/>
              <a:t>abtranum</a:t>
            </a:r>
            <a:endParaRPr lang="en-US" altLang="zh-CN" u="sng"/>
          </a:p>
        </p:txBody>
      </p:sp>
      <p:cxnSp>
        <p:nvCxnSpPr>
          <p:cNvPr id="19" name="直接连接符 18"/>
          <p:cNvCxnSpPr>
            <a:stCxn id="5" idx="4"/>
            <a:endCxn id="4" idx="0"/>
          </p:cNvCxnSpPr>
          <p:nvPr/>
        </p:nvCxnSpPr>
        <p:spPr>
          <a:xfrm>
            <a:off x="1446530" y="1955800"/>
            <a:ext cx="822960" cy="199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4"/>
            <a:endCxn id="7" idx="0"/>
          </p:cNvCxnSpPr>
          <p:nvPr/>
        </p:nvCxnSpPr>
        <p:spPr>
          <a:xfrm>
            <a:off x="7727950" y="1825625"/>
            <a:ext cx="871855" cy="245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4"/>
            <a:endCxn id="7" idx="0"/>
          </p:cNvCxnSpPr>
          <p:nvPr/>
        </p:nvCxnSpPr>
        <p:spPr>
          <a:xfrm flipH="1">
            <a:off x="8599805" y="1825625"/>
            <a:ext cx="718820" cy="245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 idx="2"/>
            <a:endCxn id="14" idx="0"/>
          </p:cNvCxnSpPr>
          <p:nvPr/>
        </p:nvCxnSpPr>
        <p:spPr>
          <a:xfrm flipH="1">
            <a:off x="2260600" y="2747010"/>
            <a:ext cx="8890" cy="810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3"/>
            <a:endCxn id="7" idx="1"/>
          </p:cNvCxnSpPr>
          <p:nvPr/>
        </p:nvCxnSpPr>
        <p:spPr>
          <a:xfrm flipV="1">
            <a:off x="6327775" y="2334895"/>
            <a:ext cx="1532255" cy="137160"/>
          </a:xfrm>
          <a:prstGeom prst="straightConnector1">
            <a:avLst/>
          </a:prstGeom>
          <a:ln>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24" name="直接连接符 23"/>
          <p:cNvCxnSpPr>
            <a:stCxn id="6" idx="1"/>
            <a:endCxn id="4" idx="3"/>
          </p:cNvCxnSpPr>
          <p:nvPr/>
        </p:nvCxnSpPr>
        <p:spPr>
          <a:xfrm flipH="1" flipV="1">
            <a:off x="2988310" y="2451100"/>
            <a:ext cx="1553845" cy="20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flipV="1">
            <a:off x="6396990" y="2513965"/>
            <a:ext cx="1484630" cy="359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2"/>
            <a:endCxn id="11" idx="3"/>
          </p:cNvCxnSpPr>
          <p:nvPr/>
        </p:nvCxnSpPr>
        <p:spPr>
          <a:xfrm flipH="1">
            <a:off x="5472430" y="4067810"/>
            <a:ext cx="924560" cy="55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12" idx="0"/>
          </p:cNvCxnSpPr>
          <p:nvPr/>
        </p:nvCxnSpPr>
        <p:spPr>
          <a:xfrm>
            <a:off x="4859655" y="4458335"/>
            <a:ext cx="42545" cy="306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2"/>
            <a:endCxn id="13" idx="0"/>
          </p:cNvCxnSpPr>
          <p:nvPr/>
        </p:nvCxnSpPr>
        <p:spPr>
          <a:xfrm>
            <a:off x="8599805" y="2599055"/>
            <a:ext cx="179705" cy="1320800"/>
          </a:xfrm>
          <a:prstGeom prst="line">
            <a:avLst/>
          </a:prstGeom>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a:off x="2260600" y="4435475"/>
            <a:ext cx="0" cy="741680"/>
          </a:xfrm>
          <a:prstGeom prst="straightConnector1">
            <a:avLst/>
          </a:prstGeom>
          <a:ln>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0" name="直接连接符 29"/>
          <p:cNvCxnSpPr>
            <a:stCxn id="16" idx="0"/>
          </p:cNvCxnSpPr>
          <p:nvPr/>
        </p:nvCxnSpPr>
        <p:spPr>
          <a:xfrm flipV="1">
            <a:off x="1033145" y="5842635"/>
            <a:ext cx="846455" cy="221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2"/>
            <a:endCxn id="17" idx="0"/>
          </p:cNvCxnSpPr>
          <p:nvPr/>
        </p:nvCxnSpPr>
        <p:spPr>
          <a:xfrm>
            <a:off x="2260600" y="5810885"/>
            <a:ext cx="109855" cy="34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8" idx="0"/>
          </p:cNvCxnSpPr>
          <p:nvPr/>
        </p:nvCxnSpPr>
        <p:spPr>
          <a:xfrm>
            <a:off x="2259965" y="5831840"/>
            <a:ext cx="1463675" cy="295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 idx="2"/>
            <a:endCxn id="3" idx="2"/>
          </p:cNvCxnSpPr>
          <p:nvPr/>
        </p:nvCxnSpPr>
        <p:spPr>
          <a:xfrm>
            <a:off x="6096000" y="61772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3" idx="2"/>
            <a:endCxn id="15" idx="3"/>
          </p:cNvCxnSpPr>
          <p:nvPr/>
        </p:nvCxnSpPr>
        <p:spPr>
          <a:xfrm flipH="1">
            <a:off x="3116580" y="5081905"/>
            <a:ext cx="5662930" cy="41211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Project Implementation</a:t>
            </a:r>
            <a:endParaRPr lang="en-US" altLang="zh-CN"/>
          </a:p>
        </p:txBody>
      </p:sp>
      <p:sp>
        <p:nvSpPr>
          <p:cNvPr id="3" name="内容占位符 2"/>
          <p:cNvSpPr>
            <a:spLocks noGrp="1"/>
          </p:cNvSpPr>
          <p:nvPr>
            <p:ph idx="1"/>
          </p:nvPr>
        </p:nvSpPr>
        <p:spPr/>
        <p:txBody>
          <a:bodyPr>
            <a:noAutofit/>
          </a:bodyPr>
          <a:p>
            <a:r>
              <a:rPr lang="en-US" altLang="zh-CN" sz="1400">
                <a:latin typeface="Times New Roman" panose="02020603050405020304" charset="0"/>
                <a:cs typeface="Times New Roman" panose="02020603050405020304" charset="0"/>
              </a:rPr>
              <a:t>Create the database for the project:</a:t>
            </a:r>
            <a:endParaRPr lang="en-US" altLang="zh-CN" sz="1400">
              <a:latin typeface="Times New Roman" panose="02020603050405020304" charset="0"/>
              <a:cs typeface="Times New Roman" panose="02020603050405020304" charset="0"/>
            </a:endParaRPr>
          </a:p>
          <a:p>
            <a:pPr marL="0" indent="0">
              <a:buNone/>
            </a:pPr>
            <a:r>
              <a:rPr lang="en-US" altLang="zh-CN" sz="1400">
                <a:latin typeface="Times New Roman" panose="02020603050405020304" charset="0"/>
                <a:cs typeface="Times New Roman" panose="02020603050405020304" charset="0"/>
              </a:rPr>
              <a:t>   CREATE DATABASE music_app;</a:t>
            </a:r>
            <a:endParaRPr lang="en-US" altLang="zh-CN" sz="1400">
              <a:latin typeface="Times New Roman" panose="02020603050405020304" charset="0"/>
              <a:cs typeface="Times New Roman" panose="02020603050405020304" charset="0"/>
            </a:endParaRPr>
          </a:p>
          <a:p>
            <a:pPr marL="0" indent="0">
              <a:buNone/>
            </a:pPr>
            <a:r>
              <a:rPr lang="en-US" altLang="zh-CN" sz="1400">
                <a:latin typeface="Times New Roman" panose="02020603050405020304" charset="0"/>
                <a:cs typeface="Times New Roman" panose="02020603050405020304" charset="0"/>
              </a:rPr>
              <a:t>   USE music_app;</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Create four tables of entities:</a:t>
            </a:r>
            <a:endParaRPr lang="en-US" altLang="zh-CN" sz="1400">
              <a:latin typeface="Times New Roman" panose="02020603050405020304" charset="0"/>
              <a:cs typeface="Times New Roman" panose="02020603050405020304" charset="0"/>
            </a:endParaRPr>
          </a:p>
          <a:p>
            <a:pPr marL="0" indent="0">
              <a:buNone/>
            </a:pPr>
            <a:r>
              <a:rPr lang="en-US" altLang="zh-CN" sz="1400">
                <a:latin typeface="Times New Roman" panose="02020603050405020304" charset="0"/>
                <a:cs typeface="Times New Roman" panose="02020603050405020304" charset="0"/>
              </a:rPr>
              <a:t>   artist, song, album, featured_artist</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Create three tables of relations:</a:t>
            </a:r>
            <a:endParaRPr lang="en-US" altLang="zh-CN" sz="1400">
              <a:latin typeface="Times New Roman" panose="02020603050405020304" charset="0"/>
              <a:cs typeface="Times New Roman" panose="02020603050405020304" charset="0"/>
            </a:endParaRPr>
          </a:p>
          <a:p>
            <a:pPr marL="0" indent="0">
              <a:buNone/>
            </a:pPr>
            <a:r>
              <a:rPr lang="en-US" altLang="zh-CN" sz="1400">
                <a:latin typeface="Times New Roman" panose="02020603050405020304" charset="0"/>
                <a:cs typeface="Times New Roman" panose="02020603050405020304" charset="0"/>
              </a:rPr>
              <a:t>    composed_of, releases, feature</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Create two indexes</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Create two views</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Insert all data into four tables of entities and three tables of relations</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Create SQL Queries</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Create Web Application for database </a:t>
            </a:r>
            <a:endParaRPr lang="en-US" altLang="zh-CN" sz="1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Create Artist Table</a:t>
            </a:r>
            <a:endParaRPr lang="en-US" altLang="zh-CN"/>
          </a:p>
        </p:txBody>
      </p:sp>
      <p:sp>
        <p:nvSpPr>
          <p:cNvPr id="3" name="内容占位符 2"/>
          <p:cNvSpPr>
            <a:spLocks noGrp="1"/>
          </p:cNvSpPr>
          <p:nvPr>
            <p:ph idx="1"/>
          </p:nvPr>
        </p:nvSpPr>
        <p:spPr/>
        <p:txBody>
          <a:bodyPr/>
          <a:p>
            <a:pPr marL="0" indent="0">
              <a:buNone/>
            </a:pPr>
            <a:r>
              <a:rPr lang="zh-CN" altLang="en-US"/>
              <a:t>CREATE TABLE artist</a:t>
            </a:r>
            <a:endParaRPr lang="zh-CN" altLang="en-US"/>
          </a:p>
          <a:p>
            <a:pPr marL="0" indent="0">
              <a:buNone/>
            </a:pPr>
            <a:r>
              <a:rPr lang="zh-CN" altLang="en-US"/>
              <a:t>       (aname CHAR(20),</a:t>
            </a:r>
            <a:endParaRPr lang="zh-CN" altLang="en-US"/>
          </a:p>
          <a:p>
            <a:pPr marL="0" indent="0">
              <a:buNone/>
            </a:pPr>
            <a:r>
              <a:rPr lang="zh-CN" altLang="en-US"/>
              <a:t>        PRIMARY KEY(aname));</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Create Album Table</a:t>
            </a:r>
            <a:endParaRPr lang="en-US" altLang="zh-CN"/>
          </a:p>
        </p:txBody>
      </p:sp>
      <p:sp>
        <p:nvSpPr>
          <p:cNvPr id="3" name="内容占位符 2"/>
          <p:cNvSpPr>
            <a:spLocks noGrp="1"/>
          </p:cNvSpPr>
          <p:nvPr>
            <p:ph idx="1"/>
          </p:nvPr>
        </p:nvSpPr>
        <p:spPr/>
        <p:txBody>
          <a:bodyPr/>
          <a:p>
            <a:pPr marL="0" indent="0">
              <a:buNone/>
            </a:pPr>
            <a:r>
              <a:rPr lang="zh-CN" altLang="en-US"/>
              <a:t>CREATE TABLE album</a:t>
            </a:r>
            <a:endParaRPr lang="zh-CN" altLang="en-US"/>
          </a:p>
          <a:p>
            <a:pPr marL="0" indent="0">
              <a:buNone/>
            </a:pPr>
            <a:r>
              <a:rPr lang="zh-CN" altLang="en-US"/>
              <a:t>       (abname CHAR(40),</a:t>
            </a:r>
            <a:endParaRPr lang="zh-CN" altLang="en-US"/>
          </a:p>
          <a:p>
            <a:pPr marL="0" indent="0">
              <a:buNone/>
            </a:pPr>
            <a:r>
              <a:rPr lang="zh-CN" altLang="en-US"/>
              <a:t>	abtranum INTEGER,</a:t>
            </a:r>
            <a:endParaRPr lang="zh-CN" altLang="en-US"/>
          </a:p>
          <a:p>
            <a:pPr marL="0" indent="0">
              <a:buNone/>
            </a:pPr>
            <a:r>
              <a:rPr lang="zh-CN" altLang="en-US"/>
              <a:t>        date DATE, </a:t>
            </a:r>
            <a:endParaRPr lang="zh-CN" altLang="en-US"/>
          </a:p>
          <a:p>
            <a:pPr marL="0" indent="0">
              <a:buNone/>
            </a:pPr>
            <a:r>
              <a:rPr lang="zh-CN" altLang="en-US"/>
              <a:t>        PRIMARY KEY (abtranum)</a:t>
            </a:r>
            <a:endParaRPr lang="zh-CN" altLang="en-US"/>
          </a:p>
          <a:p>
            <a:pPr marL="0" indent="0">
              <a:buNone/>
            </a:pPr>
            <a:r>
              <a:rPr lang="zh-CN" altLang="en-US"/>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Create Song Table</a:t>
            </a:r>
            <a:endParaRPr lang="en-US" altLang="zh-CN"/>
          </a:p>
        </p:txBody>
      </p:sp>
      <p:sp>
        <p:nvSpPr>
          <p:cNvPr id="3" name="内容占位符 2"/>
          <p:cNvSpPr>
            <a:spLocks noGrp="1"/>
          </p:cNvSpPr>
          <p:nvPr>
            <p:ph idx="1"/>
          </p:nvPr>
        </p:nvSpPr>
        <p:spPr/>
        <p:txBody>
          <a:bodyPr>
            <a:normAutofit lnSpcReduction="10000"/>
          </a:bodyPr>
          <a:p>
            <a:pPr marL="0" indent="0">
              <a:buNone/>
            </a:pPr>
            <a:r>
              <a:rPr lang="zh-CN" altLang="en-US"/>
              <a:t>CREATE TABLE song</a:t>
            </a:r>
            <a:endParaRPr lang="zh-CN" altLang="en-US"/>
          </a:p>
          <a:p>
            <a:pPr marL="0" indent="0">
              <a:buNone/>
            </a:pPr>
            <a:r>
              <a:rPr lang="zh-CN" altLang="en-US"/>
              <a:t>       (stranum INTEGER,</a:t>
            </a:r>
            <a:endParaRPr lang="zh-CN" altLang="en-US"/>
          </a:p>
          <a:p>
            <a:pPr marL="0" indent="0">
              <a:buNone/>
            </a:pPr>
            <a:r>
              <a:rPr lang="zh-CN" altLang="en-US"/>
              <a:t>	sname CHAR(20),</a:t>
            </a:r>
            <a:endParaRPr lang="zh-CN" altLang="en-US"/>
          </a:p>
          <a:p>
            <a:pPr marL="0" indent="0">
              <a:buNone/>
            </a:pPr>
            <a:r>
              <a:rPr lang="zh-CN" altLang="en-US"/>
              <a:t>	abname CHAR(20),</a:t>
            </a:r>
            <a:endParaRPr lang="zh-CN" altLang="en-US"/>
          </a:p>
          <a:p>
            <a:pPr marL="0" indent="0">
              <a:buNone/>
            </a:pPr>
            <a:r>
              <a:rPr lang="zh-CN" altLang="en-US"/>
              <a:t>        aname CHAR(20),</a:t>
            </a:r>
            <a:endParaRPr lang="zh-CN" altLang="en-US"/>
          </a:p>
          <a:p>
            <a:pPr marL="0" indent="0">
              <a:buNone/>
            </a:pPr>
            <a:r>
              <a:rPr lang="zh-CN" altLang="en-US"/>
              <a:t>        PRIMARY KEY (stranum),</a:t>
            </a:r>
            <a:endParaRPr lang="zh-CN" altLang="en-US"/>
          </a:p>
          <a:p>
            <a:pPr marL="0" indent="0">
              <a:buNone/>
            </a:pPr>
            <a:r>
              <a:rPr lang="zh-CN" altLang="en-US"/>
              <a:t>        FOREIGN KEY (aname)</a:t>
            </a:r>
            <a:endParaRPr lang="zh-CN" altLang="en-US"/>
          </a:p>
          <a:p>
            <a:pPr marL="0" indent="0">
              <a:buNone/>
            </a:pPr>
            <a:r>
              <a:rPr lang="zh-CN" altLang="en-US"/>
              <a:t>          REFERENCES artist(aname)</a:t>
            </a:r>
            <a:endParaRPr lang="zh-CN" altLang="en-US"/>
          </a:p>
          <a:p>
            <a:pPr marL="0" indent="0">
              <a:buNone/>
            </a:pPr>
            <a:r>
              <a:rPr lang="zh-CN" altLang="en-US"/>
              <a: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Create Featured_Artist Table</a:t>
            </a:r>
            <a:endParaRPr lang="en-US" altLang="zh-CN"/>
          </a:p>
        </p:txBody>
      </p:sp>
      <p:sp>
        <p:nvSpPr>
          <p:cNvPr id="3" name="内容占位符 2"/>
          <p:cNvSpPr>
            <a:spLocks noGrp="1"/>
          </p:cNvSpPr>
          <p:nvPr>
            <p:ph idx="1"/>
          </p:nvPr>
        </p:nvSpPr>
        <p:spPr/>
        <p:txBody>
          <a:bodyPr/>
          <a:p>
            <a:pPr marL="0" indent="0">
              <a:buNone/>
            </a:pPr>
            <a:r>
              <a:rPr lang="zh-CN" altLang="en-US"/>
              <a:t>CREATE TABLE featured_artist</a:t>
            </a:r>
            <a:endParaRPr lang="zh-CN" altLang="en-US"/>
          </a:p>
          <a:p>
            <a:pPr marL="0" indent="0">
              <a:buNone/>
            </a:pPr>
            <a:r>
              <a:rPr lang="zh-CN" altLang="en-US"/>
              <a:t>       (faname CHAR(20),</a:t>
            </a:r>
            <a:endParaRPr lang="zh-CN" altLang="en-US"/>
          </a:p>
          <a:p>
            <a:pPr marL="0" indent="0">
              <a:buNone/>
            </a:pPr>
            <a:r>
              <a:rPr lang="zh-CN" altLang="en-US"/>
              <a:t>        PRIMARY KEY (faname));</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Create Composed_of Table</a:t>
            </a:r>
            <a:endParaRPr lang="en-US" altLang="zh-CN"/>
          </a:p>
        </p:txBody>
      </p:sp>
      <p:sp>
        <p:nvSpPr>
          <p:cNvPr id="3" name="内容占位符 2"/>
          <p:cNvSpPr>
            <a:spLocks noGrp="1"/>
          </p:cNvSpPr>
          <p:nvPr>
            <p:ph idx="1"/>
          </p:nvPr>
        </p:nvSpPr>
        <p:spPr/>
        <p:txBody>
          <a:bodyPr>
            <a:normAutofit lnSpcReduction="10000"/>
          </a:bodyPr>
          <a:p>
            <a:pPr marL="0" indent="0">
              <a:buNone/>
            </a:pPr>
            <a:r>
              <a:rPr lang="zh-CN" altLang="en-US"/>
              <a:t>CREATE TABLE composed_of</a:t>
            </a:r>
            <a:endParaRPr lang="zh-CN" altLang="en-US"/>
          </a:p>
          <a:p>
            <a:pPr marL="0" indent="0">
              <a:buNone/>
            </a:pPr>
            <a:r>
              <a:rPr lang="zh-CN" altLang="en-US"/>
              <a:t>       (abtranum INTEGER,</a:t>
            </a:r>
            <a:endParaRPr lang="zh-CN" altLang="en-US"/>
          </a:p>
          <a:p>
            <a:pPr marL="0" indent="0">
              <a:buNone/>
            </a:pPr>
            <a:r>
              <a:rPr lang="zh-CN" altLang="en-US"/>
              <a:t>        stranum INTEGER,</a:t>
            </a:r>
            <a:endParaRPr lang="zh-CN" altLang="en-US"/>
          </a:p>
          <a:p>
            <a:pPr marL="0" indent="0">
              <a:buNone/>
            </a:pPr>
            <a:r>
              <a:rPr lang="zh-CN" altLang="en-US"/>
              <a:t>        PRIMARY KEY (abtranum, stranum),</a:t>
            </a:r>
            <a:endParaRPr lang="zh-CN" altLang="en-US"/>
          </a:p>
          <a:p>
            <a:pPr marL="0" indent="0">
              <a:buNone/>
            </a:pPr>
            <a:r>
              <a:rPr lang="zh-CN" altLang="en-US"/>
              <a:t>        FOREIGN KEY (abtranum)</a:t>
            </a:r>
            <a:endParaRPr lang="zh-CN" altLang="en-US"/>
          </a:p>
          <a:p>
            <a:pPr marL="0" indent="0">
              <a:buNone/>
            </a:pPr>
            <a:r>
              <a:rPr lang="zh-CN" altLang="en-US"/>
              <a:t>          REFERENCES album (abtranum),</a:t>
            </a:r>
            <a:endParaRPr lang="zh-CN" altLang="en-US"/>
          </a:p>
          <a:p>
            <a:pPr marL="0" indent="0">
              <a:buNone/>
            </a:pPr>
            <a:r>
              <a:rPr lang="zh-CN" altLang="en-US"/>
              <a:t>        FOREIGN KEY (stranum)</a:t>
            </a:r>
            <a:endParaRPr lang="zh-CN" altLang="en-US"/>
          </a:p>
          <a:p>
            <a:pPr marL="0" indent="0">
              <a:buNone/>
            </a:pPr>
            <a:r>
              <a:rPr lang="zh-CN" altLang="en-US"/>
              <a:t>          REFERENCES song (stranum)</a:t>
            </a:r>
            <a:endParaRPr lang="zh-CN" altLang="en-US"/>
          </a:p>
          <a:p>
            <a:pPr marL="0" indent="0">
              <a:buNone/>
            </a:pPr>
            <a:r>
              <a:rPr lang="zh-CN" altLang="en-US"/>
              <a: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6761</Words>
  <Application>WPS 演示</Application>
  <PresentationFormat>宽屏</PresentationFormat>
  <Paragraphs>343</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Arial Unicode MS</vt:lpstr>
      <vt:lpstr>Calibri Light</vt:lpstr>
      <vt:lpstr>Calibri</vt:lpstr>
      <vt:lpstr>Microsoft YaHei</vt:lpstr>
      <vt:lpstr>Wingdings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dc:creator>
  <cp:lastModifiedBy>Zhu</cp:lastModifiedBy>
  <cp:revision>1</cp:revision>
  <dcterms:created xsi:type="dcterms:W3CDTF">2018-05-10T21:15:31Z</dcterms:created>
  <dcterms:modified xsi:type="dcterms:W3CDTF">2018-05-10T22:40:44Z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