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8" r:id="rId11"/>
    <p:sldId id="269" r:id="rId12"/>
    <p:sldId id="270" r:id="rId13"/>
    <p:sldId id="264" r:id="rId14"/>
    <p:sldId id="267" r:id="rId15"/>
    <p:sldId id="265" r:id="rId16"/>
    <p:sldId id="266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70B3A7-AF81-4602-9504-8BA81C1404C3}" v="17" dt="2024-11-17T17:59:24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h Raj" userId="51ff0c922c380c46" providerId="LiveId" clId="{F770B3A7-AF81-4602-9504-8BA81C1404C3}"/>
    <pc:docChg chg="undo custSel addSld delSld modSld">
      <pc:chgData name="Piyush Raj" userId="51ff0c922c380c46" providerId="LiveId" clId="{F770B3A7-AF81-4602-9504-8BA81C1404C3}" dt="2024-11-18T15:54:34.698" v="941" actId="20577"/>
      <pc:docMkLst>
        <pc:docMk/>
      </pc:docMkLst>
      <pc:sldChg chg="modSp mod">
        <pc:chgData name="Piyush Raj" userId="51ff0c922c380c46" providerId="LiveId" clId="{F770B3A7-AF81-4602-9504-8BA81C1404C3}" dt="2024-11-16T21:59:59.798" v="4" actId="14100"/>
        <pc:sldMkLst>
          <pc:docMk/>
          <pc:sldMk cId="3625784431" sldId="256"/>
        </pc:sldMkLst>
        <pc:spChg chg="mod">
          <ac:chgData name="Piyush Raj" userId="51ff0c922c380c46" providerId="LiveId" clId="{F770B3A7-AF81-4602-9504-8BA81C1404C3}" dt="2024-11-16T21:59:59.798" v="4" actId="14100"/>
          <ac:spMkLst>
            <pc:docMk/>
            <pc:sldMk cId="3625784431" sldId="256"/>
            <ac:spMk id="2" creationId="{51A75F70-F71E-2E07-7462-EE2B5FCCFE96}"/>
          </ac:spMkLst>
        </pc:spChg>
      </pc:sldChg>
      <pc:sldChg chg="modSp mod">
        <pc:chgData name="Piyush Raj" userId="51ff0c922c380c46" providerId="LiveId" clId="{F770B3A7-AF81-4602-9504-8BA81C1404C3}" dt="2024-11-16T22:28:23.198" v="128" actId="2711"/>
        <pc:sldMkLst>
          <pc:docMk/>
          <pc:sldMk cId="1288226925" sldId="257"/>
        </pc:sldMkLst>
        <pc:spChg chg="mod">
          <ac:chgData name="Piyush Raj" userId="51ff0c922c380c46" providerId="LiveId" clId="{F770B3A7-AF81-4602-9504-8BA81C1404C3}" dt="2024-11-16T22:28:23.198" v="128" actId="2711"/>
          <ac:spMkLst>
            <pc:docMk/>
            <pc:sldMk cId="1288226925" sldId="257"/>
            <ac:spMk id="2" creationId="{8F45DC1B-2F3F-92CA-43C2-A8AA6090125F}"/>
          </ac:spMkLst>
        </pc:spChg>
      </pc:sldChg>
      <pc:sldChg chg="addSp delSp modSp mod">
        <pc:chgData name="Piyush Raj" userId="51ff0c922c380c46" providerId="LiveId" clId="{F770B3A7-AF81-4602-9504-8BA81C1404C3}" dt="2024-11-18T15:54:34.698" v="941" actId="20577"/>
        <pc:sldMkLst>
          <pc:docMk/>
          <pc:sldMk cId="811997441" sldId="258"/>
        </pc:sldMkLst>
        <pc:spChg chg="mod">
          <ac:chgData name="Piyush Raj" userId="51ff0c922c380c46" providerId="LiveId" clId="{F770B3A7-AF81-4602-9504-8BA81C1404C3}" dt="2024-11-18T15:53:48.631" v="929" actId="20577"/>
          <ac:spMkLst>
            <pc:docMk/>
            <pc:sldMk cId="811997441" sldId="258"/>
            <ac:spMk id="4" creationId="{B3CAEB17-5F88-F6BD-E3ED-0BC88A7FB764}"/>
          </ac:spMkLst>
        </pc:spChg>
        <pc:spChg chg="add del mod">
          <ac:chgData name="Piyush Raj" userId="51ff0c922c380c46" providerId="LiveId" clId="{F770B3A7-AF81-4602-9504-8BA81C1404C3}" dt="2024-11-18T15:52:51.751" v="909" actId="20577"/>
          <ac:spMkLst>
            <pc:docMk/>
            <pc:sldMk cId="811997441" sldId="258"/>
            <ac:spMk id="5" creationId="{636F5827-D4BD-C296-8E0B-D8216EED6D7A}"/>
          </ac:spMkLst>
        </pc:spChg>
        <pc:spChg chg="add del mod">
          <ac:chgData name="Piyush Raj" userId="51ff0c922c380c46" providerId="LiveId" clId="{F770B3A7-AF81-4602-9504-8BA81C1404C3}" dt="2024-11-18T15:53:24.046" v="922" actId="20577"/>
          <ac:spMkLst>
            <pc:docMk/>
            <pc:sldMk cId="811997441" sldId="258"/>
            <ac:spMk id="12" creationId="{D9B79621-E8EB-5A96-A5C9-79307DCAC236}"/>
          </ac:spMkLst>
        </pc:spChg>
        <pc:spChg chg="mod">
          <ac:chgData name="Piyush Raj" userId="51ff0c922c380c46" providerId="LiveId" clId="{F770B3A7-AF81-4602-9504-8BA81C1404C3}" dt="2024-11-18T15:54:09.052" v="936" actId="20577"/>
          <ac:spMkLst>
            <pc:docMk/>
            <pc:sldMk cId="811997441" sldId="258"/>
            <ac:spMk id="13" creationId="{4900C762-EF54-8AC3-EA15-3D8FC686676E}"/>
          </ac:spMkLst>
        </pc:spChg>
        <pc:spChg chg="mod">
          <ac:chgData name="Piyush Raj" userId="51ff0c922c380c46" providerId="LiveId" clId="{F770B3A7-AF81-4602-9504-8BA81C1404C3}" dt="2024-11-18T15:53:38.693" v="926" actId="1076"/>
          <ac:spMkLst>
            <pc:docMk/>
            <pc:sldMk cId="811997441" sldId="258"/>
            <ac:spMk id="14" creationId="{D02F331B-6A3C-28EC-543D-19A781799C34}"/>
          </ac:spMkLst>
        </pc:spChg>
        <pc:spChg chg="mod">
          <ac:chgData name="Piyush Raj" userId="51ff0c922c380c46" providerId="LiveId" clId="{F770B3A7-AF81-4602-9504-8BA81C1404C3}" dt="2024-11-18T15:54:34.698" v="941" actId="20577"/>
          <ac:spMkLst>
            <pc:docMk/>
            <pc:sldMk cId="811997441" sldId="258"/>
            <ac:spMk id="17" creationId="{7155707B-0474-9283-59AF-75370C5D2A94}"/>
          </ac:spMkLst>
        </pc:spChg>
        <pc:spChg chg="mod">
          <ac:chgData name="Piyush Raj" userId="51ff0c922c380c46" providerId="LiveId" clId="{F770B3A7-AF81-4602-9504-8BA81C1404C3}" dt="2024-11-18T15:54:25.548" v="938" actId="1076"/>
          <ac:spMkLst>
            <pc:docMk/>
            <pc:sldMk cId="811997441" sldId="258"/>
            <ac:spMk id="18" creationId="{6B12F2A1-0BB3-3021-3625-8B19BCB66BDE}"/>
          </ac:spMkLst>
        </pc:spChg>
        <pc:spChg chg="mod">
          <ac:chgData name="Piyush Raj" userId="51ff0c922c380c46" providerId="LiveId" clId="{F770B3A7-AF81-4602-9504-8BA81C1404C3}" dt="2024-11-18T15:53:11.355" v="916" actId="1076"/>
          <ac:spMkLst>
            <pc:docMk/>
            <pc:sldMk cId="811997441" sldId="258"/>
            <ac:spMk id="19" creationId="{E28862C6-9A94-C939-4D55-BA53C48CC56B}"/>
          </ac:spMkLst>
        </pc:spChg>
        <pc:spChg chg="mod">
          <ac:chgData name="Piyush Raj" userId="51ff0c922c380c46" providerId="LiveId" clId="{F770B3A7-AF81-4602-9504-8BA81C1404C3}" dt="2024-11-18T15:53:59.931" v="931" actId="1076"/>
          <ac:spMkLst>
            <pc:docMk/>
            <pc:sldMk cId="811997441" sldId="258"/>
            <ac:spMk id="20" creationId="{597622B1-7DB1-5279-8163-E0CCE30FBFCE}"/>
          </ac:spMkLst>
        </pc:spChg>
      </pc:sldChg>
      <pc:sldChg chg="addSp delSp modSp mod">
        <pc:chgData name="Piyush Raj" userId="51ff0c922c380c46" providerId="LiveId" clId="{F770B3A7-AF81-4602-9504-8BA81C1404C3}" dt="2024-11-18T15:51:55.119" v="900" actId="122"/>
        <pc:sldMkLst>
          <pc:docMk/>
          <pc:sldMk cId="1941076648" sldId="259"/>
        </pc:sldMkLst>
        <pc:spChg chg="del mod">
          <ac:chgData name="Piyush Raj" userId="51ff0c922c380c46" providerId="LiveId" clId="{F770B3A7-AF81-4602-9504-8BA81C1404C3}" dt="2024-11-16T22:17:07.893" v="12" actId="478"/>
          <ac:spMkLst>
            <pc:docMk/>
            <pc:sldMk cId="1941076648" sldId="259"/>
            <ac:spMk id="3" creationId="{64A21711-E340-DAF2-4B85-D986402CE74D}"/>
          </ac:spMkLst>
        </pc:spChg>
        <pc:spChg chg="add del">
          <ac:chgData name="Piyush Raj" userId="51ff0c922c380c46" providerId="LiveId" clId="{F770B3A7-AF81-4602-9504-8BA81C1404C3}" dt="2024-11-16T22:16:35.897" v="6" actId="11529"/>
          <ac:spMkLst>
            <pc:docMk/>
            <pc:sldMk cId="1941076648" sldId="259"/>
            <ac:spMk id="4" creationId="{933BDDED-BB1D-1512-4E66-EAA43FEE2E40}"/>
          </ac:spMkLst>
        </pc:spChg>
        <pc:spChg chg="add mod ord">
          <ac:chgData name="Piyush Raj" userId="51ff0c922c380c46" providerId="LiveId" clId="{F770B3A7-AF81-4602-9504-8BA81C1404C3}" dt="2024-11-18T15:51:16.639" v="884" actId="122"/>
          <ac:spMkLst>
            <pc:docMk/>
            <pc:sldMk cId="1941076648" sldId="259"/>
            <ac:spMk id="5" creationId="{27E25A4A-D644-4A5E-A4C5-9EE96A1D335A}"/>
          </ac:spMkLst>
        </pc:spChg>
        <pc:spChg chg="add mod ord">
          <ac:chgData name="Piyush Raj" userId="51ff0c922c380c46" providerId="LiveId" clId="{F770B3A7-AF81-4602-9504-8BA81C1404C3}" dt="2024-11-18T15:51:24.958" v="888" actId="122"/>
          <ac:spMkLst>
            <pc:docMk/>
            <pc:sldMk cId="1941076648" sldId="259"/>
            <ac:spMk id="6" creationId="{9DB4E823-02F1-447A-EC98-FF29FA8C5E80}"/>
          </ac:spMkLst>
        </pc:spChg>
        <pc:spChg chg="add mod ord">
          <ac:chgData name="Piyush Raj" userId="51ff0c922c380c46" providerId="LiveId" clId="{F770B3A7-AF81-4602-9504-8BA81C1404C3}" dt="2024-11-18T15:51:33.858" v="892" actId="122"/>
          <ac:spMkLst>
            <pc:docMk/>
            <pc:sldMk cId="1941076648" sldId="259"/>
            <ac:spMk id="7" creationId="{D35DEB5A-0617-967E-4AB1-550FFC79A863}"/>
          </ac:spMkLst>
        </pc:spChg>
        <pc:spChg chg="add mod ord">
          <ac:chgData name="Piyush Raj" userId="51ff0c922c380c46" providerId="LiveId" clId="{F770B3A7-AF81-4602-9504-8BA81C1404C3}" dt="2024-11-18T15:51:45.746" v="898" actId="122"/>
          <ac:spMkLst>
            <pc:docMk/>
            <pc:sldMk cId="1941076648" sldId="259"/>
            <ac:spMk id="8" creationId="{85A82FAA-1866-CB3B-D231-16E710A4E435}"/>
          </ac:spMkLst>
        </pc:spChg>
        <pc:spChg chg="add mod ord">
          <ac:chgData name="Piyush Raj" userId="51ff0c922c380c46" providerId="LiveId" clId="{F770B3A7-AF81-4602-9504-8BA81C1404C3}" dt="2024-11-18T15:51:55.119" v="900" actId="122"/>
          <ac:spMkLst>
            <pc:docMk/>
            <pc:sldMk cId="1941076648" sldId="259"/>
            <ac:spMk id="9" creationId="{A0E38D03-EDB4-5E87-9011-D2B36F7FEE3B}"/>
          </ac:spMkLst>
        </pc:spChg>
      </pc:sldChg>
      <pc:sldChg chg="addSp delSp modSp new mod">
        <pc:chgData name="Piyush Raj" userId="51ff0c922c380c46" providerId="LiveId" clId="{F770B3A7-AF81-4602-9504-8BA81C1404C3}" dt="2024-11-18T15:50:48.248" v="881" actId="1076"/>
        <pc:sldMkLst>
          <pc:docMk/>
          <pc:sldMk cId="105864841" sldId="260"/>
        </pc:sldMkLst>
        <pc:spChg chg="mod">
          <ac:chgData name="Piyush Raj" userId="51ff0c922c380c46" providerId="LiveId" clId="{F770B3A7-AF81-4602-9504-8BA81C1404C3}" dt="2024-11-16T22:28:40.921" v="131" actId="14100"/>
          <ac:spMkLst>
            <pc:docMk/>
            <pc:sldMk cId="105864841" sldId="260"/>
            <ac:spMk id="2" creationId="{500C681B-AA53-B163-0955-A6BE2D4D251F}"/>
          </ac:spMkLst>
        </pc:spChg>
        <pc:spChg chg="del">
          <ac:chgData name="Piyush Raj" userId="51ff0c922c380c46" providerId="LiveId" clId="{F770B3A7-AF81-4602-9504-8BA81C1404C3}" dt="2024-11-16T22:27:49.029" v="124" actId="478"/>
          <ac:spMkLst>
            <pc:docMk/>
            <pc:sldMk cId="105864841" sldId="260"/>
            <ac:spMk id="3" creationId="{3901F0BD-2541-3952-6EBA-3DC2584B2B78}"/>
          </ac:spMkLst>
        </pc:spChg>
        <pc:spChg chg="add mod ord">
          <ac:chgData name="Piyush Raj" userId="51ff0c922c380c46" providerId="LiveId" clId="{F770B3A7-AF81-4602-9504-8BA81C1404C3}" dt="2024-11-18T15:50:48.248" v="881" actId="1076"/>
          <ac:spMkLst>
            <pc:docMk/>
            <pc:sldMk cId="105864841" sldId="260"/>
            <ac:spMk id="3" creationId="{6EFC0E60-5F69-37E0-6BF9-C46FED505C02}"/>
          </ac:spMkLst>
        </pc:spChg>
        <pc:spChg chg="add mod ord">
          <ac:chgData name="Piyush Raj" userId="51ff0c922c380c46" providerId="LiveId" clId="{F770B3A7-AF81-4602-9504-8BA81C1404C3}" dt="2024-11-18T15:50:43.206" v="879" actId="1076"/>
          <ac:spMkLst>
            <pc:docMk/>
            <pc:sldMk cId="105864841" sldId="260"/>
            <ac:spMk id="4" creationId="{CF01C70A-AF8D-57AC-4340-EE8BE765B700}"/>
          </ac:spMkLst>
        </pc:spChg>
        <pc:spChg chg="add mod ord">
          <ac:chgData name="Piyush Raj" userId="51ff0c922c380c46" providerId="LiveId" clId="{F770B3A7-AF81-4602-9504-8BA81C1404C3}" dt="2024-11-18T15:50:45.037" v="880" actId="1076"/>
          <ac:spMkLst>
            <pc:docMk/>
            <pc:sldMk cId="105864841" sldId="260"/>
            <ac:spMk id="5" creationId="{4CB80596-CC6B-5EDF-EB7A-EFEFF08B76DC}"/>
          </ac:spMkLst>
        </pc:spChg>
        <pc:spChg chg="add mod ord">
          <ac:chgData name="Piyush Raj" userId="51ff0c922c380c46" providerId="LiveId" clId="{F770B3A7-AF81-4602-9504-8BA81C1404C3}" dt="2024-11-18T15:50:40.327" v="878" actId="1076"/>
          <ac:spMkLst>
            <pc:docMk/>
            <pc:sldMk cId="105864841" sldId="260"/>
            <ac:spMk id="6" creationId="{0305BF91-037D-F82D-CB19-9A4130B0C882}"/>
          </ac:spMkLst>
        </pc:spChg>
        <pc:spChg chg="add del ord">
          <ac:chgData name="Piyush Raj" userId="51ff0c922c380c46" providerId="LiveId" clId="{F770B3A7-AF81-4602-9504-8BA81C1404C3}" dt="2024-11-17T17:15:17.742" v="182" actId="11529"/>
          <ac:spMkLst>
            <pc:docMk/>
            <pc:sldMk cId="105864841" sldId="260"/>
            <ac:spMk id="7" creationId="{9C85A076-235D-2425-E0F9-50ABD515C80A}"/>
          </ac:spMkLst>
        </pc:spChg>
      </pc:sldChg>
      <pc:sldChg chg="addSp delSp modSp new mod">
        <pc:chgData name="Piyush Raj" userId="51ff0c922c380c46" providerId="LiveId" clId="{F770B3A7-AF81-4602-9504-8BA81C1404C3}" dt="2024-11-17T17:25:52.086" v="284" actId="14100"/>
        <pc:sldMkLst>
          <pc:docMk/>
          <pc:sldMk cId="1563666868" sldId="261"/>
        </pc:sldMkLst>
        <pc:spChg chg="mod">
          <ac:chgData name="Piyush Raj" userId="51ff0c922c380c46" providerId="LiveId" clId="{F770B3A7-AF81-4602-9504-8BA81C1404C3}" dt="2024-11-17T17:18:57.862" v="223" actId="14100"/>
          <ac:spMkLst>
            <pc:docMk/>
            <pc:sldMk cId="1563666868" sldId="261"/>
            <ac:spMk id="2" creationId="{9003162F-9E12-92BB-E6CC-A46F8643038C}"/>
          </ac:spMkLst>
        </pc:spChg>
        <pc:spChg chg="del mod">
          <ac:chgData name="Piyush Raj" userId="51ff0c922c380c46" providerId="LiveId" clId="{F770B3A7-AF81-4602-9504-8BA81C1404C3}" dt="2024-11-17T17:15:54.810" v="191" actId="478"/>
          <ac:spMkLst>
            <pc:docMk/>
            <pc:sldMk cId="1563666868" sldId="261"/>
            <ac:spMk id="3" creationId="{97CC18F0-D07B-7E86-8B1C-D4C34B45E865}"/>
          </ac:spMkLst>
        </pc:spChg>
        <pc:spChg chg="add mod">
          <ac:chgData name="Piyush Raj" userId="51ff0c922c380c46" providerId="LiveId" clId="{F770B3A7-AF81-4602-9504-8BA81C1404C3}" dt="2024-11-17T17:24:57.007" v="264" actId="403"/>
          <ac:spMkLst>
            <pc:docMk/>
            <pc:sldMk cId="1563666868" sldId="261"/>
            <ac:spMk id="4" creationId="{E9388890-BC0F-5355-5B53-2AFE3C020620}"/>
          </ac:spMkLst>
        </pc:spChg>
        <pc:spChg chg="add del mod ord">
          <ac:chgData name="Piyush Raj" userId="51ff0c922c380c46" providerId="LiveId" clId="{F770B3A7-AF81-4602-9504-8BA81C1404C3}" dt="2024-11-17T17:24:41.119" v="258" actId="14100"/>
          <ac:spMkLst>
            <pc:docMk/>
            <pc:sldMk cId="1563666868" sldId="261"/>
            <ac:spMk id="5" creationId="{D3643073-28D0-58BB-81E8-113D8636F344}"/>
          </ac:spMkLst>
        </pc:spChg>
        <pc:spChg chg="add mod">
          <ac:chgData name="Piyush Raj" userId="51ff0c922c380c46" providerId="LiveId" clId="{F770B3A7-AF81-4602-9504-8BA81C1404C3}" dt="2024-11-17T17:23:24.062" v="249" actId="767"/>
          <ac:spMkLst>
            <pc:docMk/>
            <pc:sldMk cId="1563666868" sldId="261"/>
            <ac:spMk id="6" creationId="{F7501D1D-E81D-124D-5FF2-CF4B8A025EAF}"/>
          </ac:spMkLst>
        </pc:spChg>
        <pc:spChg chg="add mod ord">
          <ac:chgData name="Piyush Raj" userId="51ff0c922c380c46" providerId="LiveId" clId="{F770B3A7-AF81-4602-9504-8BA81C1404C3}" dt="2024-11-17T17:25:52.086" v="284" actId="14100"/>
          <ac:spMkLst>
            <pc:docMk/>
            <pc:sldMk cId="1563666868" sldId="261"/>
            <ac:spMk id="7" creationId="{359A9428-82DF-6571-B81F-40B0478700DC}"/>
          </ac:spMkLst>
        </pc:spChg>
        <pc:spChg chg="add mod">
          <ac:chgData name="Piyush Raj" userId="51ff0c922c380c46" providerId="LiveId" clId="{F770B3A7-AF81-4602-9504-8BA81C1404C3}" dt="2024-11-17T17:25:40.296" v="281" actId="113"/>
          <ac:spMkLst>
            <pc:docMk/>
            <pc:sldMk cId="1563666868" sldId="261"/>
            <ac:spMk id="8" creationId="{C875878F-C7A5-FD7E-051D-8CFCD2315720}"/>
          </ac:spMkLst>
        </pc:spChg>
      </pc:sldChg>
      <pc:sldChg chg="addSp delSp modSp new mod">
        <pc:chgData name="Piyush Raj" userId="51ff0c922c380c46" providerId="LiveId" clId="{F770B3A7-AF81-4602-9504-8BA81C1404C3}" dt="2024-11-17T17:29:38.634" v="319" actId="170"/>
        <pc:sldMkLst>
          <pc:docMk/>
          <pc:sldMk cId="3852723267" sldId="262"/>
        </pc:sldMkLst>
        <pc:spChg chg="mod">
          <ac:chgData name="Piyush Raj" userId="51ff0c922c380c46" providerId="LiveId" clId="{F770B3A7-AF81-4602-9504-8BA81C1404C3}" dt="2024-11-17T17:26:46.413" v="297" actId="14100"/>
          <ac:spMkLst>
            <pc:docMk/>
            <pc:sldMk cId="3852723267" sldId="262"/>
            <ac:spMk id="2" creationId="{601EEF3E-4D3A-0A03-E122-8256BABC94A5}"/>
          </ac:spMkLst>
        </pc:spChg>
        <pc:spChg chg="del">
          <ac:chgData name="Piyush Raj" userId="51ff0c922c380c46" providerId="LiveId" clId="{F770B3A7-AF81-4602-9504-8BA81C1404C3}" dt="2024-11-17T17:26:48.646" v="298" actId="478"/>
          <ac:spMkLst>
            <pc:docMk/>
            <pc:sldMk cId="3852723267" sldId="262"/>
            <ac:spMk id="3" creationId="{D1220399-B2ED-52F0-5178-5A344F6D0B5C}"/>
          </ac:spMkLst>
        </pc:spChg>
        <pc:spChg chg="add mod ord">
          <ac:chgData name="Piyush Raj" userId="51ff0c922c380c46" providerId="LiveId" clId="{F770B3A7-AF81-4602-9504-8BA81C1404C3}" dt="2024-11-17T17:29:27.327" v="317" actId="171"/>
          <ac:spMkLst>
            <pc:docMk/>
            <pc:sldMk cId="3852723267" sldId="262"/>
            <ac:spMk id="8" creationId="{73FA1276-4BBF-F979-B04A-2ADC13FF0950}"/>
          </ac:spMkLst>
        </pc:spChg>
        <pc:picChg chg="add mod">
          <ac:chgData name="Piyush Raj" userId="51ff0c922c380c46" providerId="LiveId" clId="{F770B3A7-AF81-4602-9504-8BA81C1404C3}" dt="2024-11-17T17:27:52.501" v="307" actId="14100"/>
          <ac:picMkLst>
            <pc:docMk/>
            <pc:sldMk cId="3852723267" sldId="262"/>
            <ac:picMk id="5" creationId="{A3138E4A-42E1-C680-BF9D-1C1424270F78}"/>
          </ac:picMkLst>
        </pc:picChg>
        <pc:picChg chg="add mod ord">
          <ac:chgData name="Piyush Raj" userId="51ff0c922c380c46" providerId="LiveId" clId="{F770B3A7-AF81-4602-9504-8BA81C1404C3}" dt="2024-11-17T17:29:38.634" v="319" actId="170"/>
          <ac:picMkLst>
            <pc:docMk/>
            <pc:sldMk cId="3852723267" sldId="262"/>
            <ac:picMk id="7" creationId="{42C635F5-7AC9-E88D-8A65-52167798F413}"/>
          </ac:picMkLst>
        </pc:picChg>
      </pc:sldChg>
      <pc:sldChg chg="addSp delSp modSp new mod">
        <pc:chgData name="Piyush Raj" userId="51ff0c922c380c46" providerId="LiveId" clId="{F770B3A7-AF81-4602-9504-8BA81C1404C3}" dt="2024-11-17T17:34:36.155" v="372" actId="1076"/>
        <pc:sldMkLst>
          <pc:docMk/>
          <pc:sldMk cId="571630551" sldId="263"/>
        </pc:sldMkLst>
        <pc:spChg chg="mod">
          <ac:chgData name="Piyush Raj" userId="51ff0c922c380c46" providerId="LiveId" clId="{F770B3A7-AF81-4602-9504-8BA81C1404C3}" dt="2024-11-17T17:32:23.042" v="352" actId="2711"/>
          <ac:spMkLst>
            <pc:docMk/>
            <pc:sldMk cId="571630551" sldId="263"/>
            <ac:spMk id="2" creationId="{A4C21699-C5E7-4593-929D-BBD6619A7394}"/>
          </ac:spMkLst>
        </pc:spChg>
        <pc:spChg chg="del mod">
          <ac:chgData name="Piyush Raj" userId="51ff0c922c380c46" providerId="LiveId" clId="{F770B3A7-AF81-4602-9504-8BA81C1404C3}" dt="2024-11-17T17:31:27.492" v="337" actId="478"/>
          <ac:spMkLst>
            <pc:docMk/>
            <pc:sldMk cId="571630551" sldId="263"/>
            <ac:spMk id="3" creationId="{A22C0A4E-6D2E-C664-7F44-9AC3371A32E9}"/>
          </ac:spMkLst>
        </pc:spChg>
        <pc:spChg chg="add del">
          <ac:chgData name="Piyush Raj" userId="51ff0c922c380c46" providerId="LiveId" clId="{F770B3A7-AF81-4602-9504-8BA81C1404C3}" dt="2024-11-17T17:31:38.177" v="339" actId="11529"/>
          <ac:spMkLst>
            <pc:docMk/>
            <pc:sldMk cId="571630551" sldId="263"/>
            <ac:spMk id="4" creationId="{44877785-7B04-0161-D488-CA7CC7809747}"/>
          </ac:spMkLst>
        </pc:spChg>
        <pc:spChg chg="add del mod ord">
          <ac:chgData name="Piyush Raj" userId="51ff0c922c380c46" providerId="LiveId" clId="{F770B3A7-AF81-4602-9504-8BA81C1404C3}" dt="2024-11-17T17:31:59.882" v="347" actId="11529"/>
          <ac:spMkLst>
            <pc:docMk/>
            <pc:sldMk cId="571630551" sldId="263"/>
            <ac:spMk id="5" creationId="{20324696-4428-944F-654A-744BFC3929AE}"/>
          </ac:spMkLst>
        </pc:spChg>
        <pc:spChg chg="add">
          <ac:chgData name="Piyush Raj" userId="51ff0c922c380c46" providerId="LiveId" clId="{F770B3A7-AF81-4602-9504-8BA81C1404C3}" dt="2024-11-17T17:31:53.063" v="343"/>
          <ac:spMkLst>
            <pc:docMk/>
            <pc:sldMk cId="571630551" sldId="263"/>
            <ac:spMk id="6" creationId="{E68C4E27-C93F-7932-B7A5-5F5A5D8B25FC}"/>
          </ac:spMkLst>
        </pc:spChg>
        <pc:spChg chg="add">
          <ac:chgData name="Piyush Raj" userId="51ff0c922c380c46" providerId="LiveId" clId="{F770B3A7-AF81-4602-9504-8BA81C1404C3}" dt="2024-11-17T17:31:57.237" v="344"/>
          <ac:spMkLst>
            <pc:docMk/>
            <pc:sldMk cId="571630551" sldId="263"/>
            <ac:spMk id="7" creationId="{763B79D4-0806-DD81-1554-8C390A5ECC30}"/>
          </ac:spMkLst>
        </pc:spChg>
        <pc:spChg chg="add del">
          <ac:chgData name="Piyush Raj" userId="51ff0c922c380c46" providerId="LiveId" clId="{F770B3A7-AF81-4602-9504-8BA81C1404C3}" dt="2024-11-17T17:32:04.697" v="349" actId="11529"/>
          <ac:spMkLst>
            <pc:docMk/>
            <pc:sldMk cId="571630551" sldId="263"/>
            <ac:spMk id="8" creationId="{E11FDDB6-6C2A-6D88-CEC2-EA3C830AF9AF}"/>
          </ac:spMkLst>
        </pc:spChg>
        <pc:spChg chg="add mod ord">
          <ac:chgData name="Piyush Raj" userId="51ff0c922c380c46" providerId="LiveId" clId="{F770B3A7-AF81-4602-9504-8BA81C1404C3}" dt="2024-11-17T17:34:36.155" v="372" actId="1076"/>
          <ac:spMkLst>
            <pc:docMk/>
            <pc:sldMk cId="571630551" sldId="263"/>
            <ac:spMk id="9" creationId="{F7578842-9F99-1A16-009E-124983815D52}"/>
          </ac:spMkLst>
        </pc:spChg>
        <pc:spChg chg="add">
          <ac:chgData name="Piyush Raj" userId="51ff0c922c380c46" providerId="LiveId" clId="{F770B3A7-AF81-4602-9504-8BA81C1404C3}" dt="2024-11-17T17:32:38.392" v="356"/>
          <ac:spMkLst>
            <pc:docMk/>
            <pc:sldMk cId="571630551" sldId="263"/>
            <ac:spMk id="10" creationId="{D57DE8E1-05FE-03E8-B51E-96C6E851B15F}"/>
          </ac:spMkLst>
        </pc:spChg>
      </pc:sldChg>
      <pc:sldChg chg="addSp delSp modSp new mod">
        <pc:chgData name="Piyush Raj" userId="51ff0c922c380c46" providerId="LiveId" clId="{F770B3A7-AF81-4602-9504-8BA81C1404C3}" dt="2024-11-18T15:47:56.211" v="860" actId="1076"/>
        <pc:sldMkLst>
          <pc:docMk/>
          <pc:sldMk cId="2965184629" sldId="264"/>
        </pc:sldMkLst>
        <pc:spChg chg="mod">
          <ac:chgData name="Piyush Raj" userId="51ff0c922c380c46" providerId="LiveId" clId="{F770B3A7-AF81-4602-9504-8BA81C1404C3}" dt="2024-11-17T17:37:18.702" v="405" actId="14100"/>
          <ac:spMkLst>
            <pc:docMk/>
            <pc:sldMk cId="2965184629" sldId="264"/>
            <ac:spMk id="2" creationId="{92AF4C3C-A9C1-210F-B6D3-CF72DA15C03C}"/>
          </ac:spMkLst>
        </pc:spChg>
        <pc:spChg chg="del">
          <ac:chgData name="Piyush Raj" userId="51ff0c922c380c46" providerId="LiveId" clId="{F770B3A7-AF81-4602-9504-8BA81C1404C3}" dt="2024-11-17T17:35:01.453" v="396" actId="478"/>
          <ac:spMkLst>
            <pc:docMk/>
            <pc:sldMk cId="2965184629" sldId="264"/>
            <ac:spMk id="3" creationId="{E28C3711-CCC3-1550-6F25-0C590FF27156}"/>
          </ac:spMkLst>
        </pc:spChg>
        <pc:picChg chg="add mod">
          <ac:chgData name="Piyush Raj" userId="51ff0c922c380c46" providerId="LiveId" clId="{F770B3A7-AF81-4602-9504-8BA81C1404C3}" dt="2024-11-18T15:46:38.512" v="857" actId="14100"/>
          <ac:picMkLst>
            <pc:docMk/>
            <pc:sldMk cId="2965184629" sldId="264"/>
            <ac:picMk id="4" creationId="{70322DDD-5751-C68A-4DDE-5EAE358336D1}"/>
          </ac:picMkLst>
        </pc:picChg>
        <pc:picChg chg="add del mod">
          <ac:chgData name="Piyush Raj" userId="51ff0c922c380c46" providerId="LiveId" clId="{F770B3A7-AF81-4602-9504-8BA81C1404C3}" dt="2024-11-17T17:45:00.585" v="512" actId="478"/>
          <ac:picMkLst>
            <pc:docMk/>
            <pc:sldMk cId="2965184629" sldId="264"/>
            <ac:picMk id="5" creationId="{0CBE3E3B-5D48-88F0-7B0B-2DA9769B5C61}"/>
          </ac:picMkLst>
        </pc:picChg>
        <pc:picChg chg="add mod">
          <ac:chgData name="Piyush Raj" userId="51ff0c922c380c46" providerId="LiveId" clId="{F770B3A7-AF81-4602-9504-8BA81C1404C3}" dt="2024-11-18T15:47:56.211" v="860" actId="1076"/>
          <ac:picMkLst>
            <pc:docMk/>
            <pc:sldMk cId="2965184629" sldId="264"/>
            <ac:picMk id="6" creationId="{27B7939A-9572-944C-0E64-CAF03E99E0D0}"/>
          </ac:picMkLst>
        </pc:picChg>
        <pc:picChg chg="add del mod">
          <ac:chgData name="Piyush Raj" userId="51ff0c922c380c46" providerId="LiveId" clId="{F770B3A7-AF81-4602-9504-8BA81C1404C3}" dt="2024-11-17T17:37:35.660" v="414" actId="478"/>
          <ac:picMkLst>
            <pc:docMk/>
            <pc:sldMk cId="2965184629" sldId="264"/>
            <ac:picMk id="7" creationId="{1DE7830D-3E54-926A-A04B-7598BDCA5F82}"/>
          </ac:picMkLst>
        </pc:picChg>
        <pc:picChg chg="add del mod">
          <ac:chgData name="Piyush Raj" userId="51ff0c922c380c46" providerId="LiveId" clId="{F770B3A7-AF81-4602-9504-8BA81C1404C3}" dt="2024-11-17T17:45:01.457" v="513" actId="478"/>
          <ac:picMkLst>
            <pc:docMk/>
            <pc:sldMk cId="2965184629" sldId="264"/>
            <ac:picMk id="9" creationId="{E90B9A3E-2DBA-E847-D16D-05FFF32110D1}"/>
          </ac:picMkLst>
        </pc:picChg>
        <pc:picChg chg="add mod">
          <ac:chgData name="Piyush Raj" userId="51ff0c922c380c46" providerId="LiveId" clId="{F770B3A7-AF81-4602-9504-8BA81C1404C3}" dt="2024-11-18T15:45:21.225" v="850" actId="1076"/>
          <ac:picMkLst>
            <pc:docMk/>
            <pc:sldMk cId="2965184629" sldId="264"/>
            <ac:picMk id="11" creationId="{36137817-F2EC-8FFA-6E35-8D8ABB8CA333}"/>
          </ac:picMkLst>
        </pc:picChg>
        <pc:picChg chg="add mod">
          <ac:chgData name="Piyush Raj" userId="51ff0c922c380c46" providerId="LiveId" clId="{F770B3A7-AF81-4602-9504-8BA81C1404C3}" dt="2024-11-18T15:46:34.949" v="856" actId="1076"/>
          <ac:picMkLst>
            <pc:docMk/>
            <pc:sldMk cId="2965184629" sldId="264"/>
            <ac:picMk id="13" creationId="{902434C3-F173-0616-C680-5F9FC7346148}"/>
          </ac:picMkLst>
        </pc:picChg>
        <pc:picChg chg="add del mod">
          <ac:chgData name="Piyush Raj" userId="51ff0c922c380c46" providerId="LiveId" clId="{F770B3A7-AF81-4602-9504-8BA81C1404C3}" dt="2024-11-18T15:45:35.435" v="853" actId="478"/>
          <ac:picMkLst>
            <pc:docMk/>
            <pc:sldMk cId="2965184629" sldId="264"/>
            <ac:picMk id="15" creationId="{3F87A28A-002D-EC47-0283-E0D3605F449A}"/>
          </ac:picMkLst>
        </pc:picChg>
      </pc:sldChg>
      <pc:sldChg chg="addSp delSp modSp add mod">
        <pc:chgData name="Piyush Raj" userId="51ff0c922c380c46" providerId="LiveId" clId="{F770B3A7-AF81-4602-9504-8BA81C1404C3}" dt="2024-11-17T17:47:02.837" v="546" actId="20577"/>
        <pc:sldMkLst>
          <pc:docMk/>
          <pc:sldMk cId="2065745786" sldId="265"/>
        </pc:sldMkLst>
        <pc:spChg chg="mod">
          <ac:chgData name="Piyush Raj" userId="51ff0c922c380c46" providerId="LiveId" clId="{F770B3A7-AF81-4602-9504-8BA81C1404C3}" dt="2024-11-17T17:47:02.837" v="546" actId="20577"/>
          <ac:spMkLst>
            <pc:docMk/>
            <pc:sldMk cId="2065745786" sldId="265"/>
            <ac:spMk id="2" creationId="{9B9A126D-0698-6551-84E8-3618E0A0B9A3}"/>
          </ac:spMkLst>
        </pc:spChg>
        <pc:spChg chg="add mod ord">
          <ac:chgData name="Piyush Raj" userId="51ff0c922c380c46" providerId="LiveId" clId="{F770B3A7-AF81-4602-9504-8BA81C1404C3}" dt="2024-11-17T17:46:59.265" v="543" actId="20577"/>
          <ac:spMkLst>
            <pc:docMk/>
            <pc:sldMk cId="2065745786" sldId="265"/>
            <ac:spMk id="6" creationId="{4B551504-FDA8-CC2A-14CD-EFA8B3AA65E6}"/>
          </ac:spMkLst>
        </pc:spChg>
        <pc:picChg chg="add mod">
          <ac:chgData name="Piyush Raj" userId="51ff0c922c380c46" providerId="LiveId" clId="{F770B3A7-AF81-4602-9504-8BA81C1404C3}" dt="2024-11-17T17:40:00.246" v="438" actId="14100"/>
          <ac:picMkLst>
            <pc:docMk/>
            <pc:sldMk cId="2065745786" sldId="265"/>
            <ac:picMk id="4" creationId="{627AE17D-FC68-62D5-7246-B2991C6D0C51}"/>
          </ac:picMkLst>
        </pc:picChg>
        <pc:picChg chg="del">
          <ac:chgData name="Piyush Raj" userId="51ff0c922c380c46" providerId="LiveId" clId="{F770B3A7-AF81-4602-9504-8BA81C1404C3}" dt="2024-11-17T17:38:51.399" v="432" actId="478"/>
          <ac:picMkLst>
            <pc:docMk/>
            <pc:sldMk cId="2065745786" sldId="265"/>
            <ac:picMk id="5" creationId="{0B967E53-02DD-770D-6FD5-738697E13D22}"/>
          </ac:picMkLst>
        </pc:picChg>
        <pc:picChg chg="del">
          <ac:chgData name="Piyush Raj" userId="51ff0c922c380c46" providerId="LiveId" clId="{F770B3A7-AF81-4602-9504-8BA81C1404C3}" dt="2024-11-17T17:38:52.355" v="433" actId="478"/>
          <ac:picMkLst>
            <pc:docMk/>
            <pc:sldMk cId="2065745786" sldId="265"/>
            <ac:picMk id="9" creationId="{2137FC27-0CA8-C0F4-E78C-23C69B70F8B3}"/>
          </ac:picMkLst>
        </pc:picChg>
      </pc:sldChg>
      <pc:sldChg chg="addSp delSp modSp add mod">
        <pc:chgData name="Piyush Raj" userId="51ff0c922c380c46" providerId="LiveId" clId="{F770B3A7-AF81-4602-9504-8BA81C1404C3}" dt="2024-11-17T17:47:10.428" v="549" actId="20577"/>
        <pc:sldMkLst>
          <pc:docMk/>
          <pc:sldMk cId="2803187803" sldId="266"/>
        </pc:sldMkLst>
        <pc:spChg chg="mod">
          <ac:chgData name="Piyush Raj" userId="51ff0c922c380c46" providerId="LiveId" clId="{F770B3A7-AF81-4602-9504-8BA81C1404C3}" dt="2024-11-17T17:47:10.428" v="549" actId="20577"/>
          <ac:spMkLst>
            <pc:docMk/>
            <pc:sldMk cId="2803187803" sldId="266"/>
            <ac:spMk id="2" creationId="{42DE70E2-2F35-6D32-6195-343E942EF258}"/>
          </ac:spMkLst>
        </pc:spChg>
        <pc:spChg chg="mod">
          <ac:chgData name="Piyush Raj" userId="51ff0c922c380c46" providerId="LiveId" clId="{F770B3A7-AF81-4602-9504-8BA81C1404C3}" dt="2024-11-17T17:41:05.375" v="490" actId="20577"/>
          <ac:spMkLst>
            <pc:docMk/>
            <pc:sldMk cId="2803187803" sldId="266"/>
            <ac:spMk id="6" creationId="{34F8E075-4AE2-3243-8789-552B14799DB7}"/>
          </ac:spMkLst>
        </pc:spChg>
        <pc:picChg chg="del">
          <ac:chgData name="Piyush Raj" userId="51ff0c922c380c46" providerId="LiveId" clId="{F770B3A7-AF81-4602-9504-8BA81C1404C3}" dt="2024-11-17T17:40:56.234" v="478" actId="478"/>
          <ac:picMkLst>
            <pc:docMk/>
            <pc:sldMk cId="2803187803" sldId="266"/>
            <ac:picMk id="4" creationId="{A6A46583-0216-FE08-B115-978E23BE96F2}"/>
          </ac:picMkLst>
        </pc:picChg>
        <pc:picChg chg="add del mod">
          <ac:chgData name="Piyush Raj" userId="51ff0c922c380c46" providerId="LiveId" clId="{F770B3A7-AF81-4602-9504-8BA81C1404C3}" dt="2024-11-17T17:42:31.794" v="500" actId="478"/>
          <ac:picMkLst>
            <pc:docMk/>
            <pc:sldMk cId="2803187803" sldId="266"/>
            <ac:picMk id="5" creationId="{923D6043-27BA-6B33-FF10-3BA820AFBAD2}"/>
          </ac:picMkLst>
        </pc:picChg>
        <pc:picChg chg="add mod">
          <ac:chgData name="Piyush Raj" userId="51ff0c922c380c46" providerId="LiveId" clId="{F770B3A7-AF81-4602-9504-8BA81C1404C3}" dt="2024-11-17T17:43:39.395" v="510" actId="1076"/>
          <ac:picMkLst>
            <pc:docMk/>
            <pc:sldMk cId="2803187803" sldId="266"/>
            <ac:picMk id="8" creationId="{2D0440A0-E1D8-9898-C5A6-277ADD3FAC04}"/>
          </ac:picMkLst>
        </pc:picChg>
      </pc:sldChg>
      <pc:sldChg chg="modSp add mod">
        <pc:chgData name="Piyush Raj" userId="51ff0c922c380c46" providerId="LiveId" clId="{F770B3A7-AF81-4602-9504-8BA81C1404C3}" dt="2024-11-17T17:46:45.610" v="532" actId="20577"/>
        <pc:sldMkLst>
          <pc:docMk/>
          <pc:sldMk cId="4129751400" sldId="267"/>
        </pc:sldMkLst>
        <pc:spChg chg="mod">
          <ac:chgData name="Piyush Raj" userId="51ff0c922c380c46" providerId="LiveId" clId="{F770B3A7-AF81-4602-9504-8BA81C1404C3}" dt="2024-11-17T17:46:45.610" v="532" actId="20577"/>
          <ac:spMkLst>
            <pc:docMk/>
            <pc:sldMk cId="4129751400" sldId="267"/>
            <ac:spMk id="2" creationId="{912A5D53-5BCA-0EC9-0354-FB4AF07CFDE9}"/>
          </ac:spMkLst>
        </pc:spChg>
      </pc:sldChg>
      <pc:sldChg chg="addSp delSp modSp new mod">
        <pc:chgData name="Piyush Raj" userId="51ff0c922c380c46" providerId="LiveId" clId="{F770B3A7-AF81-4602-9504-8BA81C1404C3}" dt="2024-11-17T17:51:24.711" v="585" actId="1076"/>
        <pc:sldMkLst>
          <pc:docMk/>
          <pc:sldMk cId="3604912946" sldId="268"/>
        </pc:sldMkLst>
        <pc:spChg chg="mod">
          <ac:chgData name="Piyush Raj" userId="51ff0c922c380c46" providerId="LiveId" clId="{F770B3A7-AF81-4602-9504-8BA81C1404C3}" dt="2024-11-17T17:48:36.971" v="562" actId="20577"/>
          <ac:spMkLst>
            <pc:docMk/>
            <pc:sldMk cId="3604912946" sldId="268"/>
            <ac:spMk id="2" creationId="{1CE52F86-AEBE-3074-A79A-CFFFDAE77BEB}"/>
          </ac:spMkLst>
        </pc:spChg>
        <pc:spChg chg="del">
          <ac:chgData name="Piyush Raj" userId="51ff0c922c380c46" providerId="LiveId" clId="{F770B3A7-AF81-4602-9504-8BA81C1404C3}" dt="2024-11-17T17:47:58.661" v="551" actId="478"/>
          <ac:spMkLst>
            <pc:docMk/>
            <pc:sldMk cId="3604912946" sldId="268"/>
            <ac:spMk id="3" creationId="{3519EC40-B61E-0410-6061-252F7F56C746}"/>
          </ac:spMkLst>
        </pc:spChg>
        <pc:picChg chg="add mod">
          <ac:chgData name="Piyush Raj" userId="51ff0c922c380c46" providerId="LiveId" clId="{F770B3A7-AF81-4602-9504-8BA81C1404C3}" dt="2024-11-17T17:51:22.558" v="584" actId="1076"/>
          <ac:picMkLst>
            <pc:docMk/>
            <pc:sldMk cId="3604912946" sldId="268"/>
            <ac:picMk id="5" creationId="{D3015CBD-B485-E2D6-FD09-3D67D074E82B}"/>
          </ac:picMkLst>
        </pc:picChg>
        <pc:picChg chg="add mod">
          <ac:chgData name="Piyush Raj" userId="51ff0c922c380c46" providerId="LiveId" clId="{F770B3A7-AF81-4602-9504-8BA81C1404C3}" dt="2024-11-17T17:51:24.711" v="585" actId="1076"/>
          <ac:picMkLst>
            <pc:docMk/>
            <pc:sldMk cId="3604912946" sldId="268"/>
            <ac:picMk id="7" creationId="{7EDF05AB-725C-3A3B-8017-1E7B21584514}"/>
          </ac:picMkLst>
        </pc:picChg>
      </pc:sldChg>
      <pc:sldChg chg="addSp delSp modSp add mod">
        <pc:chgData name="Piyush Raj" userId="51ff0c922c380c46" providerId="LiveId" clId="{F770B3A7-AF81-4602-9504-8BA81C1404C3}" dt="2024-11-17T17:54:44.807" v="639" actId="20577"/>
        <pc:sldMkLst>
          <pc:docMk/>
          <pc:sldMk cId="63696929" sldId="269"/>
        </pc:sldMkLst>
        <pc:spChg chg="mod">
          <ac:chgData name="Piyush Raj" userId="51ff0c922c380c46" providerId="LiveId" clId="{F770B3A7-AF81-4602-9504-8BA81C1404C3}" dt="2024-11-17T17:54:44.807" v="639" actId="20577"/>
          <ac:spMkLst>
            <pc:docMk/>
            <pc:sldMk cId="63696929" sldId="269"/>
            <ac:spMk id="2" creationId="{9647D68C-EA18-3D03-118E-C26EE4D3C1FC}"/>
          </ac:spMkLst>
        </pc:spChg>
        <pc:spChg chg="add mod">
          <ac:chgData name="Piyush Raj" userId="51ff0c922c380c46" providerId="LiveId" clId="{F770B3A7-AF81-4602-9504-8BA81C1404C3}" dt="2024-11-17T17:52:56.518" v="612" actId="767"/>
          <ac:spMkLst>
            <pc:docMk/>
            <pc:sldMk cId="63696929" sldId="269"/>
            <ac:spMk id="9" creationId="{9AA91E60-6944-2CC8-EC81-C84E5B27A27D}"/>
          </ac:spMkLst>
        </pc:spChg>
        <pc:spChg chg="add mod">
          <ac:chgData name="Piyush Raj" userId="51ff0c922c380c46" providerId="LiveId" clId="{F770B3A7-AF81-4602-9504-8BA81C1404C3}" dt="2024-11-17T17:53:40.379" v="635" actId="1076"/>
          <ac:spMkLst>
            <pc:docMk/>
            <pc:sldMk cId="63696929" sldId="269"/>
            <ac:spMk id="12" creationId="{58ED2CDE-6367-4D57-9026-22A554799136}"/>
          </ac:spMkLst>
        </pc:spChg>
        <pc:picChg chg="add mod">
          <ac:chgData name="Piyush Raj" userId="51ff0c922c380c46" providerId="LiveId" clId="{F770B3A7-AF81-4602-9504-8BA81C1404C3}" dt="2024-11-17T17:54:39.397" v="636" actId="1076"/>
          <ac:picMkLst>
            <pc:docMk/>
            <pc:sldMk cId="63696929" sldId="269"/>
            <ac:picMk id="4" creationId="{D581E3A7-1367-9749-49E2-6DE172DDA71E}"/>
          </ac:picMkLst>
        </pc:picChg>
        <pc:picChg chg="del">
          <ac:chgData name="Piyush Raj" userId="51ff0c922c380c46" providerId="LiveId" clId="{F770B3A7-AF81-4602-9504-8BA81C1404C3}" dt="2024-11-17T17:49:58.960" v="578" actId="478"/>
          <ac:picMkLst>
            <pc:docMk/>
            <pc:sldMk cId="63696929" sldId="269"/>
            <ac:picMk id="5" creationId="{1D8FF048-6D4A-D579-6F61-B72E9EBFEB6C}"/>
          </ac:picMkLst>
        </pc:picChg>
        <pc:picChg chg="del">
          <ac:chgData name="Piyush Raj" userId="51ff0c922c380c46" providerId="LiveId" clId="{F770B3A7-AF81-4602-9504-8BA81C1404C3}" dt="2024-11-17T17:49:59.701" v="579" actId="478"/>
          <ac:picMkLst>
            <pc:docMk/>
            <pc:sldMk cId="63696929" sldId="269"/>
            <ac:picMk id="7" creationId="{A589E0A3-3559-B7FC-40EB-5D68B3995518}"/>
          </ac:picMkLst>
        </pc:picChg>
        <pc:picChg chg="add del mod">
          <ac:chgData name="Piyush Raj" userId="51ff0c922c380c46" providerId="LiveId" clId="{F770B3A7-AF81-4602-9504-8BA81C1404C3}" dt="2024-11-17T17:52:57.788" v="614" actId="22"/>
          <ac:picMkLst>
            <pc:docMk/>
            <pc:sldMk cId="63696929" sldId="269"/>
            <ac:picMk id="8" creationId="{79548982-BF34-319F-7050-D10A9A8EA5E1}"/>
          </ac:picMkLst>
        </pc:picChg>
        <pc:picChg chg="add mod">
          <ac:chgData name="Piyush Raj" userId="51ff0c922c380c46" providerId="LiveId" clId="{F770B3A7-AF81-4602-9504-8BA81C1404C3}" dt="2024-11-17T17:53:13.927" v="616" actId="1076"/>
          <ac:picMkLst>
            <pc:docMk/>
            <pc:sldMk cId="63696929" sldId="269"/>
            <ac:picMk id="11" creationId="{9F5FC0DE-85B3-0CE0-0A8B-0A4997E7E262}"/>
          </ac:picMkLst>
        </pc:picChg>
      </pc:sldChg>
      <pc:sldChg chg="addSp delSp modSp new mod">
        <pc:chgData name="Piyush Raj" userId="51ff0c922c380c46" providerId="LiveId" clId="{F770B3A7-AF81-4602-9504-8BA81C1404C3}" dt="2024-11-17T18:00:45.269" v="745" actId="14100"/>
        <pc:sldMkLst>
          <pc:docMk/>
          <pc:sldMk cId="627411589" sldId="270"/>
        </pc:sldMkLst>
        <pc:spChg chg="mod">
          <ac:chgData name="Piyush Raj" userId="51ff0c922c380c46" providerId="LiveId" clId="{F770B3A7-AF81-4602-9504-8BA81C1404C3}" dt="2024-11-17T17:55:22.620" v="662" actId="14100"/>
          <ac:spMkLst>
            <pc:docMk/>
            <pc:sldMk cId="627411589" sldId="270"/>
            <ac:spMk id="2" creationId="{29E835D1-8AA3-EC8C-4E8C-8C84E60422B0}"/>
          </ac:spMkLst>
        </pc:spChg>
        <pc:spChg chg="del">
          <ac:chgData name="Piyush Raj" userId="51ff0c922c380c46" providerId="LiveId" clId="{F770B3A7-AF81-4602-9504-8BA81C1404C3}" dt="2024-11-17T17:55:24.276" v="663" actId="478"/>
          <ac:spMkLst>
            <pc:docMk/>
            <pc:sldMk cId="627411589" sldId="270"/>
            <ac:spMk id="3" creationId="{D707BA3C-556E-14AF-4BA4-05D66588AD74}"/>
          </ac:spMkLst>
        </pc:spChg>
        <pc:spChg chg="add mod ord">
          <ac:chgData name="Piyush Raj" userId="51ff0c922c380c46" providerId="LiveId" clId="{F770B3A7-AF81-4602-9504-8BA81C1404C3}" dt="2024-11-17T18:00:45.269" v="745" actId="14100"/>
          <ac:spMkLst>
            <pc:docMk/>
            <pc:sldMk cId="627411589" sldId="270"/>
            <ac:spMk id="4" creationId="{7743C1C4-F7D9-6F04-5962-BD82C0C6F4D5}"/>
          </ac:spMkLst>
        </pc:spChg>
      </pc:sldChg>
      <pc:sldChg chg="addSp delSp modSp new mod">
        <pc:chgData name="Piyush Raj" userId="51ff0c922c380c46" providerId="LiveId" clId="{F770B3A7-AF81-4602-9504-8BA81C1404C3}" dt="2024-11-18T15:42:59.171" v="835" actId="1076"/>
        <pc:sldMkLst>
          <pc:docMk/>
          <pc:sldMk cId="960236012" sldId="271"/>
        </pc:sldMkLst>
        <pc:spChg chg="mod">
          <ac:chgData name="Piyush Raj" userId="51ff0c922c380c46" providerId="LiveId" clId="{F770B3A7-AF81-4602-9504-8BA81C1404C3}" dt="2024-11-18T15:42:42.605" v="831" actId="27636"/>
          <ac:spMkLst>
            <pc:docMk/>
            <pc:sldMk cId="960236012" sldId="271"/>
            <ac:spMk id="2" creationId="{19A7B603-2AAD-D500-27DE-8A92FB3E98C2}"/>
          </ac:spMkLst>
        </pc:spChg>
        <pc:spChg chg="del">
          <ac:chgData name="Piyush Raj" userId="51ff0c922c380c46" providerId="LiveId" clId="{F770B3A7-AF81-4602-9504-8BA81C1404C3}" dt="2024-11-18T15:40:05.467" v="819" actId="478"/>
          <ac:spMkLst>
            <pc:docMk/>
            <pc:sldMk cId="960236012" sldId="271"/>
            <ac:spMk id="3" creationId="{20CB3854-D9A6-3D60-1FCF-C1F0CEAE2D2A}"/>
          </ac:spMkLst>
        </pc:spChg>
        <pc:picChg chg="add mod">
          <ac:chgData name="Piyush Raj" userId="51ff0c922c380c46" providerId="LiveId" clId="{F770B3A7-AF81-4602-9504-8BA81C1404C3}" dt="2024-11-18T15:42:44.966" v="832" actId="1076"/>
          <ac:picMkLst>
            <pc:docMk/>
            <pc:sldMk cId="960236012" sldId="271"/>
            <ac:picMk id="5" creationId="{E2337F37-8D65-8D58-7FED-4C3055721B9D}"/>
          </ac:picMkLst>
        </pc:picChg>
        <pc:picChg chg="add mod">
          <ac:chgData name="Piyush Raj" userId="51ff0c922c380c46" providerId="LiveId" clId="{F770B3A7-AF81-4602-9504-8BA81C1404C3}" dt="2024-11-18T15:42:59.171" v="835" actId="1076"/>
          <ac:picMkLst>
            <pc:docMk/>
            <pc:sldMk cId="960236012" sldId="271"/>
            <ac:picMk id="7" creationId="{D55FA1CE-FEA3-8F88-9FA5-7D19CE04A12A}"/>
          </ac:picMkLst>
        </pc:picChg>
      </pc:sldChg>
      <pc:sldChg chg="addSp delSp modSp add mod">
        <pc:chgData name="Piyush Raj" userId="51ff0c922c380c46" providerId="LiveId" clId="{F770B3A7-AF81-4602-9504-8BA81C1404C3}" dt="2024-11-18T15:44:09.040" v="848" actId="1076"/>
        <pc:sldMkLst>
          <pc:docMk/>
          <pc:sldMk cId="590520779" sldId="272"/>
        </pc:sldMkLst>
        <pc:picChg chg="add mod">
          <ac:chgData name="Piyush Raj" userId="51ff0c922c380c46" providerId="LiveId" clId="{F770B3A7-AF81-4602-9504-8BA81C1404C3}" dt="2024-11-18T15:43:39.287" v="842" actId="1076"/>
          <ac:picMkLst>
            <pc:docMk/>
            <pc:sldMk cId="590520779" sldId="272"/>
            <ac:picMk id="4" creationId="{F2D0EECD-9773-B30A-253B-24B700EA1D1D}"/>
          </ac:picMkLst>
        </pc:picChg>
        <pc:picChg chg="del">
          <ac:chgData name="Piyush Raj" userId="51ff0c922c380c46" providerId="LiveId" clId="{F770B3A7-AF81-4602-9504-8BA81C1404C3}" dt="2024-11-18T15:43:12.787" v="839" actId="478"/>
          <ac:picMkLst>
            <pc:docMk/>
            <pc:sldMk cId="590520779" sldId="272"/>
            <ac:picMk id="5" creationId="{0B84B741-C102-F697-9DC3-0AED30D8E9F9}"/>
          </ac:picMkLst>
        </pc:picChg>
        <pc:picChg chg="del">
          <ac:chgData name="Piyush Raj" userId="51ff0c922c380c46" providerId="LiveId" clId="{F770B3A7-AF81-4602-9504-8BA81C1404C3}" dt="2024-11-18T15:43:13.511" v="840" actId="478"/>
          <ac:picMkLst>
            <pc:docMk/>
            <pc:sldMk cId="590520779" sldId="272"/>
            <ac:picMk id="7" creationId="{C5AC70B2-3B84-346C-C086-CCE6B0764E2D}"/>
          </ac:picMkLst>
        </pc:picChg>
        <pc:picChg chg="add mod">
          <ac:chgData name="Piyush Raj" userId="51ff0c922c380c46" providerId="LiveId" clId="{F770B3A7-AF81-4602-9504-8BA81C1404C3}" dt="2024-11-18T15:44:09.040" v="848" actId="1076"/>
          <ac:picMkLst>
            <pc:docMk/>
            <pc:sldMk cId="590520779" sldId="272"/>
            <ac:picMk id="8" creationId="{2B4076B7-1D22-6382-2DA3-56C7C045F596}"/>
          </ac:picMkLst>
        </pc:picChg>
      </pc:sldChg>
      <pc:sldChg chg="new del">
        <pc:chgData name="Piyush Raj" userId="51ff0c922c380c46" providerId="LiveId" clId="{F770B3A7-AF81-4602-9504-8BA81C1404C3}" dt="2024-11-18T15:43:06.277" v="837" actId="680"/>
        <pc:sldMkLst>
          <pc:docMk/>
          <pc:sldMk cId="1952228456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218-A55A-448B-813C-590997E9804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21F-EB6F-4579-8C73-200A788B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6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218-A55A-448B-813C-590997E9804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21F-EB6F-4579-8C73-200A788B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7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218-A55A-448B-813C-590997E9804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21F-EB6F-4579-8C73-200A788B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24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218-A55A-448B-813C-590997E9804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21F-EB6F-4579-8C73-200A788B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66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218-A55A-448B-813C-590997E9804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21F-EB6F-4579-8C73-200A788B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586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218-A55A-448B-813C-590997E9804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21F-EB6F-4579-8C73-200A788B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621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218-A55A-448B-813C-590997E9804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21F-EB6F-4579-8C73-200A788B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203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218-A55A-448B-813C-590997E9804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21F-EB6F-4579-8C73-200A788B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572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218-A55A-448B-813C-590997E9804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21F-EB6F-4579-8C73-200A788B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10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218-A55A-448B-813C-590997E9804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21F-EB6F-4579-8C73-200A788B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27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218-A55A-448B-813C-590997E9804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72E21F-EB6F-4579-8C73-200A788B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27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218-A55A-448B-813C-590997E9804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21F-EB6F-4579-8C73-200A788B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8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218-A55A-448B-813C-590997E9804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21F-EB6F-4579-8C73-200A788B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218-A55A-448B-813C-590997E9804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21F-EB6F-4579-8C73-200A788B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21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218-A55A-448B-813C-590997E9804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21F-EB6F-4579-8C73-200A788B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71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218-A55A-448B-813C-590997E9804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21F-EB6F-4579-8C73-200A788B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16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218-A55A-448B-813C-590997E9804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21F-EB6F-4579-8C73-200A788B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5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218-A55A-448B-813C-590997E9804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21F-EB6F-4579-8C73-200A788B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5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FEE218-A55A-448B-813C-590997E98044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72E21F-EB6F-4579-8C73-200A788BB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9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2C369B-8ED9-CCFC-A61B-EA15C577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A75F70-F71E-2E07-7462-EE2B5FCCF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1" y="884903"/>
            <a:ext cx="8956317" cy="2086897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Petrona"/>
              </a:rPr>
              <a:t>Digital Record Integration: 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Petrona"/>
              </a:rPr>
              <a:t>Optimizing Data for Business Growth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70A03-966F-AEBD-5CBF-E273D0A3E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By-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PIYUSH RAJ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8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2F86-AEBE-3074-A79A-CFFFDAE7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34" y="157316"/>
            <a:ext cx="10018713" cy="117987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and Normalization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15CBD-B485-E2D6-FD09-3D67D074E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78" y="1130711"/>
            <a:ext cx="7687748" cy="2772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DF05AB-725C-3A3B-8017-1E7B21584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385" y="4159045"/>
            <a:ext cx="7687748" cy="214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1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352FF-8654-2ED8-90F5-85BA77EDA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D68C-EA18-3D03-118E-C26EE4D3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34" y="157316"/>
            <a:ext cx="10018713" cy="117987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1E3A7-1367-9749-49E2-6DE172DD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51" y="1337187"/>
            <a:ext cx="7354326" cy="22174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5FC0DE-85B3-0CE0-0A8B-0A4997E7E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79" y="4036769"/>
            <a:ext cx="6582694" cy="20291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ED2CDE-6367-4D57-9026-22A554799136}"/>
              </a:ext>
            </a:extLst>
          </p:cNvPr>
          <p:cNvSpPr txBox="1"/>
          <p:nvPr/>
        </p:nvSpPr>
        <p:spPr>
          <a:xfrm>
            <a:off x="4050889" y="4114183"/>
            <a:ext cx="186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Customer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9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43C1C4-F7D9-6F04-5962-BD82C0C6F4D5}"/>
              </a:ext>
            </a:extLst>
          </p:cNvPr>
          <p:cNvSpPr/>
          <p:nvPr/>
        </p:nvSpPr>
        <p:spPr>
          <a:xfrm>
            <a:off x="1745225" y="1270819"/>
            <a:ext cx="9650362" cy="48091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to Products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Many-to-Many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customer can purchase multiple products, and a product can be purchased by multiple customers. This relationship is represented through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Products table.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Shopkeeper to Products: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One-to-Many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shopkeeper can offer multiple products, but each product is associated with only one shopkeeper.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Shopkeeper to Sales 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Type: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shopkeeper can have multiple sales transactions, but each sale is linked to only one shopkeeper.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to Sales: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Type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One-to-Many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 can be sold in multiple sales transactions, but each sale corresponds to only one product.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835D1-8AA3-EC8C-4E8C-8C84E604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5806"/>
            <a:ext cx="10018713" cy="131752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1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4C3C-A9C1-210F-B6D3-CF72DA15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80870"/>
            <a:ext cx="10018713" cy="934497"/>
          </a:xfrm>
        </p:spPr>
        <p:txBody>
          <a:bodyPr/>
          <a:lstStyle/>
          <a:p>
            <a:r>
              <a:rPr lang="en-US" dirty="0"/>
              <a:t>SQL QUERIES :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137817-F2EC-8FFA-6E35-8D8ABB8C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957" y="5190337"/>
            <a:ext cx="10297962" cy="1095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2434C3-F173-0616-C680-5F9FC7346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57" y="1435640"/>
            <a:ext cx="6272873" cy="8573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322DDD-5751-C68A-4DDE-5EAE35833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957" y="2452667"/>
            <a:ext cx="6272872" cy="1400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B7939A-9572-944C-0E64-CAF03E99E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957" y="4012694"/>
            <a:ext cx="838317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8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43850-263D-B82E-6441-362E58B0D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5D53-5BCA-0EC9-0354-FB4AF07C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80870"/>
            <a:ext cx="10018713" cy="934497"/>
          </a:xfrm>
        </p:spPr>
        <p:txBody>
          <a:bodyPr/>
          <a:lstStyle/>
          <a:p>
            <a:r>
              <a:rPr lang="en-US" dirty="0"/>
              <a:t>PL-SQL QUERIES 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6CB3B-1958-6F0B-DC39-E3930CD60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88" y="1644588"/>
            <a:ext cx="5612848" cy="3568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65CBDA-D362-96E5-A646-FDE968F19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329" y="1644588"/>
            <a:ext cx="5539292" cy="35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5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7A8D9-A5DF-48C8-E369-BBFACB2C6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551504-FDA8-CC2A-14CD-EFA8B3AA65E6}"/>
              </a:ext>
            </a:extLst>
          </p:cNvPr>
          <p:cNvSpPr/>
          <p:nvPr/>
        </p:nvSpPr>
        <p:spPr>
          <a:xfrm>
            <a:off x="1622323" y="914401"/>
            <a:ext cx="2222090" cy="393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try &amp; catch 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A126D-0698-6551-84E8-3618E0A0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80871"/>
            <a:ext cx="10018713" cy="733530"/>
          </a:xfrm>
        </p:spPr>
        <p:txBody>
          <a:bodyPr/>
          <a:lstStyle/>
          <a:p>
            <a:r>
              <a:rPr lang="en-US" dirty="0"/>
              <a:t>PL-SQL QUERIES 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AE17D-FC68-62D5-7246-B2991C6D0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49" y="1376515"/>
            <a:ext cx="9926435" cy="510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4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184B1-C727-BEFD-BB37-08866F454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F8E075-4AE2-3243-8789-552B14799DB7}"/>
              </a:ext>
            </a:extLst>
          </p:cNvPr>
          <p:cNvSpPr/>
          <p:nvPr/>
        </p:nvSpPr>
        <p:spPr>
          <a:xfrm>
            <a:off x="1622323" y="914401"/>
            <a:ext cx="2222090" cy="393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Cursor:-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E70E2-2F35-6D32-6195-343E942E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80871"/>
            <a:ext cx="10018713" cy="733530"/>
          </a:xfrm>
        </p:spPr>
        <p:txBody>
          <a:bodyPr/>
          <a:lstStyle/>
          <a:p>
            <a:r>
              <a:rPr lang="en-US" dirty="0"/>
              <a:t>PL-SQL QUERIES :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0440A0-E1D8-9898-C5A6-277ADD3F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20" y="1494504"/>
            <a:ext cx="10677833" cy="52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8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578842-9F99-1A16-009E-124983815D52}"/>
              </a:ext>
            </a:extLst>
          </p:cNvPr>
          <p:cNvSpPr/>
          <p:nvPr/>
        </p:nvSpPr>
        <p:spPr>
          <a:xfrm>
            <a:off x="1531708" y="1316335"/>
            <a:ext cx="9807191" cy="3868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Digital Record Integration Project successfully created a centralized system for managing shopkeeper data, product inventory, and sales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automates stock updates and sales tracking, improving operational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data is linked to sales, offering valuable insights for personalized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scalable, supporting future growth and making it a reliable tool for business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project enhances decision-making and optimizes business operations.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21699-C5E7-4593-929D-BBD6619A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708" y="141435"/>
            <a:ext cx="10018713" cy="10141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3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DC1B-2F3F-92CA-43C2-A8AA6090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03C7-EF3D-3AE6-708A-ACE7FF3350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Digital Record Integration (DRI)</a:t>
            </a:r>
            <a:r>
              <a:rPr lang="en-US" dirty="0"/>
              <a:t> project in database management involves combining various data sources into one unified system. This project focuses on making data easier to manage, access, and analyze.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22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97622B1-7DB1-5279-8163-E0CCE30FBFCE}"/>
              </a:ext>
            </a:extLst>
          </p:cNvPr>
          <p:cNvSpPr/>
          <p:nvPr/>
        </p:nvSpPr>
        <p:spPr>
          <a:xfrm>
            <a:off x="6292645" y="3290389"/>
            <a:ext cx="3726422" cy="6005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862C6-9A94-C939-4D55-BA53C48CC56B}"/>
              </a:ext>
            </a:extLst>
          </p:cNvPr>
          <p:cNvSpPr/>
          <p:nvPr/>
        </p:nvSpPr>
        <p:spPr>
          <a:xfrm>
            <a:off x="1303310" y="3232594"/>
            <a:ext cx="3962400" cy="698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2F2A1-0BB3-3021-3625-8B19BCB66BDE}"/>
              </a:ext>
            </a:extLst>
          </p:cNvPr>
          <p:cNvSpPr/>
          <p:nvPr/>
        </p:nvSpPr>
        <p:spPr>
          <a:xfrm>
            <a:off x="4370439" y="4835929"/>
            <a:ext cx="3588771" cy="585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2F331B-6A3C-28EC-543D-19A781799C34}"/>
              </a:ext>
            </a:extLst>
          </p:cNvPr>
          <p:cNvSpPr/>
          <p:nvPr/>
        </p:nvSpPr>
        <p:spPr>
          <a:xfrm>
            <a:off x="1499597" y="1838170"/>
            <a:ext cx="3333134" cy="698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393D8-3D2F-F7CF-863E-447C7053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44130"/>
            <a:ext cx="10018713" cy="117987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Petrona"/>
              </a:rPr>
              <a:t>Importance of Digital Record Integration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F5827-D4BD-C296-8E0B-D8216EED6D7A}"/>
              </a:ext>
            </a:extLst>
          </p:cNvPr>
          <p:cNvSpPr txBox="1"/>
          <p:nvPr/>
        </p:nvSpPr>
        <p:spPr>
          <a:xfrm>
            <a:off x="6493667" y="1838170"/>
            <a:ext cx="320531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27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Access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AEB17-5F88-F6BD-E3ED-0BC88A7FB764}"/>
              </a:ext>
            </a:extLst>
          </p:cNvPr>
          <p:cNvSpPr txBox="1"/>
          <p:nvPr/>
        </p:nvSpPr>
        <p:spPr>
          <a:xfrm>
            <a:off x="1686769" y="1958017"/>
            <a:ext cx="333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Improved Efficiency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B79621-E8EB-5A96-A5C9-79307DCAC236}"/>
              </a:ext>
            </a:extLst>
          </p:cNvPr>
          <p:cNvSpPr txBox="1"/>
          <p:nvPr/>
        </p:nvSpPr>
        <p:spPr>
          <a:xfrm>
            <a:off x="2094807" y="333449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72525"/>
                </a:solidFill>
                <a:effectLst/>
                <a:latin typeface="Inter"/>
              </a:rPr>
              <a:t>Enhanced Collaboration </a:t>
            </a:r>
            <a:endParaRPr lang="en-US" b="0" i="0" dirty="0">
              <a:solidFill>
                <a:srgbClr val="272525"/>
              </a:solidFill>
              <a:effectLst/>
              <a:latin typeface="Inter"/>
            </a:endParaRP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00C762-EF54-8AC3-EA15-3D8FC686676E}"/>
              </a:ext>
            </a:extLst>
          </p:cNvPr>
          <p:cNvSpPr txBox="1"/>
          <p:nvPr/>
        </p:nvSpPr>
        <p:spPr>
          <a:xfrm>
            <a:off x="6675563" y="3334491"/>
            <a:ext cx="372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Cost Savings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55707B-0474-9283-59AF-75370C5D2A94}"/>
              </a:ext>
            </a:extLst>
          </p:cNvPr>
          <p:cNvSpPr txBox="1"/>
          <p:nvPr/>
        </p:nvSpPr>
        <p:spPr>
          <a:xfrm>
            <a:off x="5265710" y="4875668"/>
            <a:ext cx="311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7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 </a:t>
            </a:r>
            <a:endParaRPr lang="en-US" b="0" i="0" dirty="0">
              <a:solidFill>
                <a:srgbClr val="2725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99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E38D03-EDB4-5E87-9011-D2B36F7FEE3B}"/>
              </a:ext>
            </a:extLst>
          </p:cNvPr>
          <p:cNvSpPr/>
          <p:nvPr/>
        </p:nvSpPr>
        <p:spPr>
          <a:xfrm>
            <a:off x="6695769" y="4371693"/>
            <a:ext cx="3382296" cy="160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Automation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82FAA-1866-CB3B-D231-16E710A4E435}"/>
              </a:ext>
            </a:extLst>
          </p:cNvPr>
          <p:cNvSpPr/>
          <p:nvPr/>
        </p:nvSpPr>
        <p:spPr>
          <a:xfrm>
            <a:off x="2467898" y="4364946"/>
            <a:ext cx="3382296" cy="160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27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5DEB5A-0617-967E-4AB1-550FFC79A863}"/>
              </a:ext>
            </a:extLst>
          </p:cNvPr>
          <p:cNvSpPr/>
          <p:nvPr/>
        </p:nvSpPr>
        <p:spPr>
          <a:xfrm>
            <a:off x="8907307" y="1859552"/>
            <a:ext cx="2595717" cy="19848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27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4E823-02F1-447A-EC98-FF29FA8C5E80}"/>
              </a:ext>
            </a:extLst>
          </p:cNvPr>
          <p:cNvSpPr/>
          <p:nvPr/>
        </p:nvSpPr>
        <p:spPr>
          <a:xfrm>
            <a:off x="5195808" y="1859552"/>
            <a:ext cx="2595717" cy="19848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27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E25A4A-D644-4A5E-A4C5-9EE96A1D335A}"/>
              </a:ext>
            </a:extLst>
          </p:cNvPr>
          <p:cNvSpPr/>
          <p:nvPr/>
        </p:nvSpPr>
        <p:spPr>
          <a:xfrm>
            <a:off x="1750143" y="1859552"/>
            <a:ext cx="2674374" cy="19848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27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Centralized Platform</a:t>
            </a:r>
          </a:p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45E9-4F2F-1CD1-6E81-D283FA74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62116"/>
            <a:ext cx="10018713" cy="1021299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Petrona"/>
              </a:rPr>
              <a:t>Project Overview 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07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05BF91-037D-F82D-CB19-9A4130B0C882}"/>
              </a:ext>
            </a:extLst>
          </p:cNvPr>
          <p:cNvSpPr/>
          <p:nvPr/>
        </p:nvSpPr>
        <p:spPr>
          <a:xfrm>
            <a:off x="3923071" y="3859161"/>
            <a:ext cx="4345858" cy="1130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Enhanced Data Accuracy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80596-CC6B-5EDF-EB7A-EFEFF08B76DC}"/>
              </a:ext>
            </a:extLst>
          </p:cNvPr>
          <p:cNvSpPr/>
          <p:nvPr/>
        </p:nvSpPr>
        <p:spPr>
          <a:xfrm>
            <a:off x="8554064" y="1877963"/>
            <a:ext cx="2418735" cy="1229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Cost Reduction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01C70A-AF8D-57AC-4340-EE8BE765B700}"/>
              </a:ext>
            </a:extLst>
          </p:cNvPr>
          <p:cNvSpPr/>
          <p:nvPr/>
        </p:nvSpPr>
        <p:spPr>
          <a:xfrm>
            <a:off x="4886632" y="1877963"/>
            <a:ext cx="2418735" cy="1229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Scalability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FC0E60-5F69-37E0-6BF9-C46FED505C02}"/>
              </a:ext>
            </a:extLst>
          </p:cNvPr>
          <p:cNvSpPr/>
          <p:nvPr/>
        </p:nvSpPr>
        <p:spPr>
          <a:xfrm>
            <a:off x="1710813" y="1877963"/>
            <a:ext cx="2340077" cy="1229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Collaboration 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C681B-AA53-B163-0955-A6BE2D4D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40775"/>
            <a:ext cx="10018713" cy="1229032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Petrona"/>
              </a:rPr>
              <a:t>Project Objective 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6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9A9428-82DF-6571-B81F-40B0478700DC}"/>
              </a:ext>
            </a:extLst>
          </p:cNvPr>
          <p:cNvSpPr/>
          <p:nvPr/>
        </p:nvSpPr>
        <p:spPr>
          <a:xfrm>
            <a:off x="1592465" y="4164621"/>
            <a:ext cx="8800231" cy="1425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/>
              <a:t>Purpose of Surveys</a:t>
            </a:r>
            <a:r>
              <a:rPr lang="en-US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Gather quantitative insights from a broad group of employees across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Identify common issues and prioritize desired features based on user feedback.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643073-28D0-58BB-81E8-113D8636F344}"/>
              </a:ext>
            </a:extLst>
          </p:cNvPr>
          <p:cNvSpPr/>
          <p:nvPr/>
        </p:nvSpPr>
        <p:spPr>
          <a:xfrm>
            <a:off x="1592465" y="1637693"/>
            <a:ext cx="8800231" cy="1567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Interviews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Collect in-depth feedback from key stakeholders on current record management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user perspectives on processes, inefficiencies, and security issues.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3162F-9E12-92BB-E6CC-A46F8643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24465"/>
            <a:ext cx="10018713" cy="855406"/>
          </a:xfrm>
        </p:spPr>
        <p:txBody>
          <a:bodyPr/>
          <a:lstStyle/>
          <a:p>
            <a:r>
              <a:rPr lang="en-US" dirty="0"/>
              <a:t>Requirement Gathering 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88890-BC0F-5355-5B53-2AFE3C020620}"/>
              </a:ext>
            </a:extLst>
          </p:cNvPr>
          <p:cNvSpPr txBox="1"/>
          <p:nvPr/>
        </p:nvSpPr>
        <p:spPr>
          <a:xfrm>
            <a:off x="1484310" y="1268361"/>
            <a:ext cx="274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 :-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5878F-C7A5-FD7E-051D-8CFCD2315720}"/>
              </a:ext>
            </a:extLst>
          </p:cNvPr>
          <p:cNvSpPr txBox="1"/>
          <p:nvPr/>
        </p:nvSpPr>
        <p:spPr>
          <a:xfrm>
            <a:off x="1592465" y="3764511"/>
            <a:ext cx="211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:-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6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FA1276-4BBF-F979-B04A-2ADC13FF0950}"/>
              </a:ext>
            </a:extLst>
          </p:cNvPr>
          <p:cNvSpPr/>
          <p:nvPr/>
        </p:nvSpPr>
        <p:spPr>
          <a:xfrm>
            <a:off x="1484311" y="1199535"/>
            <a:ext cx="10235741" cy="5112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635F5-7AC9-E88D-8A65-52167798F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1189702"/>
            <a:ext cx="10245573" cy="5093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1EEF3E-4D3A-0A03-E122-8256BABC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8324"/>
            <a:ext cx="10018713" cy="1229031"/>
          </a:xfrm>
        </p:spPr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72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B603-2AAD-D500-27DE-8A92FB3E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4969"/>
            <a:ext cx="10018713" cy="688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Tables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37F37-8D65-8D58-7FED-4C3055721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983227"/>
            <a:ext cx="5211457" cy="249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FA1CE-FEA3-8F88-9FA5-7D19CE04A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866" y="3667153"/>
            <a:ext cx="9335803" cy="289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3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F203F-F3B2-FF54-683B-8DCFC3555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1EA4-3344-C784-B779-87CEEF48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4969"/>
            <a:ext cx="10018713" cy="688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Tables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0EECD-9773-B30A-253B-24B700EA1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76" y="1179690"/>
            <a:ext cx="9945488" cy="2591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4076B7-1D22-6382-2DA3-56C7C045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76" y="3967315"/>
            <a:ext cx="7590504" cy="23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20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278</TotalTime>
  <Words>402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Corbel</vt:lpstr>
      <vt:lpstr>Inter</vt:lpstr>
      <vt:lpstr>Petrona</vt:lpstr>
      <vt:lpstr>Times New Roman</vt:lpstr>
      <vt:lpstr>Parallax</vt:lpstr>
      <vt:lpstr>Digital Record Integration: Optimizing Data for Business Growth </vt:lpstr>
      <vt:lpstr>Introduction :-</vt:lpstr>
      <vt:lpstr>Importance of Digital Record Integration </vt:lpstr>
      <vt:lpstr>Project Overview :-</vt:lpstr>
      <vt:lpstr>Project Objective :-</vt:lpstr>
      <vt:lpstr>Requirement Gathering :</vt:lpstr>
      <vt:lpstr>ER Diagram</vt:lpstr>
      <vt:lpstr>Database Tables :</vt:lpstr>
      <vt:lpstr>Database Tables :</vt:lpstr>
      <vt:lpstr>Database Design and Normalization :</vt:lpstr>
      <vt:lpstr>Database Design :</vt:lpstr>
      <vt:lpstr>Normalization  :</vt:lpstr>
      <vt:lpstr>SQL QUERIES :</vt:lpstr>
      <vt:lpstr>PL-SQL QUERIES :</vt:lpstr>
      <vt:lpstr>PL-SQL QUERIES :</vt:lpstr>
      <vt:lpstr>PL-SQL QUERIES :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Raj</dc:creator>
  <cp:lastModifiedBy>Piyush Raj</cp:lastModifiedBy>
  <cp:revision>2</cp:revision>
  <dcterms:created xsi:type="dcterms:W3CDTF">2024-11-16T14:42:34Z</dcterms:created>
  <dcterms:modified xsi:type="dcterms:W3CDTF">2024-12-31T04:26:21Z</dcterms:modified>
</cp:coreProperties>
</file>