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Roboto Ligh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5BC8F-BE31-8BE5-29A1-E97EBDC783FC}" v="189" dt="2020-03-23T02:44:44.192"/>
  </p1510:revLst>
</p1510:revInfo>
</file>

<file path=ppt/tableStyles.xml><?xml version="1.0" encoding="utf-8"?>
<a:tblStyleLst xmlns:a="http://schemas.openxmlformats.org/drawingml/2006/main" def="{5A816AE0-70A4-487F-A871-A5B2196B6E52}">
  <a:tblStyle styleId="{5A816AE0-70A4-487F-A871-A5B2196B6E5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87300" y="4949800"/>
            <a:ext cx="89694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"/>
          <p:cNvSpPr txBox="1"/>
          <p:nvPr/>
        </p:nvSpPr>
        <p:spPr>
          <a:xfrm>
            <a:off x="87300" y="4911600"/>
            <a:ext cx="4752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Page </a:t>
            </a:r>
            <a:fld id="{00000000-1234-1234-1234-123412341234}" type="slidenum"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sz="600" b="0" i="0" u="none" strike="noStrike" cap="none"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7620000" y="4911600"/>
            <a:ext cx="14367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CUNY Master in Data Science</a:t>
            </a:r>
            <a:endParaRPr sz="600" b="0" i="0" u="none" strike="noStrike" cap="none" dirty="0">
              <a:solidFill>
                <a:srgbClr val="50505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887850"/>
            <a:ext cx="90567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illt5/Project-3-DATA-607/blob/master/Create_and_Load_Database_sql.txt" TargetMode="External"/><Relationship Id="rId3" Type="http://schemas.openxmlformats.org/officeDocument/2006/relationships/hyperlink" Target="https://insights.stackoverflow.com/survey/2019" TargetMode="External"/><Relationship Id="rId7" Type="http://schemas.openxmlformats.org/officeDocument/2006/relationships/hyperlink" Target="https://github.com/hillt5/Project-3-DATA-607/blob/master/Clean_and_Prep_Data_for_Database.R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sl6149/data-scientist-job-market-in-the-us" TargetMode="External"/><Relationship Id="rId11" Type="http://schemas.openxmlformats.org/officeDocument/2006/relationships/hyperlink" Target="https://github.com/hillt5/Project-3-DATA-607/blob/master/Data607_Project3_Data_Science_Skills.pptx" TargetMode="External"/><Relationship Id="rId5" Type="http://schemas.openxmlformats.org/officeDocument/2006/relationships/hyperlink" Target="https://www.kaggle.com/promptcloud/monster-usa-job-postings-dataset" TargetMode="External"/><Relationship Id="rId10" Type="http://schemas.openxmlformats.org/officeDocument/2006/relationships/hyperlink" Target="https://github.com/hillt5/Project-3-DATA-607/blob/master/Project_3_os_wf_de.Rmd" TargetMode="External"/><Relationship Id="rId4" Type="http://schemas.openxmlformats.org/officeDocument/2006/relationships/hyperlink" Target="https://www.kaggle.com/atahmasb/amazon-job-skills" TargetMode="External"/><Relationship Id="rId9" Type="http://schemas.openxmlformats.org/officeDocument/2006/relationships/hyperlink" Target="https://github.com/hillt5/Project-3-DATA-607/blob/master/Project_3_lang_db_pf.R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2BB7A-7F37-4C2B-842B-EFE0D418F138}"/>
              </a:ext>
            </a:extLst>
          </p:cNvPr>
          <p:cNvGrpSpPr/>
          <p:nvPr/>
        </p:nvGrpSpPr>
        <p:grpSpPr>
          <a:xfrm>
            <a:off x="1092421" y="1262358"/>
            <a:ext cx="1828800" cy="550258"/>
            <a:chOff x="404602" y="1262358"/>
            <a:chExt cx="1367554" cy="550258"/>
          </a:xfrm>
          <a:solidFill>
            <a:srgbClr val="D9E6F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3B697C-39C7-4340-9876-D5B97A445013}"/>
                </a:ext>
              </a:extLst>
            </p:cNvPr>
            <p:cNvSpPr/>
            <p:nvPr/>
          </p:nvSpPr>
          <p:spPr>
            <a:xfrm>
              <a:off x="404602" y="1262358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7EA179-C147-4764-B6CD-76F093A5B511}"/>
                </a:ext>
              </a:extLst>
            </p:cNvPr>
            <p:cNvSpPr txBox="1"/>
            <p:nvPr/>
          </p:nvSpPr>
          <p:spPr>
            <a:xfrm>
              <a:off x="647364" y="1351371"/>
              <a:ext cx="61397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Datasets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079C8-F7CA-489A-8D5E-A7C5CDA19C21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2921221" y="1537487"/>
            <a:ext cx="10074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9BCC6D-EECF-49DE-8FFC-9CB66DCA0139}"/>
              </a:ext>
            </a:extLst>
          </p:cNvPr>
          <p:cNvGrpSpPr/>
          <p:nvPr/>
        </p:nvGrpSpPr>
        <p:grpSpPr>
          <a:xfrm>
            <a:off x="3928670" y="1262358"/>
            <a:ext cx="1832858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4BE268-6F87-4476-A72B-E38776ABA9ED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9AFBE1-8E04-4A25-9338-BC8016F7FFF0}"/>
                </a:ext>
              </a:extLst>
            </p:cNvPr>
            <p:cNvSpPr txBox="1"/>
            <p:nvPr/>
          </p:nvSpPr>
          <p:spPr>
            <a:xfrm>
              <a:off x="3447275" y="1325747"/>
              <a:ext cx="78485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Engineering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D3C8FF-592F-4E94-96F7-35226EBFAF79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4845099" y="1812616"/>
            <a:ext cx="0" cy="528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64E2D-3B33-4FF0-90F1-60EE08685E5A}"/>
              </a:ext>
            </a:extLst>
          </p:cNvPr>
          <p:cNvGrpSpPr/>
          <p:nvPr/>
        </p:nvGrpSpPr>
        <p:grpSpPr>
          <a:xfrm>
            <a:off x="3928669" y="2341292"/>
            <a:ext cx="1832859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B6DC6F-C96C-48D8-B0C9-79B8492855B0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F57C85-105E-4E4B-92E4-DE6AB21EEABA}"/>
                </a:ext>
              </a:extLst>
            </p:cNvPr>
            <p:cNvSpPr txBox="1"/>
            <p:nvPr/>
          </p:nvSpPr>
          <p:spPr>
            <a:xfrm>
              <a:off x="3513689" y="1317655"/>
              <a:ext cx="64969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Database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A4A3F7-DA0B-4DE5-8AD5-F938D18F4576}"/>
              </a:ext>
            </a:extLst>
          </p:cNvPr>
          <p:cNvGrpSpPr/>
          <p:nvPr/>
        </p:nvGrpSpPr>
        <p:grpSpPr>
          <a:xfrm>
            <a:off x="3928667" y="3404042"/>
            <a:ext cx="1832860" cy="550258"/>
            <a:chOff x="3194993" y="1277194"/>
            <a:chExt cx="1367556" cy="550258"/>
          </a:xfrm>
          <a:solidFill>
            <a:srgbClr val="D9E6FF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8FCA11-A6B9-4541-B5FB-74056AD70A39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C0BE23-36B1-40DE-A86A-AD30FB3EB983}"/>
                </a:ext>
              </a:extLst>
            </p:cNvPr>
            <p:cNvSpPr txBox="1"/>
            <p:nvPr/>
          </p:nvSpPr>
          <p:spPr>
            <a:xfrm>
              <a:off x="3194993" y="1301471"/>
              <a:ext cx="136755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Discover &amp; Visualize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1A1235-6E96-4796-BA8E-02D65F667F95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4845099" y="2891550"/>
            <a:ext cx="0" cy="51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4A8535-43BD-475D-9761-93F6219679CE}"/>
              </a:ext>
            </a:extLst>
          </p:cNvPr>
          <p:cNvGrpSpPr/>
          <p:nvPr/>
        </p:nvGrpSpPr>
        <p:grpSpPr>
          <a:xfrm>
            <a:off x="6071702" y="3404042"/>
            <a:ext cx="1828800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424B97-6142-4C9B-AC7E-8E37ACC9B123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B7D470-60CF-4253-B75D-4B4A6558DE14}"/>
                </a:ext>
              </a:extLst>
            </p:cNvPr>
            <p:cNvSpPr txBox="1"/>
            <p:nvPr/>
          </p:nvSpPr>
          <p:spPr>
            <a:xfrm>
              <a:off x="3417706" y="1301471"/>
              <a:ext cx="840533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Presentation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E51429-3A9D-4028-A979-5674DE00C06C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5761525" y="3679171"/>
            <a:ext cx="310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B4FC443-E9B6-4A73-8E94-07F31D83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93" y="1848755"/>
            <a:ext cx="11400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 Overflow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Amazon.jobs</a:t>
            </a:r>
            <a:endParaRPr lang="en-US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Monster jobs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 2018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hlinkClick r:id="rId7"/>
            <a:extLst>
              <a:ext uri="{FF2B5EF4-FFF2-40B4-BE49-F238E27FC236}">
                <a16:creationId xmlns:a16="http://schemas.microsoft.com/office/drawing/2014/main" id="{4ADF24D5-DDC2-49BD-895E-351B21AFCCA7}"/>
              </a:ext>
            </a:extLst>
          </p:cNvPr>
          <p:cNvSpPr txBox="1"/>
          <p:nvPr/>
        </p:nvSpPr>
        <p:spPr>
          <a:xfrm>
            <a:off x="4402072" y="1553671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to </a:t>
            </a:r>
            <a:r>
              <a:rPr lang="en-US" sz="1200" u="sng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rmd</a:t>
            </a:r>
            <a:endParaRPr lang="en-US" sz="1200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D6D72-8F97-4F26-B2B9-DEF4E2595284}"/>
              </a:ext>
            </a:extLst>
          </p:cNvPr>
          <p:cNvSpPr txBox="1"/>
          <p:nvPr/>
        </p:nvSpPr>
        <p:spPr>
          <a:xfrm>
            <a:off x="3928670" y="2623859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create and load </a:t>
            </a:r>
            <a:r>
              <a:rPr lang="en-US" sz="1200" u="sng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</a:t>
            </a:r>
            <a:endParaRPr lang="en-US" sz="1200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AFCAA-1CE6-453D-B801-88DA56A69D93}"/>
              </a:ext>
            </a:extLst>
          </p:cNvPr>
          <p:cNvSpPr txBox="1"/>
          <p:nvPr/>
        </p:nvSpPr>
        <p:spPr>
          <a:xfrm>
            <a:off x="4121134" y="3689971"/>
            <a:ext cx="1648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#1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2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#2</a:t>
            </a:r>
            <a:endParaRPr lang="en-US" sz="1200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hlinkClick r:id="rId11"/>
            <a:extLst>
              <a:ext uri="{FF2B5EF4-FFF2-40B4-BE49-F238E27FC236}">
                <a16:creationId xmlns:a16="http://schemas.microsoft.com/office/drawing/2014/main" id="{760D93E2-3B26-4CAB-AF0D-5A46ACEEEC4B}"/>
              </a:ext>
            </a:extLst>
          </p:cNvPr>
          <p:cNvSpPr txBox="1"/>
          <p:nvPr/>
        </p:nvSpPr>
        <p:spPr>
          <a:xfrm>
            <a:off x="6473630" y="3649512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to deck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36</Words>
  <Application>Microsoft Office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 Light</vt:lpstr>
      <vt:lpstr>Roboto</vt:lpstr>
      <vt:lpstr>Calibri</vt:lpstr>
      <vt:lpstr>Simple Light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Skills ”what skills are most important to a data scientist”</dc:title>
  <cp:lastModifiedBy>user</cp:lastModifiedBy>
  <cp:revision>84</cp:revision>
  <dcterms:modified xsi:type="dcterms:W3CDTF">2020-03-24T15:07:06Z</dcterms:modified>
</cp:coreProperties>
</file>