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Roboto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D37123-F6B2-4EA3-A85E-E31722DA5688}"/>
              </a:ext>
            </a:extLst>
          </p:cNvPr>
          <p:cNvGrpSpPr/>
          <p:nvPr/>
        </p:nvGrpSpPr>
        <p:grpSpPr>
          <a:xfrm>
            <a:off x="347958" y="1215734"/>
            <a:ext cx="8189534" cy="3333860"/>
            <a:chOff x="347958" y="1215734"/>
            <a:chExt cx="8189534" cy="33338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1408013" y="1253286"/>
              <a:ext cx="1651172" cy="461665"/>
            </a:xfrm>
            <a:prstGeom prst="rect">
              <a:avLst/>
            </a:prstGeom>
            <a:solidFill>
              <a:srgbClr val="D9E6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Quarterly Census of Employment &amp; Wages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C5E08D-2150-4533-B025-7E6A09E5E925}"/>
                </a:ext>
              </a:extLst>
            </p:cNvPr>
            <p:cNvSpPr txBox="1"/>
            <p:nvPr/>
          </p:nvSpPr>
          <p:spPr>
            <a:xfrm>
              <a:off x="3502498" y="1260030"/>
              <a:ext cx="1651172" cy="461665"/>
            </a:xfrm>
            <a:prstGeom prst="rect">
              <a:avLst/>
            </a:prstGeom>
            <a:solidFill>
              <a:srgbClr val="D9E6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Local Education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Wages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91AF94-38D3-4678-88C5-6A80B9DDAD83}"/>
                </a:ext>
              </a:extLst>
            </p:cNvPr>
            <p:cNvSpPr txBox="1"/>
            <p:nvPr/>
          </p:nvSpPr>
          <p:spPr>
            <a:xfrm>
              <a:off x="5596982" y="1253285"/>
              <a:ext cx="1651172" cy="461665"/>
            </a:xfrm>
            <a:prstGeom prst="rect">
              <a:avLst/>
            </a:prstGeom>
            <a:solidFill>
              <a:srgbClr val="D9E6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Home </a:t>
              </a:r>
            </a:p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Values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0779B8-FCDF-423A-93F2-46B1761A7E33}"/>
                </a:ext>
              </a:extLst>
            </p:cNvPr>
            <p:cNvSpPr txBox="1"/>
            <p:nvPr/>
          </p:nvSpPr>
          <p:spPr>
            <a:xfrm>
              <a:off x="347958" y="1215734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Year:</a:t>
              </a:r>
            </a:p>
            <a:p>
              <a:r>
                <a:rPr lang="en-US" dirty="0"/>
                <a:t>2018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174FA0-D643-45DC-8101-DD8C4E9A675D}"/>
                </a:ext>
              </a:extLst>
            </p:cNvPr>
            <p:cNvSpPr txBox="1"/>
            <p:nvPr/>
          </p:nvSpPr>
          <p:spPr>
            <a:xfrm>
              <a:off x="3722338" y="1716877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3,283 rows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C20E51-4F0E-4254-A461-7DC02BCDE0CA}"/>
                </a:ext>
              </a:extLst>
            </p:cNvPr>
            <p:cNvSpPr txBox="1"/>
            <p:nvPr/>
          </p:nvSpPr>
          <p:spPr>
            <a:xfrm>
              <a:off x="1689898" y="171552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62,289 rows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64A467-5FF4-4EA9-B935-C718F8BA69CC}"/>
                </a:ext>
              </a:extLst>
            </p:cNvPr>
            <p:cNvSpPr txBox="1"/>
            <p:nvPr/>
          </p:nvSpPr>
          <p:spPr>
            <a:xfrm>
              <a:off x="5946290" y="1707437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2,840 rows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23E1B3C-1FA2-490E-8D89-2CE6A02D9185}"/>
                </a:ext>
              </a:extLst>
            </p:cNvPr>
            <p:cNvSpPr/>
            <p:nvPr/>
          </p:nvSpPr>
          <p:spPr>
            <a:xfrm rot="5400000">
              <a:off x="4101505" y="-779720"/>
              <a:ext cx="453155" cy="58401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5334B-8A76-4F7C-82D9-E2045BB9420C}"/>
                </a:ext>
              </a:extLst>
            </p:cNvPr>
            <p:cNvCxnSpPr/>
            <p:nvPr/>
          </p:nvCxnSpPr>
          <p:spPr>
            <a:xfrm>
              <a:off x="4321147" y="2199518"/>
              <a:ext cx="0" cy="7783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49FFCB-74EB-4509-B63B-7A546C0E117E}"/>
                </a:ext>
              </a:extLst>
            </p:cNvPr>
            <p:cNvSpPr txBox="1"/>
            <p:nvPr/>
          </p:nvSpPr>
          <p:spPr>
            <a:xfrm>
              <a:off x="4288780" y="2434186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key = county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179BD5-39EF-4BF7-A656-E3A868CE3AB9}"/>
                </a:ext>
              </a:extLst>
            </p:cNvPr>
            <p:cNvSpPr txBox="1"/>
            <p:nvPr/>
          </p:nvSpPr>
          <p:spPr>
            <a:xfrm>
              <a:off x="3540920" y="3012991"/>
              <a:ext cx="1651172" cy="461665"/>
            </a:xfrm>
            <a:prstGeom prst="rect">
              <a:avLst/>
            </a:prstGeom>
            <a:solidFill>
              <a:srgbClr val="D9E6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 file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project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AE1B36-8390-45B8-B759-BB0EAA1533D5}"/>
                </a:ext>
              </a:extLst>
            </p:cNvPr>
            <p:cNvSpPr txBox="1"/>
            <p:nvPr/>
          </p:nvSpPr>
          <p:spPr>
            <a:xfrm>
              <a:off x="3941566" y="3454582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2,745 rows</a:t>
              </a:r>
            </a:p>
            <a:p>
              <a:r>
                <a:rPr lang="en-US" sz="1200" dirty="0"/>
                <a:t>16 features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09960A-5970-4984-B042-77951E34F50E}"/>
                </a:ext>
              </a:extLst>
            </p:cNvPr>
            <p:cNvSpPr txBox="1"/>
            <p:nvPr/>
          </p:nvSpPr>
          <p:spPr>
            <a:xfrm>
              <a:off x="1302819" y="4272595"/>
              <a:ext cx="7234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Primary features: </a:t>
              </a:r>
              <a:r>
                <a:rPr lang="en-US" sz="1200" dirty="0"/>
                <a:t>(census region, state, county, education level, population, avg pay, avg home value)  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58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Light</vt:lpstr>
      <vt:lpstr>Roboto</vt:lpstr>
      <vt:lpstr>Arial</vt:lpstr>
      <vt:lpstr>Calibri</vt:lpstr>
      <vt:lpstr>Simple Light</vt:lpstr>
      <vt:lpstr>About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dc:creator>user</dc:creator>
  <cp:lastModifiedBy>user</cp:lastModifiedBy>
  <cp:revision>89</cp:revision>
  <dcterms:modified xsi:type="dcterms:W3CDTF">2020-04-06T16:37:59Z</dcterms:modified>
</cp:coreProperties>
</file>