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Old Standard TT"/>
      <p:regular r:id="rId44"/>
      <p:bold r:id="rId45"/>
      <p: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BD22C5D-61B2-4994-A58B-4052D16FBD72}">
  <a:tblStyle styleId="{9BD22C5D-61B2-4994-A58B-4052D16FBD7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ldStandardTT-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OldStandardTT-italic.fntdata"/><Relationship Id="rId23" Type="http://schemas.openxmlformats.org/officeDocument/2006/relationships/slide" Target="slides/slide18.xml"/><Relationship Id="rId45"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1 1">
    <p:spTree>
      <p:nvGrpSpPr>
        <p:cNvPr id="9" name="Shape 9"/>
        <p:cNvGrpSpPr/>
        <p:nvPr/>
      </p:nvGrpSpPr>
      <p:grpSpPr>
        <a:xfrm>
          <a:off x="0" y="0"/>
          <a:ext cx="0" cy="0"/>
          <a:chOff x="0" y="0"/>
          <a:chExt cx="0" cy="0"/>
        </a:xfrm>
      </p:grpSpPr>
      <p:sp>
        <p:nvSpPr>
          <p:cNvPr id="10" name="Shape 10"/>
          <p:cNvSpPr/>
          <p:nvPr/>
        </p:nvSpPr>
        <p:spPr>
          <a:xfrm>
            <a:off x="0" y="-25"/>
            <a:ext cx="9144000" cy="646200"/>
          </a:xfrm>
          <a:prstGeom prst="rect">
            <a:avLst/>
          </a:prstGeom>
          <a:solidFill>
            <a:srgbClr val="F1C23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586584" y="257175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263675" y="748400"/>
            <a:ext cx="8118600" cy="1522800"/>
          </a:xfrm>
          <a:prstGeom prst="rect">
            <a:avLst/>
          </a:prstGeom>
        </p:spPr>
        <p:txBody>
          <a:bodyPr anchorCtr="0" anchor="b" bIns="91425" lIns="91425" rIns="91425" tIns="91425"/>
          <a:lstStyle>
            <a:lvl1pPr lvl="0" rtl="0">
              <a:spcBef>
                <a:spcPts val="0"/>
              </a:spcBef>
              <a:buClr>
                <a:schemeClr val="accent1"/>
              </a:buClr>
              <a:buSzPct val="100000"/>
              <a:defRPr sz="4200">
                <a:solidFill>
                  <a:schemeClr val="accent1"/>
                </a:solidFill>
              </a:defRPr>
            </a:lvl1pPr>
            <a:lvl2pPr lvl="1" rtl="0">
              <a:spcBef>
                <a:spcPts val="0"/>
              </a:spcBef>
              <a:buClr>
                <a:schemeClr val="accent1"/>
              </a:buClr>
              <a:buSzPct val="100000"/>
              <a:defRPr sz="4200">
                <a:solidFill>
                  <a:schemeClr val="accent1"/>
                </a:solidFill>
              </a:defRPr>
            </a:lvl2pPr>
            <a:lvl3pPr lvl="2" rtl="0">
              <a:spcBef>
                <a:spcPts val="0"/>
              </a:spcBef>
              <a:buClr>
                <a:schemeClr val="accent1"/>
              </a:buClr>
              <a:buSzPct val="100000"/>
              <a:defRPr sz="4200">
                <a:solidFill>
                  <a:schemeClr val="accent1"/>
                </a:solidFill>
              </a:defRPr>
            </a:lvl3pPr>
            <a:lvl4pPr lvl="3" rtl="0">
              <a:spcBef>
                <a:spcPts val="0"/>
              </a:spcBef>
              <a:buClr>
                <a:schemeClr val="accent1"/>
              </a:buClr>
              <a:buSzPct val="100000"/>
              <a:defRPr sz="4200">
                <a:solidFill>
                  <a:schemeClr val="accent1"/>
                </a:solidFill>
              </a:defRPr>
            </a:lvl4pPr>
            <a:lvl5pPr lvl="4" rtl="0">
              <a:spcBef>
                <a:spcPts val="0"/>
              </a:spcBef>
              <a:buClr>
                <a:schemeClr val="accent1"/>
              </a:buClr>
              <a:buSzPct val="100000"/>
              <a:defRPr sz="4200">
                <a:solidFill>
                  <a:schemeClr val="accent1"/>
                </a:solidFill>
              </a:defRPr>
            </a:lvl5pPr>
            <a:lvl6pPr lvl="5" rtl="0">
              <a:spcBef>
                <a:spcPts val="0"/>
              </a:spcBef>
              <a:buClr>
                <a:schemeClr val="accent1"/>
              </a:buClr>
              <a:buSzPct val="100000"/>
              <a:defRPr sz="4200">
                <a:solidFill>
                  <a:schemeClr val="accent1"/>
                </a:solidFill>
              </a:defRPr>
            </a:lvl6pPr>
            <a:lvl7pPr lvl="6" rtl="0">
              <a:spcBef>
                <a:spcPts val="0"/>
              </a:spcBef>
              <a:buClr>
                <a:schemeClr val="accent1"/>
              </a:buClr>
              <a:buSzPct val="100000"/>
              <a:defRPr sz="4200">
                <a:solidFill>
                  <a:schemeClr val="accent1"/>
                </a:solidFill>
              </a:defRPr>
            </a:lvl7pPr>
            <a:lvl8pPr lvl="7" rtl="0">
              <a:spcBef>
                <a:spcPts val="0"/>
              </a:spcBef>
              <a:buClr>
                <a:schemeClr val="accent1"/>
              </a:buClr>
              <a:buSzPct val="100000"/>
              <a:defRPr sz="4200">
                <a:solidFill>
                  <a:schemeClr val="accent1"/>
                </a:solidFill>
              </a:defRPr>
            </a:lvl8pPr>
            <a:lvl9pPr lvl="8" rtl="0">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2872289"/>
            <a:ext cx="8118600" cy="787500"/>
          </a:xfrm>
          <a:prstGeom prst="rect">
            <a:avLst/>
          </a:prstGeom>
        </p:spPr>
        <p:txBody>
          <a:bodyPr anchorCtr="0" anchor="t" bIns="91425" lIns="91425" rIns="91425" tIns="91425"/>
          <a:lstStyle>
            <a:lvl1pPr lvl="0" rtl="0">
              <a:lnSpc>
                <a:spcPct val="100000"/>
              </a:lnSpc>
              <a:spcBef>
                <a:spcPts val="0"/>
              </a:spcBef>
              <a:spcAft>
                <a:spcPts val="0"/>
              </a:spcAft>
              <a:buClr>
                <a:schemeClr val="accent2"/>
              </a:buClr>
              <a:buSzPct val="100000"/>
              <a:buNone/>
              <a:defRPr sz="2400">
                <a:solidFill>
                  <a:schemeClr val="accent2"/>
                </a:solidFill>
              </a:defRPr>
            </a:lvl1pPr>
            <a:lvl2pPr lvl="1" rtl="0">
              <a:lnSpc>
                <a:spcPct val="100000"/>
              </a:lnSpc>
              <a:spcBef>
                <a:spcPts val="0"/>
              </a:spcBef>
              <a:spcAft>
                <a:spcPts val="0"/>
              </a:spcAft>
              <a:buClr>
                <a:schemeClr val="accent2"/>
              </a:buClr>
              <a:buSzPct val="100000"/>
              <a:buNone/>
              <a:defRPr sz="2400">
                <a:solidFill>
                  <a:schemeClr val="accent2"/>
                </a:solidFill>
              </a:defRPr>
            </a:lvl2pPr>
            <a:lvl3pPr lvl="2" rtl="0">
              <a:lnSpc>
                <a:spcPct val="100000"/>
              </a:lnSpc>
              <a:spcBef>
                <a:spcPts val="0"/>
              </a:spcBef>
              <a:spcAft>
                <a:spcPts val="0"/>
              </a:spcAft>
              <a:buClr>
                <a:schemeClr val="accent2"/>
              </a:buClr>
              <a:buSzPct val="100000"/>
              <a:buNone/>
              <a:defRPr sz="2400">
                <a:solidFill>
                  <a:schemeClr val="accent2"/>
                </a:solidFill>
              </a:defRPr>
            </a:lvl3pPr>
            <a:lvl4pPr lvl="3" rtl="0">
              <a:lnSpc>
                <a:spcPct val="100000"/>
              </a:lnSpc>
              <a:spcBef>
                <a:spcPts val="0"/>
              </a:spcBef>
              <a:spcAft>
                <a:spcPts val="0"/>
              </a:spcAft>
              <a:buClr>
                <a:schemeClr val="accent2"/>
              </a:buClr>
              <a:buSzPct val="100000"/>
              <a:buNone/>
              <a:defRPr sz="2400">
                <a:solidFill>
                  <a:schemeClr val="accent2"/>
                </a:solidFill>
              </a:defRPr>
            </a:lvl4pPr>
            <a:lvl5pPr lvl="4" rtl="0">
              <a:lnSpc>
                <a:spcPct val="100000"/>
              </a:lnSpc>
              <a:spcBef>
                <a:spcPts val="0"/>
              </a:spcBef>
              <a:spcAft>
                <a:spcPts val="0"/>
              </a:spcAft>
              <a:buClr>
                <a:schemeClr val="accent2"/>
              </a:buClr>
              <a:buSzPct val="100000"/>
              <a:buNone/>
              <a:defRPr sz="2400">
                <a:solidFill>
                  <a:schemeClr val="accent2"/>
                </a:solidFill>
              </a:defRPr>
            </a:lvl5pPr>
            <a:lvl6pPr lvl="5" rtl="0">
              <a:lnSpc>
                <a:spcPct val="100000"/>
              </a:lnSpc>
              <a:spcBef>
                <a:spcPts val="0"/>
              </a:spcBef>
              <a:spcAft>
                <a:spcPts val="0"/>
              </a:spcAft>
              <a:buClr>
                <a:schemeClr val="accent2"/>
              </a:buClr>
              <a:buSzPct val="100000"/>
              <a:buNone/>
              <a:defRPr sz="2400">
                <a:solidFill>
                  <a:schemeClr val="accent2"/>
                </a:solidFill>
              </a:defRPr>
            </a:lvl6pPr>
            <a:lvl7pPr lvl="6" rtl="0">
              <a:lnSpc>
                <a:spcPct val="100000"/>
              </a:lnSpc>
              <a:spcBef>
                <a:spcPts val="0"/>
              </a:spcBef>
              <a:spcAft>
                <a:spcPts val="0"/>
              </a:spcAft>
              <a:buClr>
                <a:schemeClr val="accent2"/>
              </a:buClr>
              <a:buSzPct val="100000"/>
              <a:buNone/>
              <a:defRPr sz="2400">
                <a:solidFill>
                  <a:schemeClr val="accent2"/>
                </a:solidFill>
              </a:defRPr>
            </a:lvl7pPr>
            <a:lvl8pPr lvl="7" rtl="0">
              <a:lnSpc>
                <a:spcPct val="100000"/>
              </a:lnSpc>
              <a:spcBef>
                <a:spcPts val="0"/>
              </a:spcBef>
              <a:spcAft>
                <a:spcPts val="0"/>
              </a:spcAft>
              <a:buClr>
                <a:schemeClr val="accent2"/>
              </a:buClr>
              <a:buSzPct val="100000"/>
              <a:buNone/>
              <a:defRPr sz="2400">
                <a:solidFill>
                  <a:schemeClr val="accent2"/>
                </a:solidFill>
              </a:defRPr>
            </a:lvl8pPr>
            <a:lvl9pPr lvl="8" rtl="0">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1" name="Shape 51"/>
        <p:cNvGrpSpPr/>
        <p:nvPr/>
      </p:nvGrpSpPr>
      <p:grpSpPr>
        <a:xfrm>
          <a:off x="0" y="0"/>
          <a:ext cx="0" cy="0"/>
          <a:chOff x="0" y="0"/>
          <a:chExt cx="0" cy="0"/>
        </a:xfrm>
      </p:grpSpPr>
      <p:sp>
        <p:nvSpPr>
          <p:cNvPr id="52" name="Shape 52"/>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3" name="Shape 53"/>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54" name="Shape 54"/>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55" name="Shape 55"/>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6" name="Shape 5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8" name="Shape 58"/>
        <p:cNvGrpSpPr/>
        <p:nvPr/>
      </p:nvGrpSpPr>
      <p:grpSpPr>
        <a:xfrm>
          <a:off x="0" y="0"/>
          <a:ext cx="0" cy="0"/>
          <a:chOff x="0" y="0"/>
          <a:chExt cx="0" cy="0"/>
        </a:xfrm>
      </p:grpSpPr>
      <p:sp>
        <p:nvSpPr>
          <p:cNvPr id="59" name="Shape 5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0" name="Shape 6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1" name="Shape 61"/>
        <p:cNvGrpSpPr/>
        <p:nvPr/>
      </p:nvGrpSpPr>
      <p:grpSpPr>
        <a:xfrm>
          <a:off x="0" y="0"/>
          <a:ext cx="0" cy="0"/>
          <a:chOff x="0" y="0"/>
          <a:chExt cx="0" cy="0"/>
        </a:xfrm>
      </p:grpSpPr>
      <p:sp>
        <p:nvSpPr>
          <p:cNvPr id="62" name="Shape 62"/>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63" name="Shape 63"/>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4" name="Shape 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5" name="Shape 65"/>
        <p:cNvGrpSpPr/>
        <p:nvPr/>
      </p:nvGrpSpPr>
      <p:grpSpPr>
        <a:xfrm>
          <a:off x="0" y="0"/>
          <a:ext cx="0" cy="0"/>
          <a:chOff x="0" y="0"/>
          <a:chExt cx="0" cy="0"/>
        </a:xfrm>
      </p:grpSpPr>
      <p:sp>
        <p:nvSpPr>
          <p:cNvPr id="66" name="Shape 6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1">
    <p:spTree>
      <p:nvGrpSpPr>
        <p:cNvPr id="15" name="Shape 15"/>
        <p:cNvGrpSpPr/>
        <p:nvPr/>
      </p:nvGrpSpPr>
      <p:grpSpPr>
        <a:xfrm>
          <a:off x="0" y="0"/>
          <a:ext cx="0" cy="0"/>
          <a:chOff x="0" y="0"/>
          <a:chExt cx="0" cy="0"/>
        </a:xfrm>
      </p:grpSpPr>
      <p:sp>
        <p:nvSpPr>
          <p:cNvPr id="16" name="Shape 16"/>
          <p:cNvSpPr/>
          <p:nvPr/>
        </p:nvSpPr>
        <p:spPr>
          <a:xfrm>
            <a:off x="0" y="-25"/>
            <a:ext cx="9144000" cy="646200"/>
          </a:xfrm>
          <a:prstGeom prst="rect">
            <a:avLst/>
          </a:prstGeom>
          <a:solidFill>
            <a:srgbClr val="F1C232"/>
          </a:solidFill>
          <a:ln>
            <a:noFill/>
          </a:ln>
        </p:spPr>
        <p:txBody>
          <a:bodyPr anchorCtr="0" anchor="ctr" bIns="91425" lIns="91425" rIns="91425" tIns="91425">
            <a:noAutofit/>
          </a:bodyPr>
          <a:lstStyle/>
          <a:p>
            <a:pPr lvl="0">
              <a:spcBef>
                <a:spcPts val="0"/>
              </a:spcBef>
              <a:buNone/>
            </a:pPr>
            <a:r>
              <a:t/>
            </a:r>
            <a:endParaRPr/>
          </a:p>
        </p:txBody>
      </p:sp>
      <p:cxnSp>
        <p:nvCxnSpPr>
          <p:cNvPr id="17" name="Shape 17"/>
          <p:cNvCxnSpPr/>
          <p:nvPr/>
        </p:nvCxnSpPr>
        <p:spPr>
          <a:xfrm>
            <a:off x="586584" y="257175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8" name="Shape 18"/>
          <p:cNvSpPr txBox="1"/>
          <p:nvPr>
            <p:ph type="ctrTitle"/>
          </p:nvPr>
        </p:nvSpPr>
        <p:spPr>
          <a:xfrm>
            <a:off x="263675" y="748400"/>
            <a:ext cx="8118600" cy="1522800"/>
          </a:xfrm>
          <a:prstGeom prst="rect">
            <a:avLst/>
          </a:prstGeom>
        </p:spPr>
        <p:txBody>
          <a:bodyPr anchorCtr="0" anchor="b" bIns="91425" lIns="91425" rIns="91425" tIns="91425"/>
          <a:lstStyle>
            <a:lvl1pPr lvl="0" rtl="0">
              <a:spcBef>
                <a:spcPts val="0"/>
              </a:spcBef>
              <a:buClr>
                <a:schemeClr val="accent1"/>
              </a:buClr>
              <a:buSzPct val="100000"/>
              <a:defRPr sz="4200">
                <a:solidFill>
                  <a:schemeClr val="accent1"/>
                </a:solidFill>
              </a:defRPr>
            </a:lvl1pPr>
            <a:lvl2pPr lvl="1" rtl="0">
              <a:spcBef>
                <a:spcPts val="0"/>
              </a:spcBef>
              <a:buClr>
                <a:schemeClr val="accent1"/>
              </a:buClr>
              <a:buSzPct val="100000"/>
              <a:defRPr sz="4200">
                <a:solidFill>
                  <a:schemeClr val="accent1"/>
                </a:solidFill>
              </a:defRPr>
            </a:lvl2pPr>
            <a:lvl3pPr lvl="2" rtl="0">
              <a:spcBef>
                <a:spcPts val="0"/>
              </a:spcBef>
              <a:buClr>
                <a:schemeClr val="accent1"/>
              </a:buClr>
              <a:buSzPct val="100000"/>
              <a:defRPr sz="4200">
                <a:solidFill>
                  <a:schemeClr val="accent1"/>
                </a:solidFill>
              </a:defRPr>
            </a:lvl3pPr>
            <a:lvl4pPr lvl="3" rtl="0">
              <a:spcBef>
                <a:spcPts val="0"/>
              </a:spcBef>
              <a:buClr>
                <a:schemeClr val="accent1"/>
              </a:buClr>
              <a:buSzPct val="100000"/>
              <a:defRPr sz="4200">
                <a:solidFill>
                  <a:schemeClr val="accent1"/>
                </a:solidFill>
              </a:defRPr>
            </a:lvl4pPr>
            <a:lvl5pPr lvl="4" rtl="0">
              <a:spcBef>
                <a:spcPts val="0"/>
              </a:spcBef>
              <a:buClr>
                <a:schemeClr val="accent1"/>
              </a:buClr>
              <a:buSzPct val="100000"/>
              <a:defRPr sz="4200">
                <a:solidFill>
                  <a:schemeClr val="accent1"/>
                </a:solidFill>
              </a:defRPr>
            </a:lvl5pPr>
            <a:lvl6pPr lvl="5" rtl="0">
              <a:spcBef>
                <a:spcPts val="0"/>
              </a:spcBef>
              <a:buClr>
                <a:schemeClr val="accent1"/>
              </a:buClr>
              <a:buSzPct val="100000"/>
              <a:defRPr sz="4200">
                <a:solidFill>
                  <a:schemeClr val="accent1"/>
                </a:solidFill>
              </a:defRPr>
            </a:lvl6pPr>
            <a:lvl7pPr lvl="6" rtl="0">
              <a:spcBef>
                <a:spcPts val="0"/>
              </a:spcBef>
              <a:buClr>
                <a:schemeClr val="accent1"/>
              </a:buClr>
              <a:buSzPct val="100000"/>
              <a:defRPr sz="4200">
                <a:solidFill>
                  <a:schemeClr val="accent1"/>
                </a:solidFill>
              </a:defRPr>
            </a:lvl7pPr>
            <a:lvl8pPr lvl="7" rtl="0">
              <a:spcBef>
                <a:spcPts val="0"/>
              </a:spcBef>
              <a:buClr>
                <a:schemeClr val="accent1"/>
              </a:buClr>
              <a:buSzPct val="100000"/>
              <a:defRPr sz="4200">
                <a:solidFill>
                  <a:schemeClr val="accent1"/>
                </a:solidFill>
              </a:defRPr>
            </a:lvl8pPr>
            <a:lvl9pPr lvl="8" rtl="0">
              <a:spcBef>
                <a:spcPts val="0"/>
              </a:spcBef>
              <a:buClr>
                <a:schemeClr val="accent1"/>
              </a:buClr>
              <a:buSzPct val="100000"/>
              <a:defRPr sz="4200">
                <a:solidFill>
                  <a:schemeClr val="accent1"/>
                </a:solidFill>
              </a:defRPr>
            </a:lvl9pPr>
          </a:lstStyle>
          <a:p/>
        </p:txBody>
      </p:sp>
      <p:sp>
        <p:nvSpPr>
          <p:cNvPr id="19" name="Shape 19"/>
          <p:cNvSpPr txBox="1"/>
          <p:nvPr>
            <p:ph idx="1" type="subTitle"/>
          </p:nvPr>
        </p:nvSpPr>
        <p:spPr>
          <a:xfrm>
            <a:off x="512700" y="2872289"/>
            <a:ext cx="8118600" cy="787500"/>
          </a:xfrm>
          <a:prstGeom prst="rect">
            <a:avLst/>
          </a:prstGeom>
        </p:spPr>
        <p:txBody>
          <a:bodyPr anchorCtr="0" anchor="t" bIns="91425" lIns="91425" rIns="91425" tIns="91425"/>
          <a:lstStyle>
            <a:lvl1pPr lvl="0" rtl="0">
              <a:lnSpc>
                <a:spcPct val="100000"/>
              </a:lnSpc>
              <a:spcBef>
                <a:spcPts val="0"/>
              </a:spcBef>
              <a:spcAft>
                <a:spcPts val="0"/>
              </a:spcAft>
              <a:buClr>
                <a:schemeClr val="accent2"/>
              </a:buClr>
              <a:buSzPct val="100000"/>
              <a:buNone/>
              <a:defRPr sz="2400">
                <a:solidFill>
                  <a:schemeClr val="accent2"/>
                </a:solidFill>
              </a:defRPr>
            </a:lvl1pPr>
            <a:lvl2pPr lvl="1" rtl="0">
              <a:lnSpc>
                <a:spcPct val="100000"/>
              </a:lnSpc>
              <a:spcBef>
                <a:spcPts val="0"/>
              </a:spcBef>
              <a:spcAft>
                <a:spcPts val="0"/>
              </a:spcAft>
              <a:buClr>
                <a:schemeClr val="accent2"/>
              </a:buClr>
              <a:buSzPct val="100000"/>
              <a:buNone/>
              <a:defRPr sz="2400">
                <a:solidFill>
                  <a:schemeClr val="accent2"/>
                </a:solidFill>
              </a:defRPr>
            </a:lvl2pPr>
            <a:lvl3pPr lvl="2" rtl="0">
              <a:lnSpc>
                <a:spcPct val="100000"/>
              </a:lnSpc>
              <a:spcBef>
                <a:spcPts val="0"/>
              </a:spcBef>
              <a:spcAft>
                <a:spcPts val="0"/>
              </a:spcAft>
              <a:buClr>
                <a:schemeClr val="accent2"/>
              </a:buClr>
              <a:buSzPct val="100000"/>
              <a:buNone/>
              <a:defRPr sz="2400">
                <a:solidFill>
                  <a:schemeClr val="accent2"/>
                </a:solidFill>
              </a:defRPr>
            </a:lvl3pPr>
            <a:lvl4pPr lvl="3" rtl="0">
              <a:lnSpc>
                <a:spcPct val="100000"/>
              </a:lnSpc>
              <a:spcBef>
                <a:spcPts val="0"/>
              </a:spcBef>
              <a:spcAft>
                <a:spcPts val="0"/>
              </a:spcAft>
              <a:buClr>
                <a:schemeClr val="accent2"/>
              </a:buClr>
              <a:buSzPct val="100000"/>
              <a:buNone/>
              <a:defRPr sz="2400">
                <a:solidFill>
                  <a:schemeClr val="accent2"/>
                </a:solidFill>
              </a:defRPr>
            </a:lvl4pPr>
            <a:lvl5pPr lvl="4" rtl="0">
              <a:lnSpc>
                <a:spcPct val="100000"/>
              </a:lnSpc>
              <a:spcBef>
                <a:spcPts val="0"/>
              </a:spcBef>
              <a:spcAft>
                <a:spcPts val="0"/>
              </a:spcAft>
              <a:buClr>
                <a:schemeClr val="accent2"/>
              </a:buClr>
              <a:buSzPct val="100000"/>
              <a:buNone/>
              <a:defRPr sz="2400">
                <a:solidFill>
                  <a:schemeClr val="accent2"/>
                </a:solidFill>
              </a:defRPr>
            </a:lvl5pPr>
            <a:lvl6pPr lvl="5" rtl="0">
              <a:lnSpc>
                <a:spcPct val="100000"/>
              </a:lnSpc>
              <a:spcBef>
                <a:spcPts val="0"/>
              </a:spcBef>
              <a:spcAft>
                <a:spcPts val="0"/>
              </a:spcAft>
              <a:buClr>
                <a:schemeClr val="accent2"/>
              </a:buClr>
              <a:buSzPct val="100000"/>
              <a:buNone/>
              <a:defRPr sz="2400">
                <a:solidFill>
                  <a:schemeClr val="accent2"/>
                </a:solidFill>
              </a:defRPr>
            </a:lvl6pPr>
            <a:lvl7pPr lvl="6" rtl="0">
              <a:lnSpc>
                <a:spcPct val="100000"/>
              </a:lnSpc>
              <a:spcBef>
                <a:spcPts val="0"/>
              </a:spcBef>
              <a:spcAft>
                <a:spcPts val="0"/>
              </a:spcAft>
              <a:buClr>
                <a:schemeClr val="accent2"/>
              </a:buClr>
              <a:buSzPct val="100000"/>
              <a:buNone/>
              <a:defRPr sz="2400">
                <a:solidFill>
                  <a:schemeClr val="accent2"/>
                </a:solidFill>
              </a:defRPr>
            </a:lvl7pPr>
            <a:lvl8pPr lvl="7" rtl="0">
              <a:lnSpc>
                <a:spcPct val="100000"/>
              </a:lnSpc>
              <a:spcBef>
                <a:spcPts val="0"/>
              </a:spcBef>
              <a:spcAft>
                <a:spcPts val="0"/>
              </a:spcAft>
              <a:buClr>
                <a:schemeClr val="accent2"/>
              </a:buClr>
              <a:buSzPct val="100000"/>
              <a:buNone/>
              <a:defRPr sz="2400">
                <a:solidFill>
                  <a:schemeClr val="accent2"/>
                </a:solidFill>
              </a:defRPr>
            </a:lvl8pPr>
            <a:lvl9pPr lvl="8" rtl="0">
              <a:lnSpc>
                <a:spcPct val="100000"/>
              </a:lnSpc>
              <a:spcBef>
                <a:spcPts val="0"/>
              </a:spcBef>
              <a:spcAft>
                <a:spcPts val="0"/>
              </a:spcAft>
              <a:buClr>
                <a:schemeClr val="accent2"/>
              </a:buClr>
              <a:buSzPct val="100000"/>
              <a:buNone/>
              <a:defRPr sz="2400">
                <a:solidFill>
                  <a:schemeClr val="accent2"/>
                </a:solidFill>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1" name="Shape 21"/>
        <p:cNvGrpSpPr/>
        <p:nvPr/>
      </p:nvGrpSpPr>
      <p:grpSpPr>
        <a:xfrm>
          <a:off x="0" y="0"/>
          <a:ext cx="0" cy="0"/>
          <a:chOff x="0" y="0"/>
          <a:chExt cx="0" cy="0"/>
        </a:xfrm>
      </p:grpSpPr>
      <p:sp>
        <p:nvSpPr>
          <p:cNvPr id="22" name="Shape 22"/>
          <p:cNvSpPr/>
          <p:nvPr/>
        </p:nvSpPr>
        <p:spPr>
          <a:xfrm>
            <a:off x="0" y="-25"/>
            <a:ext cx="9144000" cy="646200"/>
          </a:xfrm>
          <a:prstGeom prst="rect">
            <a:avLst/>
          </a:prstGeom>
          <a:solidFill>
            <a:srgbClr val="F1C232"/>
          </a:solidFill>
          <a:ln>
            <a:noFill/>
          </a:ln>
        </p:spPr>
        <p:txBody>
          <a:bodyPr anchorCtr="0" anchor="ctr" bIns="91425" lIns="91425" rIns="91425" tIns="91425">
            <a:noAutofit/>
          </a:bodyPr>
          <a:lstStyle/>
          <a:p>
            <a:pPr lvl="0">
              <a:spcBef>
                <a:spcPts val="0"/>
              </a:spcBef>
              <a:buNone/>
            </a:pPr>
            <a:r>
              <a:t/>
            </a:r>
            <a:endParaRPr/>
          </a:p>
        </p:txBody>
      </p:sp>
      <p:cxnSp>
        <p:nvCxnSpPr>
          <p:cNvPr id="23" name="Shape 23"/>
          <p:cNvCxnSpPr/>
          <p:nvPr/>
        </p:nvCxnSpPr>
        <p:spPr>
          <a:xfrm>
            <a:off x="512709" y="23919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24" name="Shape 24"/>
          <p:cNvSpPr txBox="1"/>
          <p:nvPr>
            <p:ph type="ctrTitle"/>
          </p:nvPr>
        </p:nvSpPr>
        <p:spPr>
          <a:xfrm>
            <a:off x="263675" y="7484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25" name="Shape 25"/>
          <p:cNvSpPr txBox="1"/>
          <p:nvPr>
            <p:ph idx="1" type="subTitle"/>
          </p:nvPr>
        </p:nvSpPr>
        <p:spPr>
          <a:xfrm>
            <a:off x="512700" y="287228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26" name="Shape 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7" name="Shape 27"/>
        <p:cNvGrpSpPr/>
        <p:nvPr/>
      </p:nvGrpSpPr>
      <p:grpSpPr>
        <a:xfrm>
          <a:off x="0" y="0"/>
          <a:ext cx="0" cy="0"/>
          <a:chOff x="0" y="0"/>
          <a:chExt cx="0" cy="0"/>
        </a:xfrm>
      </p:grpSpPr>
      <p:cxnSp>
        <p:nvCxnSpPr>
          <p:cNvPr id="28" name="Shape 28"/>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29" name="Shape 29"/>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31" name="Shape 31"/>
        <p:cNvGrpSpPr/>
        <p:nvPr/>
      </p:nvGrpSpPr>
      <p:grpSpPr>
        <a:xfrm>
          <a:off x="0" y="0"/>
          <a:ext cx="0" cy="0"/>
          <a:chOff x="0" y="0"/>
          <a:chExt cx="0" cy="0"/>
        </a:xfrm>
      </p:grpSpPr>
      <p:sp>
        <p:nvSpPr>
          <p:cNvPr id="32" name="Shape 3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3" name="Shape 33"/>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4" name="Shape 34"/>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6" name="Shape 36"/>
        <p:cNvGrpSpPr/>
        <p:nvPr/>
      </p:nvGrpSpPr>
      <p:grpSpPr>
        <a:xfrm>
          <a:off x="0" y="0"/>
          <a:ext cx="0" cy="0"/>
          <a:chOff x="0" y="0"/>
          <a:chExt cx="0" cy="0"/>
        </a:xfrm>
      </p:grpSpPr>
      <p:sp>
        <p:nvSpPr>
          <p:cNvPr id="37" name="Shape 37"/>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9" name="Shape 39"/>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1" name="Shape 41"/>
        <p:cNvGrpSpPr/>
        <p:nvPr/>
      </p:nvGrpSpPr>
      <p:grpSpPr>
        <a:xfrm>
          <a:off x="0" y="0"/>
          <a:ext cx="0" cy="0"/>
          <a:chOff x="0" y="0"/>
          <a:chExt cx="0" cy="0"/>
        </a:xfrm>
      </p:grpSpPr>
      <p:sp>
        <p:nvSpPr>
          <p:cNvPr id="42" name="Shape 42"/>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4" name="Shape 44"/>
        <p:cNvGrpSpPr/>
        <p:nvPr/>
      </p:nvGrpSpPr>
      <p:grpSpPr>
        <a:xfrm>
          <a:off x="0" y="0"/>
          <a:ext cx="0" cy="0"/>
          <a:chOff x="0" y="0"/>
          <a:chExt cx="0" cy="0"/>
        </a:xfrm>
      </p:grpSpPr>
      <p:sp>
        <p:nvSpPr>
          <p:cNvPr id="45" name="Shape 45"/>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8" name="Shape 48"/>
        <p:cNvGrpSpPr/>
        <p:nvPr/>
      </p:nvGrpSpPr>
      <p:grpSpPr>
        <a:xfrm>
          <a:off x="0" y="0"/>
          <a:ext cx="0" cy="0"/>
          <a:chOff x="0" y="0"/>
          <a:chExt cx="0" cy="0"/>
        </a:xfrm>
      </p:grpSpPr>
      <p:sp>
        <p:nvSpPr>
          <p:cNvPr id="49" name="Shape 49"/>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139.59.38.17/data/1/detail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139.59.38.17" TargetMode="External"/><Relationship Id="rId4" Type="http://schemas.openxmlformats.org/officeDocument/2006/relationships/hyperlink" Target="http://139.59.38.17/data/1/chart/1" TargetMode="External"/><Relationship Id="rId5" Type="http://schemas.openxmlformats.org/officeDocument/2006/relationships/hyperlink" Target="http://139.59.38.17/data/location" TargetMode="External"/><Relationship Id="rId6" Type="http://schemas.openxmlformats.org/officeDocument/2006/relationships/hyperlink" Target="http://139.59.38.17/data/1/trip/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139.59.38.1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github.com/krpratik/sedemac-iot.g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ctrTitle"/>
          </p:nvPr>
        </p:nvSpPr>
        <p:spPr>
          <a:xfrm>
            <a:off x="263675" y="1483700"/>
            <a:ext cx="8118600" cy="787500"/>
          </a:xfrm>
          <a:prstGeom prst="rect">
            <a:avLst/>
          </a:prstGeom>
        </p:spPr>
        <p:txBody>
          <a:bodyPr anchorCtr="0" anchor="b" bIns="91425" lIns="91425" rIns="91425" tIns="91425">
            <a:noAutofit/>
          </a:bodyPr>
          <a:lstStyle/>
          <a:p>
            <a:pPr lvl="0">
              <a:spcBef>
                <a:spcPts val="0"/>
              </a:spcBef>
              <a:buNone/>
            </a:pPr>
            <a:r>
              <a:rPr lang="en"/>
              <a:t>Sedemac Hook</a:t>
            </a:r>
          </a:p>
        </p:txBody>
      </p:sp>
      <p:sp>
        <p:nvSpPr>
          <p:cNvPr id="72" name="Shape 72"/>
          <p:cNvSpPr txBox="1"/>
          <p:nvPr>
            <p:ph idx="1" type="subTitle"/>
          </p:nvPr>
        </p:nvSpPr>
        <p:spPr>
          <a:xfrm>
            <a:off x="512700" y="2872289"/>
            <a:ext cx="8118600" cy="787500"/>
          </a:xfrm>
          <a:prstGeom prst="rect">
            <a:avLst/>
          </a:prstGeom>
        </p:spPr>
        <p:txBody>
          <a:bodyPr anchorCtr="0" anchor="t" bIns="91425" lIns="91425" rIns="91425" tIns="91425">
            <a:noAutofit/>
          </a:bodyPr>
          <a:lstStyle/>
          <a:p>
            <a:pPr lvl="0">
              <a:spcBef>
                <a:spcPts val="0"/>
              </a:spcBef>
              <a:buNone/>
            </a:pPr>
            <a:r>
              <a:rPr lang="en"/>
              <a:t>Development of a scalable prototype IoT (Internet of Things) system for automobiles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Image result for can bus response request" id="124" name="Shape 124"/>
          <p:cNvPicPr preferRelativeResize="0"/>
          <p:nvPr/>
        </p:nvPicPr>
        <p:blipFill>
          <a:blip r:embed="rId3">
            <a:alphaModFix/>
          </a:blip>
          <a:stretch>
            <a:fillRect/>
          </a:stretch>
        </p:blipFill>
        <p:spPr>
          <a:xfrm>
            <a:off x="504275" y="844625"/>
            <a:ext cx="7261425" cy="391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idx="1" type="subTitle"/>
          </p:nvPr>
        </p:nvSpPr>
        <p:spPr>
          <a:xfrm>
            <a:off x="512700" y="2872289"/>
            <a:ext cx="8118600" cy="787500"/>
          </a:xfrm>
          <a:prstGeom prst="rect">
            <a:avLst/>
          </a:prstGeom>
        </p:spPr>
        <p:txBody>
          <a:bodyPr anchorCtr="0" anchor="t" bIns="91425" lIns="91425" rIns="91425" tIns="91425">
            <a:noAutofit/>
          </a:bodyPr>
          <a:lstStyle/>
          <a:p>
            <a:pPr lvl="0">
              <a:spcBef>
                <a:spcPts val="0"/>
              </a:spcBef>
              <a:buNone/>
            </a:pPr>
            <a:r>
              <a:t/>
            </a:r>
            <a:endParaRPr/>
          </a:p>
        </p:txBody>
      </p:sp>
      <p:pic>
        <p:nvPicPr>
          <p:cNvPr descr="Image result for can bus response request" id="130" name="Shape 130"/>
          <p:cNvPicPr preferRelativeResize="0"/>
          <p:nvPr/>
        </p:nvPicPr>
        <p:blipFill>
          <a:blip r:embed="rId3">
            <a:alphaModFix/>
          </a:blip>
          <a:stretch>
            <a:fillRect/>
          </a:stretch>
        </p:blipFill>
        <p:spPr>
          <a:xfrm>
            <a:off x="263675" y="1243037"/>
            <a:ext cx="8367624" cy="2657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descr="Image result for obd port pinout" id="135" name="Shape 135"/>
          <p:cNvPicPr preferRelativeResize="0"/>
          <p:nvPr/>
        </p:nvPicPr>
        <p:blipFill>
          <a:blip r:embed="rId3">
            <a:alphaModFix/>
          </a:blip>
          <a:stretch>
            <a:fillRect/>
          </a:stretch>
        </p:blipFill>
        <p:spPr>
          <a:xfrm>
            <a:off x="666050" y="900400"/>
            <a:ext cx="3492500" cy="3975100"/>
          </a:xfrm>
          <a:prstGeom prst="rect">
            <a:avLst/>
          </a:prstGeom>
          <a:noFill/>
          <a:ln>
            <a:noFill/>
          </a:ln>
        </p:spPr>
      </p:pic>
      <p:pic>
        <p:nvPicPr>
          <p:cNvPr id="136" name="Shape 136"/>
          <p:cNvPicPr preferRelativeResize="0"/>
          <p:nvPr/>
        </p:nvPicPr>
        <p:blipFill>
          <a:blip r:embed="rId4">
            <a:alphaModFix/>
          </a:blip>
          <a:stretch>
            <a:fillRect/>
          </a:stretch>
        </p:blipFill>
        <p:spPr>
          <a:xfrm>
            <a:off x="5254500" y="900400"/>
            <a:ext cx="2888899" cy="397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ctrTitle"/>
          </p:nvPr>
        </p:nvSpPr>
        <p:spPr>
          <a:xfrm>
            <a:off x="274925" y="1046725"/>
            <a:ext cx="8118600" cy="886800"/>
          </a:xfrm>
          <a:prstGeom prst="rect">
            <a:avLst/>
          </a:prstGeom>
        </p:spPr>
        <p:txBody>
          <a:bodyPr anchorCtr="0" anchor="b" bIns="91425" lIns="91425" rIns="91425" tIns="91425">
            <a:noAutofit/>
          </a:bodyPr>
          <a:lstStyle/>
          <a:p>
            <a:pPr lvl="0" rtl="0">
              <a:spcBef>
                <a:spcPts val="0"/>
              </a:spcBef>
              <a:buNone/>
            </a:pPr>
            <a:r>
              <a:rPr lang="en"/>
              <a:t>Problem 2 :</a:t>
            </a:r>
          </a:p>
        </p:txBody>
      </p:sp>
      <p:sp>
        <p:nvSpPr>
          <p:cNvPr id="142" name="Shape 142"/>
          <p:cNvSpPr txBox="1"/>
          <p:nvPr>
            <p:ph type="ctrTitle"/>
          </p:nvPr>
        </p:nvSpPr>
        <p:spPr>
          <a:xfrm>
            <a:off x="692075" y="2661500"/>
            <a:ext cx="8118600" cy="886800"/>
          </a:xfrm>
          <a:prstGeom prst="rect">
            <a:avLst/>
          </a:prstGeom>
        </p:spPr>
        <p:txBody>
          <a:bodyPr anchorCtr="0" anchor="b" bIns="91425" lIns="91425" rIns="91425" tIns="91425">
            <a:noAutofit/>
          </a:bodyPr>
          <a:lstStyle/>
          <a:p>
            <a:pPr lvl="0" rtl="0">
              <a:spcBef>
                <a:spcPts val="0"/>
              </a:spcBef>
              <a:buNone/>
            </a:pPr>
            <a:r>
              <a:rPr lang="en"/>
              <a:t>Reading &amp; Sending Data.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ctrTitle"/>
          </p:nvPr>
        </p:nvSpPr>
        <p:spPr>
          <a:xfrm>
            <a:off x="263675" y="748400"/>
            <a:ext cx="8118600" cy="1522800"/>
          </a:xfrm>
          <a:prstGeom prst="rect">
            <a:avLst/>
          </a:prstGeom>
        </p:spPr>
        <p:txBody>
          <a:bodyPr anchorCtr="0" anchor="b" bIns="91425" lIns="91425" rIns="91425" tIns="91425">
            <a:noAutofit/>
          </a:bodyPr>
          <a:lstStyle/>
          <a:p>
            <a:pPr lvl="0" rtl="0">
              <a:spcBef>
                <a:spcPts val="0"/>
              </a:spcBef>
              <a:buNone/>
            </a:pPr>
            <a:r>
              <a:rPr lang="en"/>
              <a:t>Solved</a:t>
            </a:r>
          </a:p>
        </p:txBody>
      </p:sp>
      <p:pic>
        <p:nvPicPr>
          <p:cNvPr descr="F-ONE_3408-300x300.jpg" id="148" name="Shape 148"/>
          <p:cNvPicPr preferRelativeResize="0"/>
          <p:nvPr/>
        </p:nvPicPr>
        <p:blipFill>
          <a:blip r:embed="rId3">
            <a:alphaModFix/>
          </a:blip>
          <a:stretch>
            <a:fillRect/>
          </a:stretch>
        </p:blipFill>
        <p:spPr>
          <a:xfrm>
            <a:off x="2957325" y="1026600"/>
            <a:ext cx="4360325" cy="371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ctrTitle"/>
          </p:nvPr>
        </p:nvSpPr>
        <p:spPr>
          <a:xfrm>
            <a:off x="512700" y="3547050"/>
            <a:ext cx="8118600" cy="1522800"/>
          </a:xfrm>
          <a:prstGeom prst="rect">
            <a:avLst/>
          </a:prstGeom>
        </p:spPr>
        <p:txBody>
          <a:bodyPr anchorCtr="0" anchor="b" bIns="91425" lIns="91425" rIns="91425" tIns="91425">
            <a:noAutofit/>
          </a:bodyPr>
          <a:lstStyle/>
          <a:p>
            <a:pPr lvl="0">
              <a:spcBef>
                <a:spcPts val="0"/>
              </a:spcBef>
              <a:buNone/>
            </a:pPr>
            <a:r>
              <a:rPr lang="en"/>
              <a:t>Features:</a:t>
            </a:r>
          </a:p>
          <a:p>
            <a:pPr lvl="0">
              <a:spcBef>
                <a:spcPts val="0"/>
              </a:spcBef>
              <a:buNone/>
            </a:pPr>
            <a:r>
              <a:t/>
            </a:r>
            <a:endParaRPr/>
          </a:p>
          <a:p>
            <a:pPr lvl="0">
              <a:spcBef>
                <a:spcPts val="0"/>
              </a:spcBef>
              <a:buNone/>
            </a:pPr>
            <a:r>
              <a:rPr lang="en"/>
              <a:t>1) OBD port + GPS</a:t>
            </a:r>
            <a:br>
              <a:rPr lang="en"/>
            </a:br>
            <a:r>
              <a:rPr lang="en"/>
              <a:t>2) Arduino</a:t>
            </a:r>
            <a:br>
              <a:rPr lang="en"/>
            </a:br>
            <a:r>
              <a:rPr lang="en"/>
              <a:t>3) SIM800A</a:t>
            </a:r>
            <a:br>
              <a:rPr lang="en"/>
            </a:br>
            <a:r>
              <a:rPr lang="en"/>
              <a:t>4) SD card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ctrTitle"/>
          </p:nvPr>
        </p:nvSpPr>
        <p:spPr>
          <a:xfrm>
            <a:off x="263675" y="748400"/>
            <a:ext cx="8118600" cy="1522800"/>
          </a:xfrm>
          <a:prstGeom prst="rect">
            <a:avLst/>
          </a:prstGeom>
        </p:spPr>
        <p:txBody>
          <a:bodyPr anchorCtr="0" anchor="b" bIns="91425" lIns="91425" rIns="91425" tIns="91425">
            <a:noAutofit/>
          </a:bodyPr>
          <a:lstStyle/>
          <a:p>
            <a:pPr lvl="0">
              <a:spcBef>
                <a:spcPts val="0"/>
              </a:spcBef>
              <a:buNone/>
            </a:pPr>
            <a:r>
              <a:rPr lang="en"/>
              <a:t>Inside</a:t>
            </a:r>
          </a:p>
        </p:txBody>
      </p:sp>
      <p:pic>
        <p:nvPicPr>
          <p:cNvPr id="159" name="Shape 159"/>
          <p:cNvPicPr preferRelativeResize="0"/>
          <p:nvPr/>
        </p:nvPicPr>
        <p:blipFill>
          <a:blip r:embed="rId3">
            <a:alphaModFix/>
          </a:blip>
          <a:stretch>
            <a:fillRect/>
          </a:stretch>
        </p:blipFill>
        <p:spPr>
          <a:xfrm>
            <a:off x="2623075" y="894775"/>
            <a:ext cx="5330125" cy="399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ctrTitle"/>
          </p:nvPr>
        </p:nvSpPr>
        <p:spPr>
          <a:xfrm>
            <a:off x="263675" y="748400"/>
            <a:ext cx="8118600" cy="1522800"/>
          </a:xfrm>
          <a:prstGeom prst="rect">
            <a:avLst/>
          </a:prstGeom>
        </p:spPr>
        <p:txBody>
          <a:bodyPr anchorCtr="0" anchor="b" bIns="91425" lIns="91425" rIns="91425" tIns="91425">
            <a:noAutofit/>
          </a:bodyPr>
          <a:lstStyle/>
          <a:p>
            <a:pPr lvl="0">
              <a:spcBef>
                <a:spcPts val="0"/>
              </a:spcBef>
              <a:buNone/>
            </a:pPr>
            <a:r>
              <a:rPr lang="en"/>
              <a:t>Circuit</a:t>
            </a:r>
          </a:p>
        </p:txBody>
      </p:sp>
      <p:pic>
        <p:nvPicPr>
          <p:cNvPr id="165" name="Shape 165"/>
          <p:cNvPicPr preferRelativeResize="0"/>
          <p:nvPr/>
        </p:nvPicPr>
        <p:blipFill>
          <a:blip r:embed="rId3">
            <a:alphaModFix/>
          </a:blip>
          <a:stretch>
            <a:fillRect/>
          </a:stretch>
        </p:blipFill>
        <p:spPr>
          <a:xfrm>
            <a:off x="2659875" y="748400"/>
            <a:ext cx="3639500" cy="422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ctrTitle"/>
          </p:nvPr>
        </p:nvSpPr>
        <p:spPr>
          <a:xfrm>
            <a:off x="301500" y="2117112"/>
            <a:ext cx="8118600" cy="1522800"/>
          </a:xfrm>
          <a:prstGeom prst="rect">
            <a:avLst/>
          </a:prstGeom>
        </p:spPr>
        <p:txBody>
          <a:bodyPr anchorCtr="0" anchor="b" bIns="91425" lIns="91425" rIns="91425" tIns="91425">
            <a:noAutofit/>
          </a:bodyPr>
          <a:lstStyle/>
          <a:p>
            <a:pPr lvl="0">
              <a:spcBef>
                <a:spcPts val="0"/>
              </a:spcBef>
              <a:buNone/>
            </a:pPr>
            <a:r>
              <a:rPr lang="en"/>
              <a:t>Connections :</a:t>
            </a:r>
          </a:p>
          <a:p>
            <a:pPr lvl="0">
              <a:spcBef>
                <a:spcPts val="0"/>
              </a:spcBef>
              <a:buNone/>
            </a:pPr>
            <a:r>
              <a:t/>
            </a:r>
            <a:endParaRPr/>
          </a:p>
          <a:p>
            <a:pPr indent="-228600" lvl="0" marL="457200" rtl="0">
              <a:spcBef>
                <a:spcPts val="0"/>
              </a:spcBef>
              <a:buAutoNum type="arabicParenR"/>
            </a:pPr>
            <a:r>
              <a:rPr lang="en"/>
              <a:t>Read CAN</a:t>
            </a:r>
          </a:p>
        </p:txBody>
      </p:sp>
      <p:pic>
        <p:nvPicPr>
          <p:cNvPr descr="Image result for CAN bus" id="171" name="Shape 171"/>
          <p:cNvPicPr preferRelativeResize="0"/>
          <p:nvPr/>
        </p:nvPicPr>
        <p:blipFill>
          <a:blip r:embed="rId3">
            <a:alphaModFix/>
          </a:blip>
          <a:stretch>
            <a:fillRect/>
          </a:stretch>
        </p:blipFill>
        <p:spPr>
          <a:xfrm>
            <a:off x="3799750" y="1033775"/>
            <a:ext cx="3873599" cy="3689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ctrTitle"/>
          </p:nvPr>
        </p:nvSpPr>
        <p:spPr>
          <a:xfrm>
            <a:off x="263675" y="748400"/>
            <a:ext cx="8118600" cy="1522800"/>
          </a:xfrm>
          <a:prstGeom prst="rect">
            <a:avLst/>
          </a:prstGeom>
        </p:spPr>
        <p:txBody>
          <a:bodyPr anchorCtr="0" anchor="b" bIns="91425" lIns="91425" rIns="91425" tIns="91425">
            <a:noAutofit/>
          </a:bodyPr>
          <a:lstStyle/>
          <a:p>
            <a:pPr lvl="0">
              <a:spcBef>
                <a:spcPts val="0"/>
              </a:spcBef>
              <a:buNone/>
            </a:pPr>
            <a:r>
              <a:rPr lang="en"/>
              <a:t>2) GPS</a:t>
            </a:r>
          </a:p>
        </p:txBody>
      </p:sp>
      <p:pic>
        <p:nvPicPr>
          <p:cNvPr descr="GPSConnector" id="177" name="Shape 177"/>
          <p:cNvPicPr preferRelativeResize="0"/>
          <p:nvPr/>
        </p:nvPicPr>
        <p:blipFill>
          <a:blip r:embed="rId3">
            <a:alphaModFix/>
          </a:blip>
          <a:stretch>
            <a:fillRect/>
          </a:stretch>
        </p:blipFill>
        <p:spPr>
          <a:xfrm>
            <a:off x="2202062" y="3836300"/>
            <a:ext cx="5344224" cy="1062050"/>
          </a:xfrm>
          <a:prstGeom prst="rect">
            <a:avLst/>
          </a:prstGeom>
          <a:noFill/>
          <a:ln>
            <a:noFill/>
          </a:ln>
        </p:spPr>
      </p:pic>
      <p:pic>
        <p:nvPicPr>
          <p:cNvPr descr="UBX-M8030 GPS Receiver with Molex connector" id="178" name="Shape 178"/>
          <p:cNvPicPr preferRelativeResize="0"/>
          <p:nvPr/>
        </p:nvPicPr>
        <p:blipFill>
          <a:blip r:embed="rId4">
            <a:alphaModFix/>
          </a:blip>
          <a:stretch>
            <a:fillRect/>
          </a:stretch>
        </p:blipFill>
        <p:spPr>
          <a:xfrm>
            <a:off x="3272750" y="748400"/>
            <a:ext cx="3202850" cy="295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ctrTitle"/>
          </p:nvPr>
        </p:nvSpPr>
        <p:spPr>
          <a:xfrm>
            <a:off x="263675" y="1046700"/>
            <a:ext cx="8118600" cy="1014900"/>
          </a:xfrm>
          <a:prstGeom prst="rect">
            <a:avLst/>
          </a:prstGeom>
        </p:spPr>
        <p:txBody>
          <a:bodyPr anchorCtr="0" anchor="b" bIns="91425" lIns="91425" rIns="91425" tIns="91425">
            <a:noAutofit/>
          </a:bodyPr>
          <a:lstStyle/>
          <a:p>
            <a:pPr lvl="0" rtl="0">
              <a:spcBef>
                <a:spcPts val="0"/>
              </a:spcBef>
              <a:buNone/>
            </a:pPr>
            <a:r>
              <a:rPr lang="en"/>
              <a:t>Goal</a:t>
            </a:r>
          </a:p>
        </p:txBody>
      </p:sp>
      <p:sp>
        <p:nvSpPr>
          <p:cNvPr id="78" name="Shape 78"/>
          <p:cNvSpPr txBox="1"/>
          <p:nvPr>
            <p:ph idx="1" type="subTitle"/>
          </p:nvPr>
        </p:nvSpPr>
        <p:spPr>
          <a:xfrm>
            <a:off x="340000" y="2341975"/>
            <a:ext cx="8118600" cy="2621400"/>
          </a:xfrm>
          <a:prstGeom prst="rect">
            <a:avLst/>
          </a:prstGeom>
        </p:spPr>
        <p:txBody>
          <a:bodyPr anchorCtr="0" anchor="t" bIns="91425" lIns="91425" rIns="91425" tIns="91425">
            <a:noAutofit/>
          </a:bodyPr>
          <a:lstStyle/>
          <a:p>
            <a:pPr lvl="0" rtl="0">
              <a:spcBef>
                <a:spcPts val="0"/>
              </a:spcBef>
              <a:buNone/>
            </a:pPr>
            <a:r>
              <a:rPr lang="en"/>
              <a:t>The project involves construction (either from scratch or by integrating devices available off the shelf) of a system which can acquire CAN (controller area network) data from a SEDEMAC automobile ECU and transmit the same to a server at SEDEMAC (through GSM for example). The idea is to explore the possibilities that *big data* offers for automotive data.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ctrTitle"/>
          </p:nvPr>
        </p:nvSpPr>
        <p:spPr>
          <a:xfrm>
            <a:off x="199225" y="855225"/>
            <a:ext cx="8118600" cy="1522800"/>
          </a:xfrm>
          <a:prstGeom prst="rect">
            <a:avLst/>
          </a:prstGeom>
        </p:spPr>
        <p:txBody>
          <a:bodyPr anchorCtr="0" anchor="b" bIns="91425" lIns="91425" rIns="91425" tIns="91425">
            <a:noAutofit/>
          </a:bodyPr>
          <a:lstStyle/>
          <a:p>
            <a:pPr lvl="0">
              <a:spcBef>
                <a:spcPts val="0"/>
              </a:spcBef>
              <a:buNone/>
            </a:pPr>
            <a:r>
              <a:rPr lang="en"/>
              <a:t>3) SIM &amp; SD</a:t>
            </a:r>
          </a:p>
        </p:txBody>
      </p:sp>
      <p:pic>
        <p:nvPicPr>
          <p:cNvPr descr="F-ONE-CARDS" id="184" name="Shape 184"/>
          <p:cNvPicPr preferRelativeResize="0"/>
          <p:nvPr/>
        </p:nvPicPr>
        <p:blipFill>
          <a:blip r:embed="rId3">
            <a:alphaModFix/>
          </a:blip>
          <a:stretch>
            <a:fillRect/>
          </a:stretch>
        </p:blipFill>
        <p:spPr>
          <a:xfrm>
            <a:off x="3934600" y="956075"/>
            <a:ext cx="3810000" cy="381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ctrTitle"/>
          </p:nvPr>
        </p:nvSpPr>
        <p:spPr>
          <a:xfrm>
            <a:off x="263675" y="748400"/>
            <a:ext cx="8118600" cy="1522800"/>
          </a:xfrm>
          <a:prstGeom prst="rect">
            <a:avLst/>
          </a:prstGeom>
        </p:spPr>
        <p:txBody>
          <a:bodyPr anchorCtr="0" anchor="b" bIns="91425" lIns="91425" rIns="91425" tIns="91425">
            <a:noAutofit/>
          </a:bodyPr>
          <a:lstStyle/>
          <a:p>
            <a:pPr lvl="0">
              <a:spcBef>
                <a:spcPts val="0"/>
              </a:spcBef>
              <a:buNone/>
            </a:pPr>
            <a:r>
              <a:rPr lang="en"/>
              <a:t>Algo :</a:t>
            </a:r>
          </a:p>
        </p:txBody>
      </p:sp>
      <p:pic>
        <p:nvPicPr>
          <p:cNvPr id="190" name="Shape 190"/>
          <p:cNvPicPr preferRelativeResize="0"/>
          <p:nvPr/>
        </p:nvPicPr>
        <p:blipFill>
          <a:blip r:embed="rId3">
            <a:alphaModFix/>
          </a:blip>
          <a:stretch>
            <a:fillRect/>
          </a:stretch>
        </p:blipFill>
        <p:spPr>
          <a:xfrm>
            <a:off x="2252937" y="748400"/>
            <a:ext cx="4738975" cy="41183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ctrTitle"/>
          </p:nvPr>
        </p:nvSpPr>
        <p:spPr>
          <a:xfrm>
            <a:off x="263675" y="748400"/>
            <a:ext cx="8118600" cy="1522800"/>
          </a:xfrm>
          <a:prstGeom prst="rect">
            <a:avLst/>
          </a:prstGeom>
        </p:spPr>
        <p:txBody>
          <a:bodyPr anchorCtr="0" anchor="b" bIns="91425" lIns="91425" rIns="91425" tIns="91425">
            <a:noAutofit/>
          </a:bodyPr>
          <a:lstStyle/>
          <a:p>
            <a:pPr lvl="0">
              <a:spcBef>
                <a:spcPts val="0"/>
              </a:spcBef>
              <a:buNone/>
            </a:pPr>
            <a:r>
              <a:rPr lang="en"/>
              <a:t>Complications :</a:t>
            </a:r>
          </a:p>
        </p:txBody>
      </p:sp>
      <p:sp>
        <p:nvSpPr>
          <p:cNvPr id="196" name="Shape 196"/>
          <p:cNvSpPr txBox="1"/>
          <p:nvPr>
            <p:ph type="ctrTitle"/>
          </p:nvPr>
        </p:nvSpPr>
        <p:spPr>
          <a:xfrm>
            <a:off x="340425" y="2340775"/>
            <a:ext cx="8118600" cy="2802600"/>
          </a:xfrm>
          <a:prstGeom prst="rect">
            <a:avLst/>
          </a:prstGeom>
        </p:spPr>
        <p:txBody>
          <a:bodyPr anchorCtr="0" anchor="b" bIns="91425" lIns="91425" rIns="91425" tIns="91425">
            <a:noAutofit/>
          </a:bodyPr>
          <a:lstStyle/>
          <a:p>
            <a:pPr lvl="0">
              <a:spcBef>
                <a:spcPts val="0"/>
              </a:spcBef>
              <a:buNone/>
            </a:pPr>
            <a:r>
              <a:rPr lang="en"/>
              <a:t>2kB dynamic memory.</a:t>
            </a:r>
          </a:p>
          <a:p>
            <a:pPr lvl="0">
              <a:spcBef>
                <a:spcPts val="0"/>
              </a:spcBef>
              <a:buNone/>
            </a:pPr>
            <a:r>
              <a:rPr lang="en"/>
              <a:t>SD card takes 512 bytes.</a:t>
            </a:r>
          </a:p>
          <a:p>
            <a:pPr lvl="0">
              <a:spcBef>
                <a:spcPts val="0"/>
              </a:spcBef>
              <a:buNone/>
            </a:pPr>
            <a:r>
              <a:rPr lang="en"/>
              <a:t>Device crashed. </a:t>
            </a:r>
          </a:p>
          <a:p>
            <a:pPr lvl="0" rtl="0">
              <a:spcBef>
                <a:spcPts val="0"/>
              </a:spcBef>
              <a:buNone/>
            </a:pPr>
            <a:r>
              <a:rPr lang="en"/>
              <a:t>GPS takes long to init.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ctrTitle"/>
          </p:nvPr>
        </p:nvSpPr>
        <p:spPr>
          <a:xfrm>
            <a:off x="263675" y="748400"/>
            <a:ext cx="8118600" cy="1522800"/>
          </a:xfrm>
          <a:prstGeom prst="rect">
            <a:avLst/>
          </a:prstGeom>
        </p:spPr>
        <p:txBody>
          <a:bodyPr anchorCtr="0" anchor="b" bIns="91425" lIns="91425" rIns="91425" tIns="91425">
            <a:noAutofit/>
          </a:bodyPr>
          <a:lstStyle/>
          <a:p>
            <a:pPr lvl="0">
              <a:spcBef>
                <a:spcPts val="0"/>
              </a:spcBef>
              <a:buNone/>
            </a:pPr>
            <a:r>
              <a:t/>
            </a:r>
            <a:endParaRPr/>
          </a:p>
        </p:txBody>
      </p:sp>
      <p:sp>
        <p:nvSpPr>
          <p:cNvPr id="202" name="Shape 202"/>
          <p:cNvSpPr txBox="1"/>
          <p:nvPr>
            <p:ph idx="1" type="subTitle"/>
          </p:nvPr>
        </p:nvSpPr>
        <p:spPr>
          <a:xfrm>
            <a:off x="512700" y="2872289"/>
            <a:ext cx="8118600" cy="787500"/>
          </a:xfrm>
          <a:prstGeom prst="rect">
            <a:avLst/>
          </a:prstGeom>
        </p:spPr>
        <p:txBody>
          <a:bodyPr anchorCtr="0" anchor="t" bIns="91425" lIns="91425" rIns="91425" tIns="91425">
            <a:noAutofit/>
          </a:bodyPr>
          <a:lstStyle/>
          <a:p>
            <a:pPr lvl="0">
              <a:spcBef>
                <a:spcPts val="0"/>
              </a:spcBef>
              <a:buNone/>
            </a:pPr>
            <a:r>
              <a:t/>
            </a:r>
            <a:endParaRPr/>
          </a:p>
        </p:txBody>
      </p:sp>
      <p:pic>
        <p:nvPicPr>
          <p:cNvPr id="203" name="Shape 203"/>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ctrTitle"/>
          </p:nvPr>
        </p:nvSpPr>
        <p:spPr>
          <a:xfrm>
            <a:off x="263700" y="1404925"/>
            <a:ext cx="8118600" cy="787500"/>
          </a:xfrm>
          <a:prstGeom prst="rect">
            <a:avLst/>
          </a:prstGeom>
        </p:spPr>
        <p:txBody>
          <a:bodyPr anchorCtr="0" anchor="b" bIns="91425" lIns="91425" rIns="91425" tIns="91425">
            <a:noAutofit/>
          </a:bodyPr>
          <a:lstStyle/>
          <a:p>
            <a:pPr lvl="0">
              <a:spcBef>
                <a:spcPts val="0"/>
              </a:spcBef>
              <a:buNone/>
            </a:pPr>
            <a:r>
              <a:rPr lang="en"/>
              <a:t>Server (Backend) </a:t>
            </a:r>
          </a:p>
        </p:txBody>
      </p:sp>
      <p:sp>
        <p:nvSpPr>
          <p:cNvPr id="209" name="Shape 209"/>
          <p:cNvSpPr txBox="1"/>
          <p:nvPr>
            <p:ph idx="1" type="subTitle"/>
          </p:nvPr>
        </p:nvSpPr>
        <p:spPr>
          <a:xfrm>
            <a:off x="512700" y="2523424"/>
            <a:ext cx="8118600" cy="2620200"/>
          </a:xfrm>
          <a:prstGeom prst="rect">
            <a:avLst/>
          </a:prstGeom>
        </p:spPr>
        <p:txBody>
          <a:bodyPr anchorCtr="0" anchor="t" bIns="91425" lIns="91425" rIns="91425" tIns="91425">
            <a:noAutofit/>
          </a:bodyPr>
          <a:lstStyle/>
          <a:p>
            <a:pPr lvl="0">
              <a:spcBef>
                <a:spcPts val="0"/>
              </a:spcBef>
              <a:buNone/>
            </a:pPr>
            <a:r>
              <a:rPr lang="en" sz="1800"/>
              <a:t>Objectives :-</a:t>
            </a:r>
          </a:p>
          <a:p>
            <a:pPr indent="-342900" lvl="0" marL="457200" rtl="0">
              <a:spcBef>
                <a:spcPts val="0"/>
              </a:spcBef>
              <a:buSzPct val="100000"/>
              <a:buAutoNum type="romanUcPeriod"/>
            </a:pPr>
            <a:r>
              <a:rPr lang="en" sz="1800"/>
              <a:t>Scalable backend to accommodate ever increasing number of users</a:t>
            </a:r>
          </a:p>
          <a:p>
            <a:pPr indent="-342900" lvl="0" marL="457200" rtl="0">
              <a:spcBef>
                <a:spcPts val="0"/>
              </a:spcBef>
              <a:buSzPct val="100000"/>
              <a:buAutoNum type="romanUcPeriod"/>
            </a:pPr>
            <a:r>
              <a:rPr lang="en" sz="1800"/>
              <a:t>Structured database for easier and quick SQL transactions</a:t>
            </a:r>
          </a:p>
          <a:p>
            <a:pPr indent="-342900" lvl="0" marL="457200" rtl="0">
              <a:spcBef>
                <a:spcPts val="0"/>
              </a:spcBef>
              <a:buSzPct val="100000"/>
              <a:buAutoNum type="romanUcPeriod"/>
            </a:pPr>
            <a:r>
              <a:rPr lang="en" sz="1800"/>
              <a:t>API endpoints to serve multiple purposes</a:t>
            </a:r>
          </a:p>
          <a:p>
            <a:pPr indent="-342900" lvl="0" marL="457200" rtl="0">
              <a:spcBef>
                <a:spcPts val="0"/>
              </a:spcBef>
              <a:buSzPct val="100000"/>
              <a:buAutoNum type="romanUcPeriod"/>
            </a:pPr>
            <a:r>
              <a:rPr lang="en" sz="1800"/>
              <a:t>Easy development of frontend platforms over the backend</a:t>
            </a:r>
          </a:p>
          <a:p>
            <a:pPr indent="-342900" lvl="1" marL="914400" rtl="0">
              <a:spcBef>
                <a:spcPts val="0"/>
              </a:spcBef>
              <a:buSzPct val="100000"/>
              <a:buAutoNum type="alphaUcPeriod"/>
            </a:pPr>
            <a:r>
              <a:rPr lang="en" sz="1800"/>
              <a:t>Web-Frontend</a:t>
            </a:r>
          </a:p>
          <a:p>
            <a:pPr indent="-342900" lvl="1" marL="914400" rtl="0">
              <a:spcBef>
                <a:spcPts val="0"/>
              </a:spcBef>
              <a:buSzPct val="100000"/>
              <a:buAutoNum type="alphaUcPeriod"/>
            </a:pPr>
            <a:r>
              <a:rPr lang="en" sz="1800"/>
              <a:t>Mobile App </a:t>
            </a:r>
          </a:p>
          <a:p>
            <a:pPr indent="-342900" lvl="1" marL="914400">
              <a:spcBef>
                <a:spcPts val="0"/>
              </a:spcBef>
              <a:buSzPct val="100000"/>
              <a:buAutoNum type="alphaUcPeriod"/>
            </a:pPr>
            <a:r>
              <a:rPr lang="en" sz="1800"/>
              <a:t>Customised Scripts for Data Analytics</a:t>
            </a:r>
          </a:p>
          <a:p>
            <a:pPr lvl="0">
              <a:spcBef>
                <a:spcPts val="0"/>
              </a:spcBef>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ctrTitle"/>
          </p:nvPr>
        </p:nvSpPr>
        <p:spPr>
          <a:xfrm>
            <a:off x="263675" y="1326125"/>
            <a:ext cx="8118600" cy="787500"/>
          </a:xfrm>
          <a:prstGeom prst="rect">
            <a:avLst/>
          </a:prstGeom>
        </p:spPr>
        <p:txBody>
          <a:bodyPr anchorCtr="0" anchor="b" bIns="91425" lIns="91425" rIns="91425" tIns="91425">
            <a:noAutofit/>
          </a:bodyPr>
          <a:lstStyle/>
          <a:p>
            <a:pPr lvl="0">
              <a:spcBef>
                <a:spcPts val="0"/>
              </a:spcBef>
              <a:buNone/>
            </a:pPr>
            <a:r>
              <a:rPr lang="en"/>
              <a:t>Server specifications (Backend)</a:t>
            </a:r>
          </a:p>
        </p:txBody>
      </p:sp>
      <p:sp>
        <p:nvSpPr>
          <p:cNvPr id="215" name="Shape 215"/>
          <p:cNvSpPr txBox="1"/>
          <p:nvPr>
            <p:ph idx="1" type="subTitle"/>
          </p:nvPr>
        </p:nvSpPr>
        <p:spPr>
          <a:xfrm>
            <a:off x="512700" y="2658475"/>
            <a:ext cx="8118600" cy="1899900"/>
          </a:xfrm>
          <a:prstGeom prst="rect">
            <a:avLst/>
          </a:prstGeom>
        </p:spPr>
        <p:txBody>
          <a:bodyPr anchorCtr="0" anchor="t" bIns="91425" lIns="91425" rIns="91425" tIns="91425">
            <a:noAutofit/>
          </a:bodyPr>
          <a:lstStyle/>
          <a:p>
            <a:pPr indent="-355600" lvl="0" marL="457200" rtl="0">
              <a:spcBef>
                <a:spcPts val="0"/>
              </a:spcBef>
              <a:buSzPct val="100000"/>
              <a:buAutoNum type="romanUcPeriod"/>
            </a:pPr>
            <a:r>
              <a:rPr lang="en" sz="2000"/>
              <a:t>Digitalocean cloud server </a:t>
            </a:r>
          </a:p>
          <a:p>
            <a:pPr indent="-355600" lvl="0" marL="457200" rtl="0">
              <a:spcBef>
                <a:spcPts val="0"/>
              </a:spcBef>
              <a:buSzPct val="100000"/>
              <a:buAutoNum type="romanUcPeriod"/>
            </a:pPr>
            <a:r>
              <a:rPr lang="en" sz="2000"/>
              <a:t>Nginx is used to deploy our Flask-App</a:t>
            </a:r>
          </a:p>
          <a:p>
            <a:pPr indent="-355600" lvl="0" marL="457200" rtl="0">
              <a:spcBef>
                <a:spcPts val="0"/>
              </a:spcBef>
              <a:buSzPct val="100000"/>
              <a:buAutoNum type="romanUcPeriod"/>
            </a:pPr>
            <a:r>
              <a:rPr lang="en" sz="2000"/>
              <a:t>Server side is developed on Flask (a python based framework) </a:t>
            </a:r>
          </a:p>
          <a:p>
            <a:pPr indent="-355600" lvl="0" marL="457200" rtl="0">
              <a:spcBef>
                <a:spcPts val="0"/>
              </a:spcBef>
              <a:buSzPct val="100000"/>
              <a:buAutoNum type="romanUcPeriod"/>
            </a:pPr>
            <a:r>
              <a:rPr lang="en" sz="2000"/>
              <a:t>Database designed in postgreSQL</a:t>
            </a:r>
          </a:p>
          <a:p>
            <a:pPr indent="-355600" lvl="0" marL="457200">
              <a:spcBef>
                <a:spcPts val="0"/>
              </a:spcBef>
              <a:buSzPct val="100000"/>
              <a:buAutoNum type="romanUcPeriod"/>
            </a:pPr>
            <a:r>
              <a:rPr lang="en" sz="2000"/>
              <a:t>API endpoints developed to serve the required purposes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ctrTitle"/>
          </p:nvPr>
        </p:nvSpPr>
        <p:spPr>
          <a:xfrm>
            <a:off x="263675" y="1260550"/>
            <a:ext cx="8118600" cy="864300"/>
          </a:xfrm>
          <a:prstGeom prst="rect">
            <a:avLst/>
          </a:prstGeom>
        </p:spPr>
        <p:txBody>
          <a:bodyPr anchorCtr="0" anchor="b" bIns="91425" lIns="91425" rIns="91425" tIns="91425">
            <a:noAutofit/>
          </a:bodyPr>
          <a:lstStyle/>
          <a:p>
            <a:pPr lvl="0">
              <a:spcBef>
                <a:spcPts val="0"/>
              </a:spcBef>
              <a:buNone/>
            </a:pPr>
            <a:r>
              <a:rPr lang="en" sz="3800"/>
              <a:t>Database Structure</a:t>
            </a:r>
          </a:p>
        </p:txBody>
      </p:sp>
      <p:sp>
        <p:nvSpPr>
          <p:cNvPr id="221" name="Shape 221"/>
          <p:cNvSpPr txBox="1"/>
          <p:nvPr>
            <p:ph idx="1" type="subTitle"/>
          </p:nvPr>
        </p:nvSpPr>
        <p:spPr>
          <a:xfrm>
            <a:off x="4648300" y="2386050"/>
            <a:ext cx="4096800" cy="2487300"/>
          </a:xfrm>
          <a:prstGeom prst="rect">
            <a:avLst/>
          </a:prstGeom>
        </p:spPr>
        <p:txBody>
          <a:bodyPr anchorCtr="0" anchor="t" bIns="91425" lIns="91425" rIns="91425" tIns="91425">
            <a:noAutofit/>
          </a:bodyPr>
          <a:lstStyle/>
          <a:p>
            <a:pPr lvl="0">
              <a:spcBef>
                <a:spcPts val="0"/>
              </a:spcBef>
              <a:buNone/>
            </a:pPr>
            <a:r>
              <a:rPr lang="en"/>
              <a:t>Development so far</a:t>
            </a:r>
          </a:p>
          <a:p>
            <a:pPr indent="-342900" lvl="0" marL="457200" rtl="0">
              <a:spcBef>
                <a:spcPts val="0"/>
              </a:spcBef>
              <a:buSzPct val="100000"/>
              <a:buAutoNum type="arabicPeriod"/>
            </a:pPr>
            <a:r>
              <a:rPr lang="en" sz="1800"/>
              <a:t>Separate table for individual vehicles to store raw data directly</a:t>
            </a:r>
          </a:p>
          <a:p>
            <a:pPr indent="-342900" lvl="0" marL="457200" rtl="0">
              <a:spcBef>
                <a:spcPts val="0"/>
              </a:spcBef>
              <a:buSzPct val="100000"/>
              <a:buAutoNum type="arabicPeriod"/>
            </a:pPr>
            <a:r>
              <a:rPr lang="en" sz="1800"/>
              <a:t>Separate table to measure overall performance of vehicles</a:t>
            </a:r>
          </a:p>
          <a:p>
            <a:pPr indent="-342900" lvl="0" marL="457200">
              <a:spcBef>
                <a:spcPts val="0"/>
              </a:spcBef>
              <a:buSzPct val="100000"/>
              <a:buAutoNum type="arabicPeriod"/>
            </a:pPr>
            <a:r>
              <a:rPr lang="en" sz="1800"/>
              <a:t>All the data transactions are done in JSON format which is easy to understand and access</a:t>
            </a:r>
          </a:p>
          <a:p>
            <a:pPr lvl="0">
              <a:spcBef>
                <a:spcPts val="0"/>
              </a:spcBef>
              <a:buNone/>
            </a:pPr>
            <a:r>
              <a:t/>
            </a:r>
            <a:endParaRPr sz="1800"/>
          </a:p>
          <a:p>
            <a:pPr lvl="0">
              <a:spcBef>
                <a:spcPts val="0"/>
              </a:spcBef>
              <a:buNone/>
            </a:pPr>
            <a:r>
              <a:t/>
            </a:r>
            <a:endParaRPr sz="1800"/>
          </a:p>
          <a:p>
            <a:pPr lvl="0">
              <a:spcBef>
                <a:spcPts val="0"/>
              </a:spcBef>
              <a:buNone/>
            </a:pPr>
            <a:r>
              <a:t/>
            </a:r>
            <a:endParaRPr sz="1800"/>
          </a:p>
        </p:txBody>
      </p:sp>
      <p:sp>
        <p:nvSpPr>
          <p:cNvPr id="222" name="Shape 222"/>
          <p:cNvSpPr txBox="1"/>
          <p:nvPr>
            <p:ph idx="1" type="subTitle"/>
          </p:nvPr>
        </p:nvSpPr>
        <p:spPr>
          <a:xfrm>
            <a:off x="433775" y="2675825"/>
            <a:ext cx="3960600" cy="1956000"/>
          </a:xfrm>
          <a:prstGeom prst="rect">
            <a:avLst/>
          </a:prstGeom>
        </p:spPr>
        <p:txBody>
          <a:bodyPr anchorCtr="0" anchor="t" bIns="91425" lIns="91425" rIns="91425" tIns="91425">
            <a:noAutofit/>
          </a:bodyPr>
          <a:lstStyle/>
          <a:p>
            <a:pPr lvl="0">
              <a:spcBef>
                <a:spcPts val="0"/>
              </a:spcBef>
              <a:buNone/>
            </a:pPr>
            <a:r>
              <a:rPr lang="en"/>
              <a:t>Aim </a:t>
            </a:r>
          </a:p>
          <a:p>
            <a:pPr indent="-342900" lvl="0" marL="457200" rtl="0">
              <a:spcBef>
                <a:spcPts val="0"/>
              </a:spcBef>
              <a:buSzPct val="100000"/>
              <a:buAutoNum type="arabicPeriod"/>
            </a:pPr>
            <a:r>
              <a:rPr lang="en" sz="1800"/>
              <a:t>Easily understandable</a:t>
            </a:r>
          </a:p>
          <a:p>
            <a:pPr indent="-342900" lvl="0" marL="457200" rtl="0">
              <a:spcBef>
                <a:spcPts val="0"/>
              </a:spcBef>
              <a:buSzPct val="100000"/>
              <a:buAutoNum type="arabicPeriod"/>
            </a:pPr>
            <a:r>
              <a:rPr lang="en" sz="1800"/>
              <a:t>Fast Query</a:t>
            </a:r>
          </a:p>
          <a:p>
            <a:pPr indent="-342900" lvl="0" marL="457200" rtl="0">
              <a:spcBef>
                <a:spcPts val="0"/>
              </a:spcBef>
              <a:buSzPct val="100000"/>
              <a:buAutoNum type="arabicPeriod"/>
            </a:pPr>
            <a:r>
              <a:rPr lang="en" sz="1800"/>
              <a:t>Makes Data Analytics of individual as well as cumulative vehicles efficient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ctrTitle"/>
          </p:nvPr>
        </p:nvSpPr>
        <p:spPr>
          <a:xfrm>
            <a:off x="274925" y="922900"/>
            <a:ext cx="8118600" cy="864300"/>
          </a:xfrm>
          <a:prstGeom prst="rect">
            <a:avLst/>
          </a:prstGeom>
        </p:spPr>
        <p:txBody>
          <a:bodyPr anchorCtr="0" anchor="b" bIns="91425" lIns="91425" rIns="91425" tIns="91425">
            <a:noAutofit/>
          </a:bodyPr>
          <a:lstStyle/>
          <a:p>
            <a:pPr lvl="0" rtl="0">
              <a:spcBef>
                <a:spcPts val="0"/>
              </a:spcBef>
              <a:buNone/>
            </a:pPr>
            <a:r>
              <a:rPr lang="en" sz="3000"/>
              <a:t>Objectives Achieved </a:t>
            </a:r>
          </a:p>
        </p:txBody>
      </p:sp>
      <p:sp>
        <p:nvSpPr>
          <p:cNvPr id="228" name="Shape 228"/>
          <p:cNvSpPr txBox="1"/>
          <p:nvPr>
            <p:ph idx="1" type="subTitle"/>
          </p:nvPr>
        </p:nvSpPr>
        <p:spPr>
          <a:xfrm>
            <a:off x="274925" y="2431075"/>
            <a:ext cx="8288700" cy="26562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n" sz="1800"/>
              <a:t>Multiple devices : Nginx server with ability to handle multiple simultaneous requests is used to host our server </a:t>
            </a:r>
          </a:p>
          <a:p>
            <a:pPr indent="-342900" lvl="0" marL="457200" rtl="0">
              <a:spcBef>
                <a:spcPts val="0"/>
              </a:spcBef>
              <a:buSzPct val="100000"/>
              <a:buAutoNum type="arabicPeriod"/>
            </a:pPr>
            <a:r>
              <a:rPr lang="en" sz="1800"/>
              <a:t>Fast Query : The database is structured in three layers for easier access and efficient data analytics</a:t>
            </a:r>
          </a:p>
          <a:p>
            <a:pPr indent="-342900" lvl="0" marL="457200" rtl="0">
              <a:spcBef>
                <a:spcPts val="0"/>
              </a:spcBef>
              <a:buSzPct val="100000"/>
              <a:buAutoNum type="arabicPeriod"/>
            </a:pPr>
            <a:r>
              <a:rPr lang="en" sz="1800"/>
              <a:t>Data Analytics : API endpoints developed to serve data from database directly in JSON format for easy interpretation and custom scripts</a:t>
            </a:r>
          </a:p>
          <a:p>
            <a:pPr lvl="0" rtl="0">
              <a:spcBef>
                <a:spcPts val="0"/>
              </a:spcBef>
              <a:buNone/>
            </a:pPr>
            <a:r>
              <a:rPr lang="en" sz="1800"/>
              <a:t>	</a:t>
            </a:r>
            <a:r>
              <a:rPr lang="en" sz="1800" u="sng">
                <a:solidFill>
                  <a:schemeClr val="hlink"/>
                </a:solidFill>
                <a:hlinkClick r:id="rId3"/>
              </a:rPr>
              <a:t>JSON Response Example: http://139.59.38.17/data/&lt;device_id&gt;/details</a:t>
            </a:r>
          </a:p>
          <a:p>
            <a:pPr lvl="0" rtl="0">
              <a:spcBef>
                <a:spcPts val="0"/>
              </a:spcBef>
              <a:buNone/>
            </a:pPr>
            <a:r>
              <a:rPr lang="en" sz="1800"/>
              <a:t>4.	Python based Flask Framework is completely scalable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ctrTitle"/>
          </p:nvPr>
        </p:nvSpPr>
        <p:spPr>
          <a:xfrm>
            <a:off x="286175" y="1057950"/>
            <a:ext cx="8118600" cy="864300"/>
          </a:xfrm>
          <a:prstGeom prst="rect">
            <a:avLst/>
          </a:prstGeom>
        </p:spPr>
        <p:txBody>
          <a:bodyPr anchorCtr="0" anchor="b" bIns="91425" lIns="91425" rIns="91425" tIns="91425">
            <a:noAutofit/>
          </a:bodyPr>
          <a:lstStyle/>
          <a:p>
            <a:pPr lvl="0" rtl="0">
              <a:spcBef>
                <a:spcPts val="0"/>
              </a:spcBef>
              <a:buNone/>
            </a:pPr>
            <a:r>
              <a:rPr lang="en" sz="2800"/>
              <a:t>Three Layers of Table</a:t>
            </a:r>
          </a:p>
        </p:txBody>
      </p:sp>
      <p:sp>
        <p:nvSpPr>
          <p:cNvPr id="234" name="Shape 234"/>
          <p:cNvSpPr txBox="1"/>
          <p:nvPr>
            <p:ph idx="1" type="subTitle"/>
          </p:nvPr>
        </p:nvSpPr>
        <p:spPr>
          <a:xfrm>
            <a:off x="422525" y="2408550"/>
            <a:ext cx="8118600" cy="2735100"/>
          </a:xfrm>
          <a:prstGeom prst="rect">
            <a:avLst/>
          </a:prstGeom>
        </p:spPr>
        <p:txBody>
          <a:bodyPr anchorCtr="0" anchor="t" bIns="91425" lIns="91425" rIns="91425" tIns="91425">
            <a:noAutofit/>
          </a:bodyPr>
          <a:lstStyle/>
          <a:p>
            <a:pPr indent="-323850" lvl="0" marL="457200" rtl="0">
              <a:spcBef>
                <a:spcPts val="0"/>
              </a:spcBef>
              <a:buSzPct val="100000"/>
              <a:buAutoNum type="arabicPeriod"/>
            </a:pPr>
            <a:r>
              <a:rPr lang="en" sz="1500"/>
              <a:t>Primary Table :- Used to directly store raw data coming from device. Every device has it’s own primary table named as DeviceID.  For example Device1 and Device2</a:t>
            </a:r>
          </a:p>
          <a:p>
            <a:pPr lvl="0" rtl="0">
              <a:spcBef>
                <a:spcPts val="0"/>
              </a:spcBef>
              <a:buNone/>
            </a:pPr>
            <a:r>
              <a:t/>
            </a:r>
            <a:endParaRPr sz="1500"/>
          </a:p>
          <a:p>
            <a:pPr indent="-323850" lvl="0" marL="457200" rtl="0">
              <a:spcBef>
                <a:spcPts val="0"/>
              </a:spcBef>
              <a:buSzPct val="100000"/>
              <a:buAutoNum type="arabicPeriod"/>
            </a:pPr>
            <a:r>
              <a:rPr lang="en" sz="1500"/>
              <a:t>Secondary Table :- Used to store trip wise details of a particular vehicle. Will be helpful to analyse trip parameters like average trip distance or average trip speed. Every device will have its own secondary table named as device_derivedID. For example device_derivced1, device_derived2</a:t>
            </a:r>
          </a:p>
          <a:p>
            <a:pPr lvl="0" rtl="0">
              <a:spcBef>
                <a:spcPts val="0"/>
              </a:spcBef>
              <a:buNone/>
            </a:pPr>
            <a:r>
              <a:t/>
            </a:r>
            <a:endParaRPr sz="1500"/>
          </a:p>
          <a:p>
            <a:pPr indent="-323850" lvl="0" marL="457200" rtl="0">
              <a:spcBef>
                <a:spcPts val="0"/>
              </a:spcBef>
              <a:buSzPct val="100000"/>
              <a:buAutoNum type="arabicPeriod"/>
            </a:pPr>
            <a:r>
              <a:rPr lang="en" sz="1500"/>
              <a:t> Tertiary Table :- Used to store cumulative record of all the vehicles together. Will make overall analytics of all the vehicles much more simpler and efficient. Each device will have one row for it in this table. </a:t>
            </a:r>
          </a:p>
          <a:p>
            <a:pPr lvl="0" rtl="0">
              <a:spcBef>
                <a:spcPts val="0"/>
              </a:spcBef>
              <a:buNone/>
            </a:pPr>
            <a:r>
              <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ctrTitle"/>
          </p:nvPr>
        </p:nvSpPr>
        <p:spPr>
          <a:xfrm>
            <a:off x="239025" y="754075"/>
            <a:ext cx="8118600" cy="888000"/>
          </a:xfrm>
          <a:prstGeom prst="rect">
            <a:avLst/>
          </a:prstGeom>
        </p:spPr>
        <p:txBody>
          <a:bodyPr anchorCtr="0" anchor="b" bIns="91425" lIns="91425" rIns="91425" tIns="91425">
            <a:noAutofit/>
          </a:bodyPr>
          <a:lstStyle/>
          <a:p>
            <a:pPr lvl="0" rtl="0">
              <a:spcBef>
                <a:spcPts val="0"/>
              </a:spcBef>
              <a:buNone/>
            </a:pPr>
            <a:r>
              <a:rPr lang="en" sz="3400"/>
              <a:t>Data as sent by device</a:t>
            </a:r>
          </a:p>
        </p:txBody>
      </p:sp>
      <p:sp>
        <p:nvSpPr>
          <p:cNvPr id="240" name="Shape 240"/>
          <p:cNvSpPr txBox="1"/>
          <p:nvPr>
            <p:ph idx="1" type="subTitle"/>
          </p:nvPr>
        </p:nvSpPr>
        <p:spPr>
          <a:xfrm>
            <a:off x="512700" y="2195600"/>
            <a:ext cx="8118600" cy="2947800"/>
          </a:xfrm>
          <a:prstGeom prst="rect">
            <a:avLst/>
          </a:prstGeom>
        </p:spPr>
        <p:txBody>
          <a:bodyPr anchorCtr="0" anchor="t" bIns="91425" lIns="91425" rIns="91425" tIns="91425">
            <a:noAutofit/>
          </a:bodyPr>
          <a:lstStyle/>
          <a:p>
            <a:pPr lvl="0">
              <a:spcBef>
                <a:spcPts val="0"/>
              </a:spcBef>
              <a:buNone/>
            </a:pPr>
            <a:r>
              <a:rPr lang="en" sz="1400"/>
              <a:t>				Vehicle_1					Vehicle_2</a:t>
            </a:r>
          </a:p>
          <a:p>
            <a:pPr lvl="0">
              <a:spcBef>
                <a:spcPts val="0"/>
              </a:spcBef>
              <a:buNone/>
            </a:pPr>
            <a:r>
              <a:rPr lang="en" sz="1400"/>
              <a:t>erpm				2100						3200</a:t>
            </a:r>
          </a:p>
          <a:p>
            <a:pPr lvl="0">
              <a:spcBef>
                <a:spcPts val="0"/>
              </a:spcBef>
              <a:buNone/>
            </a:pPr>
            <a:r>
              <a:rPr lang="en" sz="1400"/>
              <a:t>e</a:t>
            </a:r>
            <a:r>
              <a:rPr lang="en" sz="1400"/>
              <a:t>ngine_load			25						29</a:t>
            </a:r>
          </a:p>
          <a:p>
            <a:pPr lvl="0">
              <a:spcBef>
                <a:spcPts val="0"/>
              </a:spcBef>
              <a:buNone/>
            </a:pPr>
            <a:r>
              <a:rPr lang="en" sz="1400"/>
              <a:t>Vehicle_speed          	32						39</a:t>
            </a:r>
          </a:p>
          <a:p>
            <a:pPr lvl="0">
              <a:spcBef>
                <a:spcPts val="0"/>
              </a:spcBef>
              <a:buNone/>
            </a:pPr>
            <a:r>
              <a:rPr lang="en" sz="1400"/>
              <a:t>Throttle_position     	25						45</a:t>
            </a:r>
          </a:p>
          <a:p>
            <a:pPr lvl="0">
              <a:spcBef>
                <a:spcPts val="0"/>
              </a:spcBef>
              <a:buNone/>
            </a:pPr>
            <a:r>
              <a:rPr lang="en" sz="1400"/>
              <a:t>Runtime_crank		300						420</a:t>
            </a:r>
          </a:p>
          <a:p>
            <a:pPr lvl="0">
              <a:spcBef>
                <a:spcPts val="0"/>
              </a:spcBef>
              <a:buNone/>
            </a:pPr>
            <a:r>
              <a:rPr lang="en" sz="1400"/>
              <a:t>Latitude			18.5204					18.7904</a:t>
            </a:r>
          </a:p>
          <a:p>
            <a:pPr lvl="0">
              <a:spcBef>
                <a:spcPts val="0"/>
              </a:spcBef>
              <a:buNone/>
            </a:pPr>
            <a:r>
              <a:rPr lang="en" sz="1400"/>
              <a:t>Longitude			73.8567					73.9766</a:t>
            </a:r>
          </a:p>
          <a:p>
            <a:pPr lvl="0">
              <a:spcBef>
                <a:spcPts val="0"/>
              </a:spcBef>
              <a:buNone/>
            </a:pPr>
            <a:r>
              <a:rPr lang="en" sz="1400"/>
              <a:t>Altitude			350						450</a:t>
            </a:r>
          </a:p>
          <a:p>
            <a:pPr lvl="0">
              <a:spcBef>
                <a:spcPts val="0"/>
              </a:spcBef>
              <a:buNone/>
            </a:pPr>
            <a:r>
              <a:rPr lang="en" sz="1400"/>
              <a:t>data_time			12:10:34					12:10:45</a:t>
            </a:r>
          </a:p>
          <a:p>
            <a:pPr lvl="0">
              <a:spcBef>
                <a:spcPts val="0"/>
              </a:spcBef>
              <a:buNone/>
            </a:pPr>
            <a:r>
              <a:rPr lang="en" sz="1400"/>
              <a:t>data_date	</a:t>
            </a:r>
            <a:r>
              <a:rPr lang="en" sz="1400"/>
              <a:t>	</a:t>
            </a:r>
            <a:r>
              <a:rPr lang="en" sz="1400"/>
              <a:t>	29/06/17					29/06/17</a:t>
            </a:r>
          </a:p>
          <a:p>
            <a:pPr lvl="0">
              <a:spcBef>
                <a:spcPts val="0"/>
              </a:spcBef>
              <a:buNone/>
            </a:pPr>
            <a:r>
              <a:rPr lang="en" sz="1400"/>
              <a:t>New_data                     1                                                     0</a:t>
            </a:r>
          </a:p>
          <a:p>
            <a:pPr lvl="0" rtl="0">
              <a:spcBef>
                <a:spcPts val="0"/>
              </a:spcBef>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ctrTitle"/>
          </p:nvPr>
        </p:nvSpPr>
        <p:spPr>
          <a:xfrm>
            <a:off x="263675" y="748400"/>
            <a:ext cx="8118600" cy="1522800"/>
          </a:xfrm>
          <a:prstGeom prst="rect">
            <a:avLst/>
          </a:prstGeom>
        </p:spPr>
        <p:txBody>
          <a:bodyPr anchorCtr="0" anchor="b" bIns="91425" lIns="91425" rIns="91425" tIns="91425">
            <a:noAutofit/>
          </a:bodyPr>
          <a:lstStyle/>
          <a:p>
            <a:pPr lvl="0" rtl="0">
              <a:spcBef>
                <a:spcPts val="0"/>
              </a:spcBef>
              <a:buNone/>
            </a:pPr>
            <a:r>
              <a:rPr lang="en"/>
              <a:t>What exactly?</a:t>
            </a:r>
          </a:p>
        </p:txBody>
      </p:sp>
      <p:sp>
        <p:nvSpPr>
          <p:cNvPr id="84" name="Shape 84"/>
          <p:cNvSpPr txBox="1"/>
          <p:nvPr>
            <p:ph idx="1" type="subTitle"/>
          </p:nvPr>
        </p:nvSpPr>
        <p:spPr>
          <a:xfrm>
            <a:off x="512700" y="2894798"/>
            <a:ext cx="8118600" cy="1370700"/>
          </a:xfrm>
          <a:prstGeom prst="rect">
            <a:avLst/>
          </a:prstGeom>
        </p:spPr>
        <p:txBody>
          <a:bodyPr anchorCtr="0" anchor="t" bIns="91425" lIns="91425" rIns="91425" tIns="91425">
            <a:noAutofit/>
          </a:bodyPr>
          <a:lstStyle/>
          <a:p>
            <a:pPr lvl="0" rtl="0">
              <a:spcBef>
                <a:spcPts val="0"/>
              </a:spcBef>
              <a:buNone/>
            </a:pPr>
            <a:r>
              <a:rPr lang="en"/>
              <a:t>Logging CAN data from vehicles, analyzing the data and presenting the insights from data in such a way that is beneficial to automobile manufacturers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ctrTitle"/>
          </p:nvPr>
        </p:nvSpPr>
        <p:spPr>
          <a:xfrm>
            <a:off x="286175" y="793200"/>
            <a:ext cx="8118600" cy="757500"/>
          </a:xfrm>
          <a:prstGeom prst="rect">
            <a:avLst/>
          </a:prstGeom>
        </p:spPr>
        <p:txBody>
          <a:bodyPr anchorCtr="0" anchor="b" bIns="91425" lIns="91425" rIns="91425" tIns="91425">
            <a:noAutofit/>
          </a:bodyPr>
          <a:lstStyle/>
          <a:p>
            <a:pPr lvl="0" rtl="0">
              <a:spcBef>
                <a:spcPts val="0"/>
              </a:spcBef>
              <a:buNone/>
            </a:pPr>
            <a:r>
              <a:rPr lang="en" sz="2800"/>
              <a:t>Primary </a:t>
            </a:r>
            <a:r>
              <a:rPr lang="en" sz="2800"/>
              <a:t>Table</a:t>
            </a:r>
          </a:p>
        </p:txBody>
      </p:sp>
      <p:sp>
        <p:nvSpPr>
          <p:cNvPr id="246" name="Shape 246"/>
          <p:cNvSpPr txBox="1"/>
          <p:nvPr>
            <p:ph idx="1" type="subTitle"/>
          </p:nvPr>
        </p:nvSpPr>
        <p:spPr>
          <a:xfrm>
            <a:off x="2268300" y="4487950"/>
            <a:ext cx="4607400" cy="516900"/>
          </a:xfrm>
          <a:prstGeom prst="rect">
            <a:avLst/>
          </a:prstGeom>
        </p:spPr>
        <p:txBody>
          <a:bodyPr anchorCtr="0" anchor="t" bIns="91425" lIns="91425" rIns="91425" tIns="91425">
            <a:noAutofit/>
          </a:bodyPr>
          <a:lstStyle/>
          <a:p>
            <a:pPr lvl="0" rtl="0" algn="ctr">
              <a:spcBef>
                <a:spcPts val="0"/>
              </a:spcBef>
              <a:buNone/>
            </a:pPr>
            <a:r>
              <a:rPr lang="en" sz="1500"/>
              <a:t>Format in which Raw data is stored in Primary Table</a:t>
            </a:r>
          </a:p>
        </p:txBody>
      </p:sp>
      <p:graphicFrame>
        <p:nvGraphicFramePr>
          <p:cNvPr id="247" name="Shape 247"/>
          <p:cNvGraphicFramePr/>
          <p:nvPr/>
        </p:nvGraphicFramePr>
        <p:xfrm>
          <a:off x="60475" y="1626350"/>
          <a:ext cx="3000000" cy="3000000"/>
        </p:xfrm>
        <a:graphic>
          <a:graphicData uri="http://schemas.openxmlformats.org/drawingml/2006/table">
            <a:tbl>
              <a:tblPr>
                <a:noFill/>
                <a:tableStyleId>{9BD22C5D-61B2-4994-A58B-4052D16FBD72}</a:tableStyleId>
              </a:tblPr>
              <a:tblGrid>
                <a:gridCol w="820275"/>
                <a:gridCol w="820275"/>
                <a:gridCol w="820275"/>
                <a:gridCol w="820275"/>
                <a:gridCol w="820275"/>
                <a:gridCol w="820275"/>
                <a:gridCol w="820275"/>
                <a:gridCol w="820275"/>
                <a:gridCol w="820275"/>
                <a:gridCol w="820275"/>
                <a:gridCol w="820275"/>
              </a:tblGrid>
              <a:tr h="600275">
                <a:tc>
                  <a:txBody>
                    <a:bodyPr>
                      <a:noAutofit/>
                    </a:bodyPr>
                    <a:lstStyle/>
                    <a:p>
                      <a:pPr lvl="0">
                        <a:spcBef>
                          <a:spcPts val="0"/>
                        </a:spcBef>
                        <a:buNone/>
                      </a:pPr>
                      <a:r>
                        <a:rPr lang="en" sz="900">
                          <a:solidFill>
                            <a:srgbClr val="FFFFFF"/>
                          </a:solidFill>
                        </a:rPr>
                        <a:t>Serial </a:t>
                      </a:r>
                    </a:p>
                  </a:txBody>
                  <a:tcPr marT="91425" marB="91425" marR="91425" marL="91425"/>
                </a:tc>
                <a:tc>
                  <a:txBody>
                    <a:bodyPr>
                      <a:noAutofit/>
                    </a:bodyPr>
                    <a:lstStyle/>
                    <a:p>
                      <a:pPr lvl="0">
                        <a:spcBef>
                          <a:spcPts val="0"/>
                        </a:spcBef>
                        <a:buNone/>
                      </a:pPr>
                      <a:r>
                        <a:rPr lang="en" sz="900">
                          <a:solidFill>
                            <a:srgbClr val="FFFFFF"/>
                          </a:solidFill>
                        </a:rPr>
                        <a:t>erpm</a:t>
                      </a:r>
                    </a:p>
                  </a:txBody>
                  <a:tcPr marT="91425" marB="91425" marR="91425" marL="91425"/>
                </a:tc>
                <a:tc>
                  <a:txBody>
                    <a:bodyPr>
                      <a:noAutofit/>
                    </a:bodyPr>
                    <a:lstStyle/>
                    <a:p>
                      <a:pPr lvl="0">
                        <a:spcBef>
                          <a:spcPts val="0"/>
                        </a:spcBef>
                        <a:buClr>
                          <a:schemeClr val="dk1"/>
                        </a:buClr>
                        <a:buSzPct val="122222"/>
                        <a:buFont typeface="Arial"/>
                        <a:buNone/>
                      </a:pPr>
                      <a:r>
                        <a:rPr lang="en" sz="900">
                          <a:solidFill>
                            <a:srgbClr val="FFFFFF"/>
                          </a:solidFill>
                        </a:rPr>
                        <a:t>engine_load</a:t>
                      </a:r>
                    </a:p>
                    <a:p>
                      <a:pPr lvl="0">
                        <a:spcBef>
                          <a:spcPts val="0"/>
                        </a:spcBef>
                        <a:buNone/>
                      </a:pPr>
                      <a:r>
                        <a:t/>
                      </a:r>
                      <a:endParaRPr/>
                    </a:p>
                  </a:txBody>
                  <a:tcPr marT="91425" marB="91425" marR="91425" marL="91425"/>
                </a:tc>
                <a:tc>
                  <a:txBody>
                    <a:bodyPr>
                      <a:noAutofit/>
                    </a:bodyPr>
                    <a:lstStyle/>
                    <a:p>
                      <a:pPr lvl="0">
                        <a:spcBef>
                          <a:spcPts val="0"/>
                        </a:spcBef>
                        <a:buClr>
                          <a:schemeClr val="dk1"/>
                        </a:buClr>
                        <a:buSzPct val="122222"/>
                        <a:buFont typeface="Arial"/>
                        <a:buNone/>
                      </a:pPr>
                      <a:r>
                        <a:rPr lang="en" sz="900">
                          <a:solidFill>
                            <a:srgbClr val="FFFFFF"/>
                          </a:solidFill>
                        </a:rPr>
                        <a:t>runtime</a:t>
                      </a:r>
                    </a:p>
                    <a:p>
                      <a:pPr lvl="0">
                        <a:spcBef>
                          <a:spcPts val="0"/>
                        </a:spcBef>
                        <a:buNone/>
                      </a:pPr>
                      <a:r>
                        <a:t/>
                      </a:r>
                      <a:endParaRPr/>
                    </a:p>
                  </a:txBody>
                  <a:tcPr marT="91425" marB="91425" marR="91425" marL="91425"/>
                </a:tc>
                <a:tc>
                  <a:txBody>
                    <a:bodyPr>
                      <a:noAutofit/>
                    </a:bodyPr>
                    <a:lstStyle/>
                    <a:p>
                      <a:pPr lvl="0">
                        <a:spcBef>
                          <a:spcPts val="0"/>
                        </a:spcBef>
                        <a:buClr>
                          <a:schemeClr val="dk1"/>
                        </a:buClr>
                        <a:buSzPct val="122222"/>
                        <a:buFont typeface="Arial"/>
                        <a:buNone/>
                      </a:pPr>
                      <a:r>
                        <a:rPr lang="en" sz="900">
                          <a:solidFill>
                            <a:srgbClr val="FFFFFF"/>
                          </a:solidFill>
                        </a:rPr>
                        <a:t>throttle_pos</a:t>
                      </a:r>
                    </a:p>
                    <a:p>
                      <a:pPr lvl="0">
                        <a:spcBef>
                          <a:spcPts val="0"/>
                        </a:spcBef>
                        <a:buNone/>
                      </a:pPr>
                      <a:r>
                        <a:t/>
                      </a:r>
                      <a:endParaRPr/>
                    </a:p>
                  </a:txBody>
                  <a:tcPr marT="91425" marB="91425" marR="91425" marL="91425"/>
                </a:tc>
                <a:tc>
                  <a:txBody>
                    <a:bodyPr>
                      <a:noAutofit/>
                    </a:bodyPr>
                    <a:lstStyle/>
                    <a:p>
                      <a:pPr lvl="0">
                        <a:spcBef>
                          <a:spcPts val="0"/>
                        </a:spcBef>
                        <a:buClr>
                          <a:schemeClr val="dk1"/>
                        </a:buClr>
                        <a:buSzPct val="122222"/>
                        <a:buFont typeface="Arial"/>
                        <a:buNone/>
                      </a:pPr>
                      <a:r>
                        <a:rPr lang="en" sz="900">
                          <a:solidFill>
                            <a:srgbClr val="FFFFFF"/>
                          </a:solidFill>
                        </a:rPr>
                        <a:t>latitude</a:t>
                      </a:r>
                    </a:p>
                    <a:p>
                      <a:pPr lvl="0">
                        <a:spcBef>
                          <a:spcPts val="0"/>
                        </a:spcBef>
                        <a:buNone/>
                      </a:pPr>
                      <a:r>
                        <a:t/>
                      </a:r>
                      <a:endParaRPr/>
                    </a:p>
                  </a:txBody>
                  <a:tcPr marT="91425" marB="91425" marR="91425" marL="91425"/>
                </a:tc>
                <a:tc>
                  <a:txBody>
                    <a:bodyPr>
                      <a:noAutofit/>
                    </a:bodyPr>
                    <a:lstStyle/>
                    <a:p>
                      <a:pPr lvl="0">
                        <a:spcBef>
                          <a:spcPts val="0"/>
                        </a:spcBef>
                        <a:buNone/>
                      </a:pPr>
                      <a:r>
                        <a:rPr lang="en" sz="900">
                          <a:solidFill>
                            <a:srgbClr val="FFFFFF"/>
                          </a:solidFill>
                        </a:rPr>
                        <a:t>longitude</a:t>
                      </a:r>
                    </a:p>
                  </a:txBody>
                  <a:tcPr marT="91425" marB="91425" marR="91425" marL="91425"/>
                </a:tc>
                <a:tc>
                  <a:txBody>
                    <a:bodyPr>
                      <a:noAutofit/>
                    </a:bodyPr>
                    <a:lstStyle/>
                    <a:p>
                      <a:pPr lvl="0">
                        <a:spcBef>
                          <a:spcPts val="0"/>
                        </a:spcBef>
                        <a:buClr>
                          <a:schemeClr val="dk1"/>
                        </a:buClr>
                        <a:buSzPct val="122222"/>
                        <a:buFont typeface="Arial"/>
                        <a:buNone/>
                      </a:pPr>
                      <a:r>
                        <a:rPr lang="en" sz="900">
                          <a:solidFill>
                            <a:srgbClr val="FFFFFF"/>
                          </a:solidFill>
                        </a:rPr>
                        <a:t>altitude</a:t>
                      </a:r>
                    </a:p>
                    <a:p>
                      <a:pPr lvl="0">
                        <a:spcBef>
                          <a:spcPts val="0"/>
                        </a:spcBef>
                        <a:buNone/>
                      </a:pPr>
                      <a:r>
                        <a:t/>
                      </a:r>
                      <a:endParaRPr/>
                    </a:p>
                  </a:txBody>
                  <a:tcPr marT="91425" marB="91425" marR="91425" marL="91425"/>
                </a:tc>
                <a:tc>
                  <a:txBody>
                    <a:bodyPr>
                      <a:noAutofit/>
                    </a:bodyPr>
                    <a:lstStyle/>
                    <a:p>
                      <a:pPr lvl="0">
                        <a:spcBef>
                          <a:spcPts val="0"/>
                        </a:spcBef>
                        <a:buNone/>
                      </a:pPr>
                      <a:r>
                        <a:rPr lang="en" sz="900">
                          <a:solidFill>
                            <a:srgbClr val="FFFFFF"/>
                          </a:solidFill>
                        </a:rPr>
                        <a:t>speed</a:t>
                      </a:r>
                    </a:p>
                  </a:txBody>
                  <a:tcPr marT="91425" marB="91425" marR="91425" marL="91425"/>
                </a:tc>
                <a:tc>
                  <a:txBody>
                    <a:bodyPr>
                      <a:noAutofit/>
                    </a:bodyPr>
                    <a:lstStyle/>
                    <a:p>
                      <a:pPr lvl="0">
                        <a:spcBef>
                          <a:spcPts val="0"/>
                        </a:spcBef>
                        <a:buNone/>
                      </a:pPr>
                      <a:r>
                        <a:rPr lang="en" sz="900">
                          <a:solidFill>
                            <a:srgbClr val="FFFFFF"/>
                          </a:solidFill>
                        </a:rPr>
                        <a:t>date</a:t>
                      </a:r>
                    </a:p>
                  </a:txBody>
                  <a:tcPr marT="91425" marB="91425" marR="91425" marL="91425"/>
                </a:tc>
                <a:tc>
                  <a:txBody>
                    <a:bodyPr>
                      <a:noAutofit/>
                    </a:bodyPr>
                    <a:lstStyle/>
                    <a:p>
                      <a:pPr lvl="0">
                        <a:spcBef>
                          <a:spcPts val="0"/>
                        </a:spcBef>
                        <a:buClr>
                          <a:schemeClr val="dk1"/>
                        </a:buClr>
                        <a:buSzPct val="122222"/>
                        <a:buFont typeface="Arial"/>
                        <a:buNone/>
                      </a:pPr>
                      <a:r>
                        <a:rPr lang="en" sz="900">
                          <a:solidFill>
                            <a:srgbClr val="FFFFFF"/>
                          </a:solidFill>
                        </a:rPr>
                        <a:t>time</a:t>
                      </a:r>
                    </a:p>
                    <a:p>
                      <a:pPr lvl="0">
                        <a:spcBef>
                          <a:spcPts val="0"/>
                        </a:spcBef>
                        <a:buNone/>
                      </a:pPr>
                      <a:r>
                        <a:t/>
                      </a:r>
                      <a:endParaRPr/>
                    </a:p>
                  </a:txBody>
                  <a:tcPr marT="91425" marB="91425" marR="91425" marL="91425"/>
                </a:tc>
              </a:tr>
              <a:tr h="582825">
                <a:tc>
                  <a:txBody>
                    <a:bodyPr>
                      <a:noAutofit/>
                    </a:bodyPr>
                    <a:lstStyle/>
                    <a:p>
                      <a:pPr lvl="0">
                        <a:spcBef>
                          <a:spcPts val="0"/>
                        </a:spcBef>
                        <a:buNone/>
                      </a:pPr>
                      <a:r>
                        <a:rPr lang="en" sz="1200">
                          <a:solidFill>
                            <a:srgbClr val="FFFFFF"/>
                          </a:solidFill>
                        </a:rPr>
                        <a:t>1</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1200</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23</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460</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33</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18.2345</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27.6789</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540</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43</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29/06/17</a:t>
                      </a:r>
                    </a:p>
                  </a:txBody>
                  <a:tcPr marT="91425" marB="91425" marR="91425" marL="91425"/>
                </a:tc>
                <a:tc>
                  <a:txBody>
                    <a:bodyPr>
                      <a:noAutofit/>
                    </a:bodyPr>
                    <a:lstStyle/>
                    <a:p>
                      <a:pPr lvl="0">
                        <a:spcBef>
                          <a:spcPts val="0"/>
                        </a:spcBef>
                        <a:buClr>
                          <a:schemeClr val="dk1"/>
                        </a:buClr>
                        <a:buSzPct val="91666"/>
                        <a:buFont typeface="Arial"/>
                        <a:buNone/>
                      </a:pPr>
                      <a:r>
                        <a:rPr lang="en" sz="1200">
                          <a:solidFill>
                            <a:srgbClr val="FFFFFF"/>
                          </a:solidFill>
                        </a:rPr>
                        <a:t>13:10:00</a:t>
                      </a:r>
                    </a:p>
                  </a:txBody>
                  <a:tcPr marT="91425" marB="91425" marR="91425" marL="91425"/>
                </a:tc>
              </a:tr>
              <a:tr h="582825">
                <a:tc>
                  <a:txBody>
                    <a:bodyPr>
                      <a:noAutofit/>
                    </a:bodyPr>
                    <a:lstStyle/>
                    <a:p>
                      <a:pPr lvl="0" rtl="0">
                        <a:spcBef>
                          <a:spcPts val="0"/>
                        </a:spcBef>
                        <a:buNone/>
                      </a:pPr>
                      <a:r>
                        <a:rPr lang="en" sz="1200">
                          <a:solidFill>
                            <a:srgbClr val="FFFFFF"/>
                          </a:solidFill>
                        </a:rPr>
                        <a:t>2</a:t>
                      </a:r>
                    </a:p>
                  </a:txBody>
                  <a:tcPr marT="91425" marB="91425" marR="91425" marL="91425"/>
                </a:tc>
                <a:tc>
                  <a:txBody>
                    <a:bodyPr>
                      <a:noAutofit/>
                    </a:bodyPr>
                    <a:lstStyle/>
                    <a:p>
                      <a:pPr lvl="0" rtl="0">
                        <a:spcBef>
                          <a:spcPts val="0"/>
                        </a:spcBef>
                        <a:buNone/>
                      </a:pPr>
                      <a:r>
                        <a:rPr lang="en" sz="1200">
                          <a:solidFill>
                            <a:srgbClr val="FFFFFF"/>
                          </a:solidFill>
                        </a:rPr>
                        <a:t>1260</a:t>
                      </a:r>
                    </a:p>
                  </a:txBody>
                  <a:tcPr marT="91425" marB="91425" marR="91425" marL="91425"/>
                </a:tc>
                <a:tc>
                  <a:txBody>
                    <a:bodyPr>
                      <a:noAutofit/>
                    </a:bodyPr>
                    <a:lstStyle/>
                    <a:p>
                      <a:pPr lvl="0" rtl="0">
                        <a:spcBef>
                          <a:spcPts val="0"/>
                        </a:spcBef>
                        <a:buNone/>
                      </a:pPr>
                      <a:r>
                        <a:rPr lang="en" sz="1200">
                          <a:solidFill>
                            <a:srgbClr val="FFFFFF"/>
                          </a:solidFill>
                        </a:rPr>
                        <a:t>25</a:t>
                      </a:r>
                    </a:p>
                  </a:txBody>
                  <a:tcPr marT="91425" marB="91425" marR="91425" marL="91425"/>
                </a:tc>
                <a:tc>
                  <a:txBody>
                    <a:bodyPr>
                      <a:noAutofit/>
                    </a:bodyPr>
                    <a:lstStyle/>
                    <a:p>
                      <a:pPr lvl="0" rtl="0">
                        <a:spcBef>
                          <a:spcPts val="0"/>
                        </a:spcBef>
                        <a:buNone/>
                      </a:pPr>
                      <a:r>
                        <a:rPr lang="en" sz="1200">
                          <a:solidFill>
                            <a:srgbClr val="FFFFFF"/>
                          </a:solidFill>
                        </a:rPr>
                        <a:t>470</a:t>
                      </a:r>
                    </a:p>
                  </a:txBody>
                  <a:tcPr marT="91425" marB="91425" marR="91425" marL="91425"/>
                </a:tc>
                <a:tc>
                  <a:txBody>
                    <a:bodyPr>
                      <a:noAutofit/>
                    </a:bodyPr>
                    <a:lstStyle/>
                    <a:p>
                      <a:pPr lvl="0" rtl="0">
                        <a:spcBef>
                          <a:spcPts val="0"/>
                        </a:spcBef>
                        <a:buNone/>
                      </a:pPr>
                      <a:r>
                        <a:rPr lang="en" sz="1200">
                          <a:solidFill>
                            <a:srgbClr val="FFFFFF"/>
                          </a:solidFill>
                        </a:rPr>
                        <a:t>36</a:t>
                      </a:r>
                    </a:p>
                  </a:txBody>
                  <a:tcPr marT="91425" marB="91425" marR="91425" marL="91425"/>
                </a:tc>
                <a:tc>
                  <a:txBody>
                    <a:bodyPr>
                      <a:noAutofit/>
                    </a:bodyPr>
                    <a:lstStyle/>
                    <a:p>
                      <a:pPr lvl="0" rtl="0">
                        <a:spcBef>
                          <a:spcPts val="0"/>
                        </a:spcBef>
                        <a:buNone/>
                      </a:pPr>
                      <a:r>
                        <a:rPr lang="en" sz="1200">
                          <a:solidFill>
                            <a:srgbClr val="FFFFFF"/>
                          </a:solidFill>
                        </a:rPr>
                        <a:t>18.3012</a:t>
                      </a:r>
                    </a:p>
                  </a:txBody>
                  <a:tcPr marT="91425" marB="91425" marR="91425" marL="91425"/>
                </a:tc>
                <a:tc>
                  <a:txBody>
                    <a:bodyPr>
                      <a:noAutofit/>
                    </a:bodyPr>
                    <a:lstStyle/>
                    <a:p>
                      <a:pPr lvl="0" rtl="0">
                        <a:spcBef>
                          <a:spcPts val="0"/>
                        </a:spcBef>
                        <a:buNone/>
                      </a:pPr>
                      <a:r>
                        <a:rPr lang="en" sz="1200">
                          <a:solidFill>
                            <a:srgbClr val="FFFFFF"/>
                          </a:solidFill>
                        </a:rPr>
                        <a:t>27.7777</a:t>
                      </a:r>
                    </a:p>
                  </a:txBody>
                  <a:tcPr marT="91425" marB="91425" marR="91425" marL="91425"/>
                </a:tc>
                <a:tc>
                  <a:txBody>
                    <a:bodyPr>
                      <a:noAutofit/>
                    </a:bodyPr>
                    <a:lstStyle/>
                    <a:p>
                      <a:pPr lvl="0" rtl="0">
                        <a:spcBef>
                          <a:spcPts val="0"/>
                        </a:spcBef>
                        <a:buNone/>
                      </a:pPr>
                      <a:r>
                        <a:rPr lang="en" sz="1200">
                          <a:solidFill>
                            <a:srgbClr val="FFFFFF"/>
                          </a:solidFill>
                        </a:rPr>
                        <a:t>530</a:t>
                      </a:r>
                    </a:p>
                  </a:txBody>
                  <a:tcPr marT="91425" marB="91425" marR="91425" marL="91425"/>
                </a:tc>
                <a:tc>
                  <a:txBody>
                    <a:bodyPr>
                      <a:noAutofit/>
                    </a:bodyPr>
                    <a:lstStyle/>
                    <a:p>
                      <a:pPr lvl="0" rtl="0">
                        <a:spcBef>
                          <a:spcPts val="0"/>
                        </a:spcBef>
                        <a:buNone/>
                      </a:pPr>
                      <a:r>
                        <a:rPr lang="en" sz="1200">
                          <a:solidFill>
                            <a:srgbClr val="FFFFFF"/>
                          </a:solidFill>
                        </a:rPr>
                        <a:t>47</a:t>
                      </a:r>
                    </a:p>
                  </a:txBody>
                  <a:tcPr marT="91425" marB="91425" marR="91425" marL="91425"/>
                </a:tc>
                <a:tc>
                  <a:txBody>
                    <a:bodyPr>
                      <a:noAutofit/>
                    </a:bodyPr>
                    <a:lstStyle/>
                    <a:p>
                      <a:pPr lvl="0" rtl="0">
                        <a:spcBef>
                          <a:spcPts val="0"/>
                        </a:spcBef>
                        <a:buNone/>
                      </a:pPr>
                      <a:r>
                        <a:rPr lang="en" sz="1200">
                          <a:solidFill>
                            <a:srgbClr val="FFFFFF"/>
                          </a:solidFill>
                        </a:rPr>
                        <a:t>29/06/17</a:t>
                      </a:r>
                    </a:p>
                  </a:txBody>
                  <a:tcPr marT="91425" marB="91425" marR="91425" marL="91425"/>
                </a:tc>
                <a:tc>
                  <a:txBody>
                    <a:bodyPr>
                      <a:noAutofit/>
                    </a:bodyPr>
                    <a:lstStyle/>
                    <a:p>
                      <a:pPr lvl="0" rtl="0">
                        <a:spcBef>
                          <a:spcPts val="0"/>
                        </a:spcBef>
                        <a:buNone/>
                      </a:pPr>
                      <a:r>
                        <a:rPr lang="en" sz="1200">
                          <a:solidFill>
                            <a:srgbClr val="FFFFFF"/>
                          </a:solidFill>
                        </a:rPr>
                        <a:t>13:10:10</a:t>
                      </a:r>
                    </a:p>
                  </a:txBody>
                  <a:tcPr marT="91425" marB="91425" marR="91425" marL="91425"/>
                </a:tc>
              </a:tr>
              <a:tr h="582825">
                <a:tc>
                  <a:txBody>
                    <a:bodyPr>
                      <a:noAutofit/>
                    </a:bodyPr>
                    <a:lstStyle/>
                    <a:p>
                      <a:pPr lvl="0" rtl="0">
                        <a:spcBef>
                          <a:spcPts val="0"/>
                        </a:spcBef>
                        <a:buNone/>
                      </a:pPr>
                      <a:r>
                        <a:rPr lang="en" sz="1200">
                          <a:solidFill>
                            <a:srgbClr val="FFFFFF"/>
                          </a:solidFill>
                        </a:rPr>
                        <a:t>3</a:t>
                      </a:r>
                    </a:p>
                  </a:txBody>
                  <a:tcPr marT="91425" marB="91425" marR="91425" marL="91425"/>
                </a:tc>
                <a:tc>
                  <a:txBody>
                    <a:bodyPr>
                      <a:noAutofit/>
                    </a:bodyPr>
                    <a:lstStyle/>
                    <a:p>
                      <a:pPr lvl="0" rtl="0">
                        <a:spcBef>
                          <a:spcPts val="0"/>
                        </a:spcBef>
                        <a:buNone/>
                      </a:pPr>
                      <a:r>
                        <a:rPr lang="en" sz="1200">
                          <a:solidFill>
                            <a:srgbClr val="FFFFFF"/>
                          </a:solidFill>
                        </a:rPr>
                        <a:t>1300</a:t>
                      </a:r>
                    </a:p>
                  </a:txBody>
                  <a:tcPr marT="91425" marB="91425" marR="91425" marL="91425"/>
                </a:tc>
                <a:tc>
                  <a:txBody>
                    <a:bodyPr>
                      <a:noAutofit/>
                    </a:bodyPr>
                    <a:lstStyle/>
                    <a:p>
                      <a:pPr lvl="0" rtl="0">
                        <a:spcBef>
                          <a:spcPts val="0"/>
                        </a:spcBef>
                        <a:buNone/>
                      </a:pPr>
                      <a:r>
                        <a:rPr lang="en" sz="1200">
                          <a:solidFill>
                            <a:srgbClr val="FFFFFF"/>
                          </a:solidFill>
                        </a:rPr>
                        <a:t>29</a:t>
                      </a:r>
                    </a:p>
                  </a:txBody>
                  <a:tcPr marT="91425" marB="91425" marR="91425" marL="91425"/>
                </a:tc>
                <a:tc>
                  <a:txBody>
                    <a:bodyPr>
                      <a:noAutofit/>
                    </a:bodyPr>
                    <a:lstStyle/>
                    <a:p>
                      <a:pPr lvl="0" rtl="0">
                        <a:spcBef>
                          <a:spcPts val="0"/>
                        </a:spcBef>
                        <a:buNone/>
                      </a:pPr>
                      <a:r>
                        <a:rPr lang="en" sz="1200">
                          <a:solidFill>
                            <a:srgbClr val="FFFFFF"/>
                          </a:solidFill>
                        </a:rPr>
                        <a:t>480</a:t>
                      </a:r>
                    </a:p>
                  </a:txBody>
                  <a:tcPr marT="91425" marB="91425" marR="91425" marL="91425"/>
                </a:tc>
                <a:tc>
                  <a:txBody>
                    <a:bodyPr>
                      <a:noAutofit/>
                    </a:bodyPr>
                    <a:lstStyle/>
                    <a:p>
                      <a:pPr lvl="0" rtl="0">
                        <a:spcBef>
                          <a:spcPts val="0"/>
                        </a:spcBef>
                        <a:buNone/>
                      </a:pPr>
                      <a:r>
                        <a:rPr lang="en" sz="1200">
                          <a:solidFill>
                            <a:srgbClr val="FFFFFF"/>
                          </a:solidFill>
                        </a:rPr>
                        <a:t>41</a:t>
                      </a:r>
                    </a:p>
                  </a:txBody>
                  <a:tcPr marT="91425" marB="91425" marR="91425" marL="91425"/>
                </a:tc>
                <a:tc>
                  <a:txBody>
                    <a:bodyPr>
                      <a:noAutofit/>
                    </a:bodyPr>
                    <a:lstStyle/>
                    <a:p>
                      <a:pPr lvl="0" rtl="0">
                        <a:spcBef>
                          <a:spcPts val="0"/>
                        </a:spcBef>
                        <a:buNone/>
                      </a:pPr>
                      <a:r>
                        <a:rPr lang="en" sz="1200">
                          <a:solidFill>
                            <a:srgbClr val="FFFFFF"/>
                          </a:solidFill>
                        </a:rPr>
                        <a:t>18.3113</a:t>
                      </a:r>
                    </a:p>
                  </a:txBody>
                  <a:tcPr marT="91425" marB="91425" marR="91425" marL="91425"/>
                </a:tc>
                <a:tc>
                  <a:txBody>
                    <a:bodyPr>
                      <a:noAutofit/>
                    </a:bodyPr>
                    <a:lstStyle/>
                    <a:p>
                      <a:pPr lvl="0" rtl="0">
                        <a:spcBef>
                          <a:spcPts val="0"/>
                        </a:spcBef>
                        <a:buNone/>
                      </a:pPr>
                      <a:r>
                        <a:rPr lang="en" sz="1200">
                          <a:solidFill>
                            <a:srgbClr val="FFFFFF"/>
                          </a:solidFill>
                        </a:rPr>
                        <a:t>28.1234</a:t>
                      </a:r>
                    </a:p>
                  </a:txBody>
                  <a:tcPr marT="91425" marB="91425" marR="91425" marL="91425"/>
                </a:tc>
                <a:tc>
                  <a:txBody>
                    <a:bodyPr>
                      <a:noAutofit/>
                    </a:bodyPr>
                    <a:lstStyle/>
                    <a:p>
                      <a:pPr lvl="0" rtl="0">
                        <a:spcBef>
                          <a:spcPts val="0"/>
                        </a:spcBef>
                        <a:buNone/>
                      </a:pPr>
                      <a:r>
                        <a:rPr lang="en" sz="1200">
                          <a:solidFill>
                            <a:srgbClr val="FFFFFF"/>
                          </a:solidFill>
                        </a:rPr>
                        <a:t>550</a:t>
                      </a:r>
                    </a:p>
                  </a:txBody>
                  <a:tcPr marT="91425" marB="91425" marR="91425" marL="91425"/>
                </a:tc>
                <a:tc>
                  <a:txBody>
                    <a:bodyPr>
                      <a:noAutofit/>
                    </a:bodyPr>
                    <a:lstStyle/>
                    <a:p>
                      <a:pPr lvl="0" rtl="0">
                        <a:spcBef>
                          <a:spcPts val="0"/>
                        </a:spcBef>
                        <a:buNone/>
                      </a:pPr>
                      <a:r>
                        <a:rPr lang="en" sz="1200">
                          <a:solidFill>
                            <a:srgbClr val="FFFFFF"/>
                          </a:solidFill>
                        </a:rPr>
                        <a:t>49</a:t>
                      </a:r>
                    </a:p>
                  </a:txBody>
                  <a:tcPr marT="91425" marB="91425" marR="91425" marL="91425"/>
                </a:tc>
                <a:tc>
                  <a:txBody>
                    <a:bodyPr>
                      <a:noAutofit/>
                    </a:bodyPr>
                    <a:lstStyle/>
                    <a:p>
                      <a:pPr lvl="0" rtl="0">
                        <a:spcBef>
                          <a:spcPts val="0"/>
                        </a:spcBef>
                        <a:buNone/>
                      </a:pPr>
                      <a:r>
                        <a:rPr lang="en" sz="1200">
                          <a:solidFill>
                            <a:srgbClr val="FFFFFF"/>
                          </a:solidFill>
                        </a:rPr>
                        <a:t>29/06/17</a:t>
                      </a:r>
                    </a:p>
                  </a:txBody>
                  <a:tcPr marT="91425" marB="91425" marR="91425" marL="91425"/>
                </a:tc>
                <a:tc>
                  <a:txBody>
                    <a:bodyPr>
                      <a:noAutofit/>
                    </a:bodyPr>
                    <a:lstStyle/>
                    <a:p>
                      <a:pPr lvl="0" rtl="0">
                        <a:spcBef>
                          <a:spcPts val="0"/>
                        </a:spcBef>
                        <a:buNone/>
                      </a:pPr>
                      <a:r>
                        <a:rPr lang="en" sz="1200">
                          <a:solidFill>
                            <a:srgbClr val="FFFFFF"/>
                          </a:solidFill>
                        </a:rPr>
                        <a:t>13:10:20</a:t>
                      </a: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ctrTitle"/>
          </p:nvPr>
        </p:nvSpPr>
        <p:spPr>
          <a:xfrm>
            <a:off x="286175" y="958100"/>
            <a:ext cx="8118600" cy="592500"/>
          </a:xfrm>
          <a:prstGeom prst="rect">
            <a:avLst/>
          </a:prstGeom>
        </p:spPr>
        <p:txBody>
          <a:bodyPr anchorCtr="0" anchor="b" bIns="91425" lIns="91425" rIns="91425" tIns="91425">
            <a:noAutofit/>
          </a:bodyPr>
          <a:lstStyle/>
          <a:p>
            <a:pPr lvl="0" rtl="0">
              <a:spcBef>
                <a:spcPts val="0"/>
              </a:spcBef>
              <a:buNone/>
            </a:pPr>
            <a:r>
              <a:rPr lang="en" sz="2800"/>
              <a:t>Secondary</a:t>
            </a:r>
            <a:r>
              <a:rPr lang="en" sz="2800"/>
              <a:t> Table</a:t>
            </a:r>
          </a:p>
        </p:txBody>
      </p:sp>
      <p:sp>
        <p:nvSpPr>
          <p:cNvPr id="253" name="Shape 253"/>
          <p:cNvSpPr txBox="1"/>
          <p:nvPr>
            <p:ph idx="1" type="subTitle"/>
          </p:nvPr>
        </p:nvSpPr>
        <p:spPr>
          <a:xfrm>
            <a:off x="1716600" y="4374475"/>
            <a:ext cx="5710800" cy="516900"/>
          </a:xfrm>
          <a:prstGeom prst="rect">
            <a:avLst/>
          </a:prstGeom>
        </p:spPr>
        <p:txBody>
          <a:bodyPr anchorCtr="0" anchor="t" bIns="91425" lIns="91425" rIns="91425" tIns="91425">
            <a:noAutofit/>
          </a:bodyPr>
          <a:lstStyle/>
          <a:p>
            <a:pPr lvl="0" rtl="0" algn="ctr">
              <a:spcBef>
                <a:spcPts val="0"/>
              </a:spcBef>
              <a:buNone/>
            </a:pPr>
            <a:r>
              <a:rPr lang="en" sz="1500"/>
              <a:t>Format in which trip-wise details are stored in Secondary Table</a:t>
            </a:r>
          </a:p>
        </p:txBody>
      </p:sp>
      <p:graphicFrame>
        <p:nvGraphicFramePr>
          <p:cNvPr id="254" name="Shape 254"/>
          <p:cNvGraphicFramePr/>
          <p:nvPr/>
        </p:nvGraphicFramePr>
        <p:xfrm>
          <a:off x="60487" y="1878500"/>
          <a:ext cx="3000000" cy="3000000"/>
        </p:xfrm>
        <a:graphic>
          <a:graphicData uri="http://schemas.openxmlformats.org/drawingml/2006/table">
            <a:tbl>
              <a:tblPr>
                <a:noFill/>
                <a:tableStyleId>{9BD22C5D-61B2-4994-A58B-4052D16FBD72}</a:tableStyleId>
              </a:tblPr>
              <a:tblGrid>
                <a:gridCol w="354575"/>
                <a:gridCol w="826225"/>
                <a:gridCol w="678500"/>
                <a:gridCol w="752725"/>
                <a:gridCol w="754500"/>
                <a:gridCol w="666275"/>
                <a:gridCol w="765300"/>
                <a:gridCol w="751725"/>
                <a:gridCol w="574750"/>
                <a:gridCol w="1212125"/>
                <a:gridCol w="813175"/>
                <a:gridCol w="873150"/>
              </a:tblGrid>
              <a:tr h="600275">
                <a:tc>
                  <a:txBody>
                    <a:bodyPr>
                      <a:noAutofit/>
                    </a:bodyPr>
                    <a:lstStyle/>
                    <a:p>
                      <a:pPr lvl="0" rtl="0">
                        <a:spcBef>
                          <a:spcPts val="0"/>
                        </a:spcBef>
                        <a:buNone/>
                      </a:pPr>
                      <a:r>
                        <a:rPr lang="en" sz="900">
                          <a:solidFill>
                            <a:srgbClr val="FFFFFF"/>
                          </a:solidFill>
                        </a:rPr>
                        <a:t>Serial </a:t>
                      </a:r>
                    </a:p>
                  </a:txBody>
                  <a:tcPr marT="91425" marB="91425" marR="91425" marL="91425"/>
                </a:tc>
                <a:tc>
                  <a:txBody>
                    <a:bodyPr>
                      <a:noAutofit/>
                    </a:bodyPr>
                    <a:lstStyle/>
                    <a:p>
                      <a:pPr lvl="0" rtl="0">
                        <a:spcBef>
                          <a:spcPts val="0"/>
                        </a:spcBef>
                        <a:buNone/>
                      </a:pPr>
                      <a:r>
                        <a:rPr lang="en" sz="900">
                          <a:solidFill>
                            <a:srgbClr val="FFFFFF"/>
                          </a:solidFill>
                        </a:rPr>
                        <a:t>trip_duration</a:t>
                      </a:r>
                    </a:p>
                  </a:txBody>
                  <a:tcPr marT="91425" marB="91425" marR="91425" marL="91425"/>
                </a:tc>
                <a:tc>
                  <a:txBody>
                    <a:bodyPr>
                      <a:noAutofit/>
                    </a:bodyPr>
                    <a:lstStyle/>
                    <a:p>
                      <a:pPr lvl="0" rtl="0">
                        <a:spcBef>
                          <a:spcPts val="0"/>
                        </a:spcBef>
                        <a:buNone/>
                      </a:pPr>
                      <a:r>
                        <a:rPr lang="en" sz="900">
                          <a:solidFill>
                            <a:srgbClr val="FFFFFF"/>
                          </a:solidFill>
                        </a:rPr>
                        <a:t>distance</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avg_speed</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avg_erpm</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avg_load</a:t>
                      </a:r>
                    </a:p>
                  </a:txBody>
                  <a:tcPr marT="91425" marB="91425" marR="91425" marL="91425"/>
                </a:tc>
                <a:tc>
                  <a:txBody>
                    <a:bodyPr>
                      <a:noAutofit/>
                    </a:bodyPr>
                    <a:lstStyle/>
                    <a:p>
                      <a:pPr lvl="0" rtl="0">
                        <a:spcBef>
                          <a:spcPts val="0"/>
                        </a:spcBef>
                        <a:buNone/>
                      </a:pPr>
                      <a:r>
                        <a:rPr lang="en" sz="900">
                          <a:solidFill>
                            <a:srgbClr val="FFFFFF"/>
                          </a:solidFill>
                        </a:rPr>
                        <a:t>latitude</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longitude</a:t>
                      </a:r>
                    </a:p>
                  </a:txBody>
                  <a:tcPr marT="91425" marB="91425" marR="91425" marL="91425"/>
                </a:tc>
                <a:tc>
                  <a:txBody>
                    <a:bodyPr>
                      <a:noAutofit/>
                    </a:bodyPr>
                    <a:lstStyle/>
                    <a:p>
                      <a:pPr lvl="0" rtl="0">
                        <a:spcBef>
                          <a:spcPts val="0"/>
                        </a:spcBef>
                        <a:buNone/>
                      </a:pPr>
                      <a:r>
                        <a:rPr lang="en" sz="900">
                          <a:solidFill>
                            <a:srgbClr val="FFFFFF"/>
                          </a:solidFill>
                        </a:rPr>
                        <a:t>altitude</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start_time</a:t>
                      </a:r>
                    </a:p>
                  </a:txBody>
                  <a:tcPr marT="91425" marB="91425" marR="91425" marL="91425"/>
                </a:tc>
                <a:tc>
                  <a:txBody>
                    <a:bodyPr>
                      <a:noAutofit/>
                    </a:bodyPr>
                    <a:lstStyle/>
                    <a:p>
                      <a:pPr lvl="0" rtl="0">
                        <a:spcBef>
                          <a:spcPts val="0"/>
                        </a:spcBef>
                        <a:buNone/>
                      </a:pPr>
                      <a:r>
                        <a:rPr lang="en" sz="900">
                          <a:solidFill>
                            <a:srgbClr val="FFFFFF"/>
                          </a:solidFill>
                        </a:rPr>
                        <a:t>date</a:t>
                      </a:r>
                    </a:p>
                  </a:txBody>
                  <a:tcPr marT="91425" marB="91425" marR="91425" marL="91425"/>
                </a:tc>
                <a:tc>
                  <a:txBody>
                    <a:bodyPr>
                      <a:noAutofit/>
                    </a:bodyPr>
                    <a:lstStyle/>
                    <a:p>
                      <a:pPr lvl="0" rtl="0">
                        <a:spcBef>
                          <a:spcPts val="0"/>
                        </a:spcBef>
                        <a:buNone/>
                      </a:pPr>
                      <a:r>
                        <a:rPr lang="en" sz="900">
                          <a:solidFill>
                            <a:srgbClr val="FFFFFF"/>
                          </a:solidFill>
                        </a:rPr>
                        <a:t>end_</a:t>
                      </a:r>
                      <a:r>
                        <a:rPr lang="en" sz="900">
                          <a:solidFill>
                            <a:srgbClr val="FFFFFF"/>
                          </a:solidFill>
                        </a:rPr>
                        <a:t>time</a:t>
                      </a:r>
                    </a:p>
                    <a:p>
                      <a:pPr lvl="0" rtl="0">
                        <a:spcBef>
                          <a:spcPts val="0"/>
                        </a:spcBef>
                        <a:buNone/>
                      </a:pPr>
                      <a:r>
                        <a:t/>
                      </a:r>
                      <a:endParaRPr/>
                    </a:p>
                  </a:txBody>
                  <a:tcPr marT="91425" marB="91425" marR="91425" marL="91425"/>
                </a:tc>
              </a:tr>
              <a:tr h="582825">
                <a:tc>
                  <a:txBody>
                    <a:bodyPr>
                      <a:noAutofit/>
                    </a:bodyPr>
                    <a:lstStyle/>
                    <a:p>
                      <a:pPr lvl="0" rtl="0">
                        <a:spcBef>
                          <a:spcPts val="0"/>
                        </a:spcBef>
                        <a:buNone/>
                      </a:pPr>
                      <a:r>
                        <a:rPr lang="en" sz="1200">
                          <a:solidFill>
                            <a:srgbClr val="FFFFFF"/>
                          </a:solidFill>
                        </a:rPr>
                        <a:t>1</a:t>
                      </a:r>
                    </a:p>
                  </a:txBody>
                  <a:tcPr marT="91425" marB="91425" marR="91425" marL="91425"/>
                </a:tc>
                <a:tc>
                  <a:txBody>
                    <a:bodyPr>
                      <a:noAutofit/>
                    </a:bodyPr>
                    <a:lstStyle/>
                    <a:p>
                      <a:pPr lvl="0" rtl="0">
                        <a:spcBef>
                          <a:spcPts val="0"/>
                        </a:spcBef>
                        <a:buNone/>
                      </a:pPr>
                      <a:r>
                        <a:rPr lang="en" sz="1200">
                          <a:solidFill>
                            <a:srgbClr val="FFFFFF"/>
                          </a:solidFill>
                        </a:rPr>
                        <a:t>00:50:00</a:t>
                      </a:r>
                    </a:p>
                  </a:txBody>
                  <a:tcPr marT="91425" marB="91425" marR="91425" marL="91425"/>
                </a:tc>
                <a:tc>
                  <a:txBody>
                    <a:bodyPr>
                      <a:noAutofit/>
                    </a:bodyPr>
                    <a:lstStyle/>
                    <a:p>
                      <a:pPr lvl="0" rtl="0">
                        <a:spcBef>
                          <a:spcPts val="0"/>
                        </a:spcBef>
                        <a:buNone/>
                      </a:pPr>
                      <a:r>
                        <a:rPr lang="en" sz="1200">
                          <a:solidFill>
                            <a:srgbClr val="FFFFFF"/>
                          </a:solidFill>
                        </a:rPr>
                        <a:t>10</a:t>
                      </a:r>
                    </a:p>
                  </a:txBody>
                  <a:tcPr marT="91425" marB="91425" marR="91425" marL="91425"/>
                </a:tc>
                <a:tc>
                  <a:txBody>
                    <a:bodyPr>
                      <a:noAutofit/>
                    </a:bodyPr>
                    <a:lstStyle/>
                    <a:p>
                      <a:pPr lvl="0" rtl="0">
                        <a:spcBef>
                          <a:spcPts val="0"/>
                        </a:spcBef>
                        <a:buNone/>
                      </a:pPr>
                      <a:r>
                        <a:rPr lang="en" sz="1200">
                          <a:solidFill>
                            <a:srgbClr val="FFFFFF"/>
                          </a:solidFill>
                        </a:rPr>
                        <a:t>460</a:t>
                      </a:r>
                    </a:p>
                  </a:txBody>
                  <a:tcPr marT="91425" marB="91425" marR="91425" marL="91425"/>
                </a:tc>
                <a:tc>
                  <a:txBody>
                    <a:bodyPr>
                      <a:noAutofit/>
                    </a:bodyPr>
                    <a:lstStyle/>
                    <a:p>
                      <a:pPr lvl="0" rtl="0">
                        <a:spcBef>
                          <a:spcPts val="0"/>
                        </a:spcBef>
                        <a:buNone/>
                      </a:pPr>
                      <a:r>
                        <a:rPr lang="en"/>
                        <a:t>2</a:t>
                      </a:r>
                      <a:r>
                        <a:rPr lang="en" sz="1200">
                          <a:solidFill>
                            <a:srgbClr val="FFFFFF"/>
                          </a:solidFill>
                        </a:rPr>
                        <a:t>2500</a:t>
                      </a:r>
                    </a:p>
                  </a:txBody>
                  <a:tcPr marT="91425" marB="91425" marR="91425" marL="91425"/>
                </a:tc>
                <a:tc>
                  <a:txBody>
                    <a:bodyPr>
                      <a:noAutofit/>
                    </a:bodyPr>
                    <a:lstStyle/>
                    <a:p>
                      <a:pPr lvl="0" rtl="0">
                        <a:spcBef>
                          <a:spcPts val="0"/>
                        </a:spcBef>
                        <a:buNone/>
                      </a:pPr>
                      <a:r>
                        <a:rPr lang="en" sz="1200">
                          <a:solidFill>
                            <a:srgbClr val="FFFFFF"/>
                          </a:solidFill>
                        </a:rPr>
                        <a:t>45</a:t>
                      </a:r>
                    </a:p>
                  </a:txBody>
                  <a:tcPr marT="91425" marB="91425" marR="91425" marL="91425"/>
                </a:tc>
                <a:tc>
                  <a:txBody>
                    <a:bodyPr>
                      <a:noAutofit/>
                    </a:bodyPr>
                    <a:lstStyle/>
                    <a:p>
                      <a:pPr lvl="0" rtl="0">
                        <a:spcBef>
                          <a:spcPts val="0"/>
                        </a:spcBef>
                        <a:buNone/>
                      </a:pPr>
                      <a:r>
                        <a:rPr lang="en" sz="1200">
                          <a:solidFill>
                            <a:srgbClr val="FFFFFF"/>
                          </a:solidFill>
                        </a:rPr>
                        <a:t>18.2345</a:t>
                      </a:r>
                    </a:p>
                  </a:txBody>
                  <a:tcPr marT="91425" marB="91425" marR="91425" marL="91425"/>
                </a:tc>
                <a:tc>
                  <a:txBody>
                    <a:bodyPr>
                      <a:noAutofit/>
                    </a:bodyPr>
                    <a:lstStyle/>
                    <a:p>
                      <a:pPr lvl="0" rtl="0">
                        <a:spcBef>
                          <a:spcPts val="0"/>
                        </a:spcBef>
                        <a:buNone/>
                      </a:pPr>
                      <a:r>
                        <a:rPr lang="en" sz="1200">
                          <a:solidFill>
                            <a:srgbClr val="FFFFFF"/>
                          </a:solidFill>
                        </a:rPr>
                        <a:t>27.6789</a:t>
                      </a:r>
                    </a:p>
                  </a:txBody>
                  <a:tcPr marT="91425" marB="91425" marR="91425" marL="91425"/>
                </a:tc>
                <a:tc>
                  <a:txBody>
                    <a:bodyPr>
                      <a:noAutofit/>
                    </a:bodyPr>
                    <a:lstStyle/>
                    <a:p>
                      <a:pPr lvl="0" rtl="0">
                        <a:spcBef>
                          <a:spcPts val="0"/>
                        </a:spcBef>
                        <a:buNone/>
                      </a:pPr>
                      <a:r>
                        <a:rPr lang="en" sz="1200">
                          <a:solidFill>
                            <a:srgbClr val="FFFFFF"/>
                          </a:solidFill>
                        </a:rPr>
                        <a:t>540</a:t>
                      </a:r>
                    </a:p>
                  </a:txBody>
                  <a:tcPr marT="91425" marB="91425" marR="91425" marL="91425"/>
                </a:tc>
                <a:tc>
                  <a:txBody>
                    <a:bodyPr>
                      <a:noAutofit/>
                    </a:bodyPr>
                    <a:lstStyle/>
                    <a:p>
                      <a:pPr lvl="0" rtl="0">
                        <a:spcBef>
                          <a:spcPts val="0"/>
                        </a:spcBef>
                        <a:buNone/>
                      </a:pPr>
                      <a:r>
                        <a:rPr lang="en" sz="1200">
                          <a:solidFill>
                            <a:srgbClr val="FFFFFF"/>
                          </a:solidFill>
                        </a:rPr>
                        <a:t>12:20:00</a:t>
                      </a:r>
                    </a:p>
                  </a:txBody>
                  <a:tcPr marT="91425" marB="91425" marR="91425" marL="91425"/>
                </a:tc>
                <a:tc>
                  <a:txBody>
                    <a:bodyPr>
                      <a:noAutofit/>
                    </a:bodyPr>
                    <a:lstStyle/>
                    <a:p>
                      <a:pPr lvl="0" rtl="0">
                        <a:spcBef>
                          <a:spcPts val="0"/>
                        </a:spcBef>
                        <a:buNone/>
                      </a:pPr>
                      <a:r>
                        <a:rPr lang="en" sz="1200">
                          <a:solidFill>
                            <a:srgbClr val="FFFFFF"/>
                          </a:solidFill>
                        </a:rPr>
                        <a:t>29/06/17</a:t>
                      </a:r>
                    </a:p>
                  </a:txBody>
                  <a:tcPr marT="91425" marB="91425" marR="91425" marL="91425"/>
                </a:tc>
                <a:tc>
                  <a:txBody>
                    <a:bodyPr>
                      <a:noAutofit/>
                    </a:bodyPr>
                    <a:lstStyle/>
                    <a:p>
                      <a:pPr lvl="0" rtl="0">
                        <a:spcBef>
                          <a:spcPts val="0"/>
                        </a:spcBef>
                        <a:buNone/>
                      </a:pPr>
                      <a:r>
                        <a:rPr lang="en" sz="1200">
                          <a:solidFill>
                            <a:srgbClr val="FFFFFF"/>
                          </a:solidFill>
                        </a:rPr>
                        <a:t>13:10:00</a:t>
                      </a:r>
                    </a:p>
                  </a:txBody>
                  <a:tcPr marT="91425" marB="91425" marR="91425" marL="91425"/>
                </a:tc>
              </a:tr>
              <a:tr h="582825">
                <a:tc>
                  <a:txBody>
                    <a:bodyPr>
                      <a:noAutofit/>
                    </a:bodyPr>
                    <a:lstStyle/>
                    <a:p>
                      <a:pPr lvl="0" rtl="0">
                        <a:spcBef>
                          <a:spcPts val="0"/>
                        </a:spcBef>
                        <a:buNone/>
                      </a:pPr>
                      <a:r>
                        <a:rPr lang="en" sz="1200">
                          <a:solidFill>
                            <a:srgbClr val="FFFFFF"/>
                          </a:solidFill>
                        </a:rPr>
                        <a:t>2</a:t>
                      </a:r>
                    </a:p>
                  </a:txBody>
                  <a:tcPr marT="91425" marB="91425" marR="91425" marL="91425"/>
                </a:tc>
                <a:tc>
                  <a:txBody>
                    <a:bodyPr>
                      <a:noAutofit/>
                    </a:bodyPr>
                    <a:lstStyle/>
                    <a:p>
                      <a:pPr lvl="0" rtl="0">
                        <a:spcBef>
                          <a:spcPts val="0"/>
                        </a:spcBef>
                        <a:buNone/>
                      </a:pPr>
                      <a:r>
                        <a:rPr lang="en" sz="1200">
                          <a:solidFill>
                            <a:srgbClr val="FFFFFF"/>
                          </a:solidFill>
                        </a:rPr>
                        <a:t>01:00:10</a:t>
                      </a:r>
                    </a:p>
                  </a:txBody>
                  <a:tcPr marT="91425" marB="91425" marR="91425" marL="91425"/>
                </a:tc>
                <a:tc>
                  <a:txBody>
                    <a:bodyPr>
                      <a:noAutofit/>
                    </a:bodyPr>
                    <a:lstStyle/>
                    <a:p>
                      <a:pPr lvl="0" rtl="0">
                        <a:spcBef>
                          <a:spcPts val="0"/>
                        </a:spcBef>
                        <a:buNone/>
                      </a:pPr>
                      <a:r>
                        <a:rPr lang="en" sz="1200">
                          <a:solidFill>
                            <a:srgbClr val="FFFFFF"/>
                          </a:solidFill>
                        </a:rPr>
                        <a:t>8</a:t>
                      </a:r>
                    </a:p>
                  </a:txBody>
                  <a:tcPr marT="91425" marB="91425" marR="91425" marL="91425"/>
                </a:tc>
                <a:tc>
                  <a:txBody>
                    <a:bodyPr>
                      <a:noAutofit/>
                    </a:bodyPr>
                    <a:lstStyle/>
                    <a:p>
                      <a:pPr lvl="0" rtl="0">
                        <a:spcBef>
                          <a:spcPts val="0"/>
                        </a:spcBef>
                        <a:buNone/>
                      </a:pPr>
                      <a:r>
                        <a:rPr lang="en" sz="1200">
                          <a:solidFill>
                            <a:srgbClr val="FFFFFF"/>
                          </a:solidFill>
                        </a:rPr>
                        <a:t>470</a:t>
                      </a:r>
                    </a:p>
                  </a:txBody>
                  <a:tcPr marT="91425" marB="91425" marR="91425" marL="91425"/>
                </a:tc>
                <a:tc>
                  <a:txBody>
                    <a:bodyPr>
                      <a:noAutofit/>
                    </a:bodyPr>
                    <a:lstStyle/>
                    <a:p>
                      <a:pPr lvl="0" rtl="0">
                        <a:spcBef>
                          <a:spcPts val="0"/>
                        </a:spcBef>
                        <a:buNone/>
                      </a:pPr>
                      <a:r>
                        <a:rPr lang="en" sz="1200">
                          <a:solidFill>
                            <a:srgbClr val="FFFFFF"/>
                          </a:solidFill>
                        </a:rPr>
                        <a:t>1900</a:t>
                      </a:r>
                    </a:p>
                  </a:txBody>
                  <a:tcPr marT="91425" marB="91425" marR="91425" marL="91425"/>
                </a:tc>
                <a:tc>
                  <a:txBody>
                    <a:bodyPr>
                      <a:noAutofit/>
                    </a:bodyPr>
                    <a:lstStyle/>
                    <a:p>
                      <a:pPr lvl="0" rtl="0">
                        <a:spcBef>
                          <a:spcPts val="0"/>
                        </a:spcBef>
                        <a:buNone/>
                      </a:pPr>
                      <a:r>
                        <a:rPr lang="en" sz="1200">
                          <a:solidFill>
                            <a:srgbClr val="FFFFFF"/>
                          </a:solidFill>
                        </a:rPr>
                        <a:t>34</a:t>
                      </a:r>
                    </a:p>
                  </a:txBody>
                  <a:tcPr marT="91425" marB="91425" marR="91425" marL="91425"/>
                </a:tc>
                <a:tc>
                  <a:txBody>
                    <a:bodyPr>
                      <a:noAutofit/>
                    </a:bodyPr>
                    <a:lstStyle/>
                    <a:p>
                      <a:pPr lvl="0" rtl="0">
                        <a:spcBef>
                          <a:spcPts val="0"/>
                        </a:spcBef>
                        <a:buNone/>
                      </a:pPr>
                      <a:r>
                        <a:rPr lang="en" sz="1200">
                          <a:solidFill>
                            <a:srgbClr val="FFFFFF"/>
                          </a:solidFill>
                        </a:rPr>
                        <a:t>18.3012</a:t>
                      </a:r>
                    </a:p>
                  </a:txBody>
                  <a:tcPr marT="91425" marB="91425" marR="91425" marL="91425"/>
                </a:tc>
                <a:tc>
                  <a:txBody>
                    <a:bodyPr>
                      <a:noAutofit/>
                    </a:bodyPr>
                    <a:lstStyle/>
                    <a:p>
                      <a:pPr lvl="0" rtl="0">
                        <a:spcBef>
                          <a:spcPts val="0"/>
                        </a:spcBef>
                        <a:buNone/>
                      </a:pPr>
                      <a:r>
                        <a:rPr lang="en" sz="1200">
                          <a:solidFill>
                            <a:srgbClr val="FFFFFF"/>
                          </a:solidFill>
                        </a:rPr>
                        <a:t>27.7777</a:t>
                      </a:r>
                    </a:p>
                  </a:txBody>
                  <a:tcPr marT="91425" marB="91425" marR="91425" marL="91425"/>
                </a:tc>
                <a:tc>
                  <a:txBody>
                    <a:bodyPr>
                      <a:noAutofit/>
                    </a:bodyPr>
                    <a:lstStyle/>
                    <a:p>
                      <a:pPr lvl="0" rtl="0">
                        <a:spcBef>
                          <a:spcPts val="0"/>
                        </a:spcBef>
                        <a:buNone/>
                      </a:pPr>
                      <a:r>
                        <a:rPr lang="en" sz="1200">
                          <a:solidFill>
                            <a:srgbClr val="FFFFFF"/>
                          </a:solidFill>
                        </a:rPr>
                        <a:t>530</a:t>
                      </a:r>
                    </a:p>
                  </a:txBody>
                  <a:tcPr marT="91425" marB="91425" marR="91425" marL="91425"/>
                </a:tc>
                <a:tc>
                  <a:txBody>
                    <a:bodyPr>
                      <a:noAutofit/>
                    </a:bodyPr>
                    <a:lstStyle/>
                    <a:p>
                      <a:pPr lvl="0" rtl="0">
                        <a:spcBef>
                          <a:spcPts val="0"/>
                        </a:spcBef>
                        <a:buNone/>
                      </a:pPr>
                      <a:r>
                        <a:rPr lang="en" sz="1200">
                          <a:solidFill>
                            <a:srgbClr val="FFFFFF"/>
                          </a:solidFill>
                        </a:rPr>
                        <a:t>12:10:00</a:t>
                      </a:r>
                    </a:p>
                  </a:txBody>
                  <a:tcPr marT="91425" marB="91425" marR="91425" marL="91425"/>
                </a:tc>
                <a:tc>
                  <a:txBody>
                    <a:bodyPr>
                      <a:noAutofit/>
                    </a:bodyPr>
                    <a:lstStyle/>
                    <a:p>
                      <a:pPr lvl="0" rtl="0">
                        <a:spcBef>
                          <a:spcPts val="0"/>
                        </a:spcBef>
                        <a:buNone/>
                      </a:pPr>
                      <a:r>
                        <a:rPr lang="en" sz="1200">
                          <a:solidFill>
                            <a:srgbClr val="FFFFFF"/>
                          </a:solidFill>
                        </a:rPr>
                        <a:t>29/06/17</a:t>
                      </a:r>
                    </a:p>
                  </a:txBody>
                  <a:tcPr marT="91425" marB="91425" marR="91425" marL="91425"/>
                </a:tc>
                <a:tc>
                  <a:txBody>
                    <a:bodyPr>
                      <a:noAutofit/>
                    </a:bodyPr>
                    <a:lstStyle/>
                    <a:p>
                      <a:pPr lvl="0" rtl="0">
                        <a:spcBef>
                          <a:spcPts val="0"/>
                        </a:spcBef>
                        <a:buNone/>
                      </a:pPr>
                      <a:r>
                        <a:rPr lang="en" sz="1200">
                          <a:solidFill>
                            <a:srgbClr val="FFFFFF"/>
                          </a:solidFill>
                        </a:rPr>
                        <a:t>13:10:10</a:t>
                      </a:r>
                    </a:p>
                  </a:txBody>
                  <a:tcPr marT="91425" marB="91425" marR="91425" marL="91425"/>
                </a:tc>
              </a:tr>
              <a:tr h="582825">
                <a:tc>
                  <a:txBody>
                    <a:bodyPr>
                      <a:noAutofit/>
                    </a:bodyPr>
                    <a:lstStyle/>
                    <a:p>
                      <a:pPr lvl="0" rtl="0">
                        <a:spcBef>
                          <a:spcPts val="0"/>
                        </a:spcBef>
                        <a:buNone/>
                      </a:pPr>
                      <a:r>
                        <a:rPr lang="en" sz="1200">
                          <a:solidFill>
                            <a:srgbClr val="FFFFFF"/>
                          </a:solidFill>
                        </a:rPr>
                        <a:t>3</a:t>
                      </a:r>
                    </a:p>
                  </a:txBody>
                  <a:tcPr marT="91425" marB="91425" marR="91425" marL="91425"/>
                </a:tc>
                <a:tc>
                  <a:txBody>
                    <a:bodyPr>
                      <a:noAutofit/>
                    </a:bodyPr>
                    <a:lstStyle/>
                    <a:p>
                      <a:pPr lvl="0" rtl="0">
                        <a:spcBef>
                          <a:spcPts val="0"/>
                        </a:spcBef>
                        <a:buNone/>
                      </a:pPr>
                      <a:r>
                        <a:rPr lang="en" sz="1200">
                          <a:solidFill>
                            <a:srgbClr val="FFFFFF"/>
                          </a:solidFill>
                        </a:rPr>
                        <a:t>00:23:00</a:t>
                      </a:r>
                    </a:p>
                  </a:txBody>
                  <a:tcPr marT="91425" marB="91425" marR="91425" marL="91425"/>
                </a:tc>
                <a:tc>
                  <a:txBody>
                    <a:bodyPr>
                      <a:noAutofit/>
                    </a:bodyPr>
                    <a:lstStyle/>
                    <a:p>
                      <a:pPr lvl="0" rtl="0">
                        <a:spcBef>
                          <a:spcPts val="0"/>
                        </a:spcBef>
                        <a:buNone/>
                      </a:pPr>
                      <a:r>
                        <a:rPr lang="en" sz="1200">
                          <a:solidFill>
                            <a:srgbClr val="FFFFFF"/>
                          </a:solidFill>
                        </a:rPr>
                        <a:t>25</a:t>
                      </a:r>
                    </a:p>
                  </a:txBody>
                  <a:tcPr marT="91425" marB="91425" marR="91425" marL="91425"/>
                </a:tc>
                <a:tc>
                  <a:txBody>
                    <a:bodyPr>
                      <a:noAutofit/>
                    </a:bodyPr>
                    <a:lstStyle/>
                    <a:p>
                      <a:pPr lvl="0" rtl="0">
                        <a:spcBef>
                          <a:spcPts val="0"/>
                        </a:spcBef>
                        <a:buNone/>
                      </a:pPr>
                      <a:r>
                        <a:rPr lang="en" sz="1200">
                          <a:solidFill>
                            <a:srgbClr val="FFFFFF"/>
                          </a:solidFill>
                        </a:rPr>
                        <a:t>480</a:t>
                      </a:r>
                    </a:p>
                  </a:txBody>
                  <a:tcPr marT="91425" marB="91425" marR="91425" marL="91425"/>
                </a:tc>
                <a:tc>
                  <a:txBody>
                    <a:bodyPr>
                      <a:noAutofit/>
                    </a:bodyPr>
                    <a:lstStyle/>
                    <a:p>
                      <a:pPr lvl="0" rtl="0">
                        <a:spcBef>
                          <a:spcPts val="0"/>
                        </a:spcBef>
                        <a:buNone/>
                      </a:pPr>
                      <a:r>
                        <a:rPr lang="en" sz="1200">
                          <a:solidFill>
                            <a:srgbClr val="FFFFFF"/>
                          </a:solidFill>
                        </a:rPr>
                        <a:t>3300</a:t>
                      </a:r>
                    </a:p>
                  </a:txBody>
                  <a:tcPr marT="91425" marB="91425" marR="91425" marL="91425"/>
                </a:tc>
                <a:tc>
                  <a:txBody>
                    <a:bodyPr>
                      <a:noAutofit/>
                    </a:bodyPr>
                    <a:lstStyle/>
                    <a:p>
                      <a:pPr lvl="0" rtl="0">
                        <a:spcBef>
                          <a:spcPts val="0"/>
                        </a:spcBef>
                        <a:buNone/>
                      </a:pPr>
                      <a:r>
                        <a:rPr lang="en" sz="1200">
                          <a:solidFill>
                            <a:srgbClr val="FFFFFF"/>
                          </a:solidFill>
                        </a:rPr>
                        <a:t>65</a:t>
                      </a:r>
                    </a:p>
                  </a:txBody>
                  <a:tcPr marT="91425" marB="91425" marR="91425" marL="91425"/>
                </a:tc>
                <a:tc>
                  <a:txBody>
                    <a:bodyPr>
                      <a:noAutofit/>
                    </a:bodyPr>
                    <a:lstStyle/>
                    <a:p>
                      <a:pPr lvl="0" rtl="0">
                        <a:spcBef>
                          <a:spcPts val="0"/>
                        </a:spcBef>
                        <a:buNone/>
                      </a:pPr>
                      <a:r>
                        <a:rPr lang="en" sz="1200">
                          <a:solidFill>
                            <a:srgbClr val="FFFFFF"/>
                          </a:solidFill>
                        </a:rPr>
                        <a:t>18.3113</a:t>
                      </a:r>
                    </a:p>
                  </a:txBody>
                  <a:tcPr marT="91425" marB="91425" marR="91425" marL="91425"/>
                </a:tc>
                <a:tc>
                  <a:txBody>
                    <a:bodyPr>
                      <a:noAutofit/>
                    </a:bodyPr>
                    <a:lstStyle/>
                    <a:p>
                      <a:pPr lvl="0" rtl="0">
                        <a:spcBef>
                          <a:spcPts val="0"/>
                        </a:spcBef>
                        <a:buNone/>
                      </a:pPr>
                      <a:r>
                        <a:rPr lang="en" sz="1200">
                          <a:solidFill>
                            <a:srgbClr val="FFFFFF"/>
                          </a:solidFill>
                        </a:rPr>
                        <a:t>28.1234</a:t>
                      </a:r>
                    </a:p>
                  </a:txBody>
                  <a:tcPr marT="91425" marB="91425" marR="91425" marL="91425"/>
                </a:tc>
                <a:tc>
                  <a:txBody>
                    <a:bodyPr>
                      <a:noAutofit/>
                    </a:bodyPr>
                    <a:lstStyle/>
                    <a:p>
                      <a:pPr lvl="0" rtl="0">
                        <a:spcBef>
                          <a:spcPts val="0"/>
                        </a:spcBef>
                        <a:buNone/>
                      </a:pPr>
                      <a:r>
                        <a:rPr lang="en" sz="1200">
                          <a:solidFill>
                            <a:srgbClr val="FFFFFF"/>
                          </a:solidFill>
                        </a:rPr>
                        <a:t>550</a:t>
                      </a:r>
                    </a:p>
                  </a:txBody>
                  <a:tcPr marT="91425" marB="91425" marR="91425" marL="91425"/>
                </a:tc>
                <a:tc>
                  <a:txBody>
                    <a:bodyPr>
                      <a:noAutofit/>
                    </a:bodyPr>
                    <a:lstStyle/>
                    <a:p>
                      <a:pPr lvl="0" rtl="0">
                        <a:spcBef>
                          <a:spcPts val="0"/>
                        </a:spcBef>
                        <a:buNone/>
                      </a:pPr>
                      <a:r>
                        <a:rPr lang="en" sz="1200">
                          <a:solidFill>
                            <a:srgbClr val="FFFFFF"/>
                          </a:solidFill>
                        </a:rPr>
                        <a:t>12:46:40</a:t>
                      </a:r>
                    </a:p>
                  </a:txBody>
                  <a:tcPr marT="91425" marB="91425" marR="91425" marL="91425"/>
                </a:tc>
                <a:tc>
                  <a:txBody>
                    <a:bodyPr>
                      <a:noAutofit/>
                    </a:bodyPr>
                    <a:lstStyle/>
                    <a:p>
                      <a:pPr lvl="0" rtl="0">
                        <a:spcBef>
                          <a:spcPts val="0"/>
                        </a:spcBef>
                        <a:buNone/>
                      </a:pPr>
                      <a:r>
                        <a:rPr lang="en" sz="1200">
                          <a:solidFill>
                            <a:srgbClr val="FFFFFF"/>
                          </a:solidFill>
                        </a:rPr>
                        <a:t>29/06/17</a:t>
                      </a:r>
                    </a:p>
                  </a:txBody>
                  <a:tcPr marT="91425" marB="91425" marR="91425" marL="91425"/>
                </a:tc>
                <a:tc>
                  <a:txBody>
                    <a:bodyPr>
                      <a:noAutofit/>
                    </a:bodyPr>
                    <a:lstStyle/>
                    <a:p>
                      <a:pPr lvl="0" rtl="0">
                        <a:spcBef>
                          <a:spcPts val="0"/>
                        </a:spcBef>
                        <a:buNone/>
                      </a:pPr>
                      <a:r>
                        <a:rPr lang="en" sz="1200">
                          <a:solidFill>
                            <a:srgbClr val="FFFFFF"/>
                          </a:solidFill>
                        </a:rPr>
                        <a:t>13:10:20</a:t>
                      </a: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ctrTitle"/>
          </p:nvPr>
        </p:nvSpPr>
        <p:spPr>
          <a:xfrm>
            <a:off x="286175" y="958100"/>
            <a:ext cx="8118600" cy="592500"/>
          </a:xfrm>
          <a:prstGeom prst="rect">
            <a:avLst/>
          </a:prstGeom>
        </p:spPr>
        <p:txBody>
          <a:bodyPr anchorCtr="0" anchor="b" bIns="91425" lIns="91425" rIns="91425" tIns="91425">
            <a:noAutofit/>
          </a:bodyPr>
          <a:lstStyle/>
          <a:p>
            <a:pPr lvl="0" rtl="0">
              <a:spcBef>
                <a:spcPts val="0"/>
              </a:spcBef>
              <a:buNone/>
            </a:pPr>
            <a:r>
              <a:rPr lang="en" sz="2800"/>
              <a:t>Tertiary</a:t>
            </a:r>
            <a:r>
              <a:rPr lang="en" sz="2800"/>
              <a:t> Table</a:t>
            </a:r>
          </a:p>
        </p:txBody>
      </p:sp>
      <p:sp>
        <p:nvSpPr>
          <p:cNvPr id="260" name="Shape 260"/>
          <p:cNvSpPr txBox="1"/>
          <p:nvPr>
            <p:ph idx="1" type="subTitle"/>
          </p:nvPr>
        </p:nvSpPr>
        <p:spPr>
          <a:xfrm>
            <a:off x="1640975" y="4462725"/>
            <a:ext cx="5710800" cy="516900"/>
          </a:xfrm>
          <a:prstGeom prst="rect">
            <a:avLst/>
          </a:prstGeom>
        </p:spPr>
        <p:txBody>
          <a:bodyPr anchorCtr="0" anchor="t" bIns="91425" lIns="91425" rIns="91425" tIns="91425">
            <a:noAutofit/>
          </a:bodyPr>
          <a:lstStyle/>
          <a:p>
            <a:pPr lvl="0" rtl="0" algn="ctr">
              <a:spcBef>
                <a:spcPts val="0"/>
              </a:spcBef>
              <a:buNone/>
            </a:pPr>
            <a:r>
              <a:rPr lang="en" sz="1500"/>
              <a:t>Format in which cumulative records are stored in Tertiary Table</a:t>
            </a:r>
          </a:p>
        </p:txBody>
      </p:sp>
      <p:graphicFrame>
        <p:nvGraphicFramePr>
          <p:cNvPr id="261" name="Shape 261"/>
          <p:cNvGraphicFramePr/>
          <p:nvPr/>
        </p:nvGraphicFramePr>
        <p:xfrm>
          <a:off x="60487" y="1878500"/>
          <a:ext cx="3000000" cy="3000000"/>
        </p:xfrm>
        <a:graphic>
          <a:graphicData uri="http://schemas.openxmlformats.org/drawingml/2006/table">
            <a:tbl>
              <a:tblPr>
                <a:noFill/>
                <a:tableStyleId>{9BD22C5D-61B2-4994-A58B-4052D16FBD72}</a:tableStyleId>
              </a:tblPr>
              <a:tblGrid>
                <a:gridCol w="409425"/>
                <a:gridCol w="651100"/>
                <a:gridCol w="891175"/>
                <a:gridCol w="739900"/>
                <a:gridCol w="854125"/>
                <a:gridCol w="752925"/>
                <a:gridCol w="678175"/>
                <a:gridCol w="808450"/>
                <a:gridCol w="829950"/>
                <a:gridCol w="838525"/>
                <a:gridCol w="690275"/>
                <a:gridCol w="858075"/>
              </a:tblGrid>
              <a:tr h="600275">
                <a:tc>
                  <a:txBody>
                    <a:bodyPr>
                      <a:noAutofit/>
                    </a:bodyPr>
                    <a:lstStyle/>
                    <a:p>
                      <a:pPr lvl="0" rtl="0">
                        <a:spcBef>
                          <a:spcPts val="0"/>
                        </a:spcBef>
                        <a:buNone/>
                      </a:pPr>
                      <a:r>
                        <a:rPr lang="en" sz="900">
                          <a:solidFill>
                            <a:srgbClr val="FFFFFF"/>
                          </a:solidFill>
                        </a:rPr>
                        <a:t>ID</a:t>
                      </a:r>
                    </a:p>
                  </a:txBody>
                  <a:tcPr marT="91425" marB="91425" marR="91425" marL="91425"/>
                </a:tc>
                <a:tc>
                  <a:txBody>
                    <a:bodyPr>
                      <a:noAutofit/>
                    </a:bodyPr>
                    <a:lstStyle/>
                    <a:p>
                      <a:pPr lvl="0" rtl="0">
                        <a:spcBef>
                          <a:spcPts val="0"/>
                        </a:spcBef>
                        <a:buNone/>
                      </a:pPr>
                      <a:r>
                        <a:rPr lang="en" sz="900">
                          <a:solidFill>
                            <a:srgbClr val="FFFFFF"/>
                          </a:solidFill>
                        </a:rPr>
                        <a:t>trips_no</a:t>
                      </a:r>
                    </a:p>
                  </a:txBody>
                  <a:tcPr marT="91425" marB="91425" marR="91425" marL="91425"/>
                </a:tc>
                <a:tc>
                  <a:txBody>
                    <a:bodyPr>
                      <a:noAutofit/>
                    </a:bodyPr>
                    <a:lstStyle/>
                    <a:p>
                      <a:pPr lvl="0" rtl="0">
                        <a:spcBef>
                          <a:spcPts val="0"/>
                        </a:spcBef>
                        <a:buNone/>
                      </a:pPr>
                      <a:r>
                        <a:rPr lang="en" sz="900">
                          <a:solidFill>
                            <a:srgbClr val="FFFFFF"/>
                          </a:solidFill>
                        </a:rPr>
                        <a:t>avg_durtn</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avg_dist</a:t>
                      </a:r>
                    </a:p>
                  </a:txBody>
                  <a:tcPr marT="91425" marB="91425" marR="91425" marL="91425"/>
                </a:tc>
                <a:tc>
                  <a:txBody>
                    <a:bodyPr>
                      <a:noAutofit/>
                    </a:bodyPr>
                    <a:lstStyle/>
                    <a:p>
                      <a:pPr lvl="0" rtl="0">
                        <a:spcBef>
                          <a:spcPts val="0"/>
                        </a:spcBef>
                        <a:buNone/>
                      </a:pPr>
                      <a:r>
                        <a:rPr lang="en" sz="900">
                          <a:solidFill>
                            <a:srgbClr val="FFFFFF"/>
                          </a:solidFill>
                        </a:rPr>
                        <a:t>avg_speed</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avg_erpm</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avg_load</a:t>
                      </a:r>
                    </a:p>
                  </a:txBody>
                  <a:tcPr marT="91425" marB="91425" marR="91425" marL="91425"/>
                </a:tc>
                <a:tc>
                  <a:txBody>
                    <a:bodyPr>
                      <a:noAutofit/>
                    </a:bodyPr>
                    <a:lstStyle/>
                    <a:p>
                      <a:pPr lvl="0" rtl="0">
                        <a:spcBef>
                          <a:spcPts val="0"/>
                        </a:spcBef>
                        <a:buNone/>
                      </a:pPr>
                      <a:r>
                        <a:rPr lang="en" sz="900">
                          <a:solidFill>
                            <a:srgbClr val="FFFFFF"/>
                          </a:solidFill>
                        </a:rPr>
                        <a:t>avg_throttle</a:t>
                      </a:r>
                    </a:p>
                  </a:txBody>
                  <a:tcPr marT="91425" marB="91425" marR="91425" marL="91425"/>
                </a:tc>
                <a:tc>
                  <a:txBody>
                    <a:bodyPr>
                      <a:noAutofit/>
                    </a:bodyPr>
                    <a:lstStyle/>
                    <a:p>
                      <a:pPr lvl="0" rtl="0">
                        <a:spcBef>
                          <a:spcPts val="0"/>
                        </a:spcBef>
                        <a:buNone/>
                      </a:pPr>
                      <a:r>
                        <a:rPr lang="en" sz="900">
                          <a:solidFill>
                            <a:srgbClr val="FFFFFF"/>
                          </a:solidFill>
                        </a:rPr>
                        <a:t>latitude</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longitude</a:t>
                      </a:r>
                    </a:p>
                  </a:txBody>
                  <a:tcPr marT="91425" marB="91425" marR="91425" marL="91425"/>
                </a:tc>
                <a:tc>
                  <a:txBody>
                    <a:bodyPr>
                      <a:noAutofit/>
                    </a:bodyPr>
                    <a:lstStyle/>
                    <a:p>
                      <a:pPr lvl="0" rtl="0">
                        <a:spcBef>
                          <a:spcPts val="0"/>
                        </a:spcBef>
                        <a:buNone/>
                      </a:pPr>
                      <a:r>
                        <a:rPr lang="en" sz="900">
                          <a:solidFill>
                            <a:srgbClr val="FFFFFF"/>
                          </a:solidFill>
                        </a:rPr>
                        <a:t>total_dist</a:t>
                      </a:r>
                    </a:p>
                    <a:p>
                      <a:pPr lvl="0" rtl="0">
                        <a:spcBef>
                          <a:spcPts val="0"/>
                        </a:spcBef>
                        <a:buNone/>
                      </a:pPr>
                      <a:r>
                        <a:t/>
                      </a:r>
                      <a:endParaRPr/>
                    </a:p>
                  </a:txBody>
                  <a:tcPr marT="91425" marB="91425" marR="91425" marL="91425"/>
                </a:tc>
                <a:tc>
                  <a:txBody>
                    <a:bodyPr>
                      <a:noAutofit/>
                    </a:bodyPr>
                    <a:lstStyle/>
                    <a:p>
                      <a:pPr lvl="0" rtl="0">
                        <a:spcBef>
                          <a:spcPts val="0"/>
                        </a:spcBef>
                        <a:buNone/>
                      </a:pPr>
                      <a:r>
                        <a:rPr lang="en" sz="900">
                          <a:solidFill>
                            <a:srgbClr val="FFFFFF"/>
                          </a:solidFill>
                        </a:rPr>
                        <a:t>total_duratn</a:t>
                      </a:r>
                    </a:p>
                    <a:p>
                      <a:pPr lvl="0" rtl="0">
                        <a:spcBef>
                          <a:spcPts val="0"/>
                        </a:spcBef>
                        <a:buNone/>
                      </a:pPr>
                      <a:r>
                        <a:t/>
                      </a:r>
                      <a:endParaRPr/>
                    </a:p>
                  </a:txBody>
                  <a:tcPr marT="91425" marB="91425" marR="91425" marL="91425"/>
                </a:tc>
              </a:tr>
              <a:tr h="582825">
                <a:tc>
                  <a:txBody>
                    <a:bodyPr>
                      <a:noAutofit/>
                    </a:bodyPr>
                    <a:lstStyle/>
                    <a:p>
                      <a:pPr lvl="0" rtl="0">
                        <a:spcBef>
                          <a:spcPts val="0"/>
                        </a:spcBef>
                        <a:buNone/>
                      </a:pPr>
                      <a:r>
                        <a:rPr lang="en" sz="1200">
                          <a:solidFill>
                            <a:srgbClr val="FFFFFF"/>
                          </a:solidFill>
                        </a:rPr>
                        <a:t>1</a:t>
                      </a:r>
                    </a:p>
                  </a:txBody>
                  <a:tcPr marT="91425" marB="91425" marR="91425" marL="91425"/>
                </a:tc>
                <a:tc>
                  <a:txBody>
                    <a:bodyPr>
                      <a:noAutofit/>
                    </a:bodyPr>
                    <a:lstStyle/>
                    <a:p>
                      <a:pPr lvl="0" rtl="0">
                        <a:spcBef>
                          <a:spcPts val="0"/>
                        </a:spcBef>
                        <a:buNone/>
                      </a:pPr>
                      <a:r>
                        <a:rPr lang="en" sz="1200">
                          <a:solidFill>
                            <a:srgbClr val="FFFFFF"/>
                          </a:solidFill>
                        </a:rPr>
                        <a:t>200</a:t>
                      </a:r>
                    </a:p>
                  </a:txBody>
                  <a:tcPr marT="91425" marB="91425" marR="91425" marL="91425"/>
                </a:tc>
                <a:tc>
                  <a:txBody>
                    <a:bodyPr>
                      <a:noAutofit/>
                    </a:bodyPr>
                    <a:lstStyle/>
                    <a:p>
                      <a:pPr lvl="0" rtl="0">
                        <a:spcBef>
                          <a:spcPts val="0"/>
                        </a:spcBef>
                        <a:buNone/>
                      </a:pPr>
                      <a:r>
                        <a:rPr lang="en" sz="1200">
                          <a:solidFill>
                            <a:srgbClr val="FFFFFF"/>
                          </a:solidFill>
                        </a:rPr>
                        <a:t>00:35:34</a:t>
                      </a:r>
                    </a:p>
                  </a:txBody>
                  <a:tcPr marT="91425" marB="91425" marR="91425" marL="91425"/>
                </a:tc>
                <a:tc>
                  <a:txBody>
                    <a:bodyPr>
                      <a:noAutofit/>
                    </a:bodyPr>
                    <a:lstStyle/>
                    <a:p>
                      <a:pPr lvl="0" rtl="0">
                        <a:spcBef>
                          <a:spcPts val="0"/>
                        </a:spcBef>
                        <a:buNone/>
                      </a:pPr>
                      <a:r>
                        <a:rPr lang="en" sz="1200">
                          <a:solidFill>
                            <a:srgbClr val="FFFFFF"/>
                          </a:solidFill>
                        </a:rPr>
                        <a:t>15</a:t>
                      </a:r>
                    </a:p>
                  </a:txBody>
                  <a:tcPr marT="91425" marB="91425" marR="91425" marL="91425"/>
                </a:tc>
                <a:tc>
                  <a:txBody>
                    <a:bodyPr>
                      <a:noAutofit/>
                    </a:bodyPr>
                    <a:lstStyle/>
                    <a:p>
                      <a:pPr lvl="0" rtl="0">
                        <a:spcBef>
                          <a:spcPts val="0"/>
                        </a:spcBef>
                        <a:buNone/>
                      </a:pPr>
                      <a:r>
                        <a:rPr lang="en" sz="1200">
                          <a:solidFill>
                            <a:srgbClr val="FFFFFF"/>
                          </a:solidFill>
                        </a:rPr>
                        <a:t>23</a:t>
                      </a:r>
                    </a:p>
                  </a:txBody>
                  <a:tcPr marT="91425" marB="91425" marR="91425" marL="91425"/>
                </a:tc>
                <a:tc>
                  <a:txBody>
                    <a:bodyPr>
                      <a:noAutofit/>
                    </a:bodyPr>
                    <a:lstStyle/>
                    <a:p>
                      <a:pPr lvl="0" rtl="0">
                        <a:spcBef>
                          <a:spcPts val="0"/>
                        </a:spcBef>
                        <a:buNone/>
                      </a:pPr>
                      <a:r>
                        <a:rPr lang="en" sz="1200">
                          <a:solidFill>
                            <a:srgbClr val="FFFFFF"/>
                          </a:solidFill>
                        </a:rPr>
                        <a:t>2500</a:t>
                      </a:r>
                    </a:p>
                  </a:txBody>
                  <a:tcPr marT="91425" marB="91425" marR="91425" marL="91425"/>
                </a:tc>
                <a:tc>
                  <a:txBody>
                    <a:bodyPr>
                      <a:noAutofit/>
                    </a:bodyPr>
                    <a:lstStyle/>
                    <a:p>
                      <a:pPr lvl="0" rtl="0">
                        <a:spcBef>
                          <a:spcPts val="0"/>
                        </a:spcBef>
                        <a:buNone/>
                      </a:pPr>
                      <a:r>
                        <a:rPr lang="en" sz="1200">
                          <a:solidFill>
                            <a:srgbClr val="FFFFFF"/>
                          </a:solidFill>
                        </a:rPr>
                        <a:t>45</a:t>
                      </a:r>
                    </a:p>
                  </a:txBody>
                  <a:tcPr marT="91425" marB="91425" marR="91425" marL="91425"/>
                </a:tc>
                <a:tc>
                  <a:txBody>
                    <a:bodyPr>
                      <a:noAutofit/>
                    </a:bodyPr>
                    <a:lstStyle/>
                    <a:p>
                      <a:pPr lvl="0" rtl="0">
                        <a:spcBef>
                          <a:spcPts val="0"/>
                        </a:spcBef>
                        <a:buNone/>
                      </a:pPr>
                      <a:r>
                        <a:rPr lang="en" sz="1200">
                          <a:solidFill>
                            <a:srgbClr val="FFFFFF"/>
                          </a:solidFill>
                        </a:rPr>
                        <a:t>32</a:t>
                      </a:r>
                    </a:p>
                  </a:txBody>
                  <a:tcPr marT="91425" marB="91425" marR="91425" marL="91425"/>
                </a:tc>
                <a:tc>
                  <a:txBody>
                    <a:bodyPr>
                      <a:noAutofit/>
                    </a:bodyPr>
                    <a:lstStyle/>
                    <a:p>
                      <a:pPr lvl="0" rtl="0">
                        <a:spcBef>
                          <a:spcPts val="0"/>
                        </a:spcBef>
                        <a:buNone/>
                      </a:pPr>
                      <a:r>
                        <a:rPr lang="en" sz="1200">
                          <a:solidFill>
                            <a:srgbClr val="FFFFFF"/>
                          </a:solidFill>
                        </a:rPr>
                        <a:t>18.</a:t>
                      </a:r>
                      <a:r>
                        <a:rPr lang="en" sz="1200">
                          <a:solidFill>
                            <a:srgbClr val="FFFFFF"/>
                          </a:solidFill>
                        </a:rPr>
                        <a:t>2345</a:t>
                      </a:r>
                    </a:p>
                  </a:txBody>
                  <a:tcPr marT="91425" marB="91425" marR="91425" marL="91425"/>
                </a:tc>
                <a:tc>
                  <a:txBody>
                    <a:bodyPr>
                      <a:noAutofit/>
                    </a:bodyPr>
                    <a:lstStyle/>
                    <a:p>
                      <a:pPr lvl="0" rtl="0">
                        <a:spcBef>
                          <a:spcPts val="0"/>
                        </a:spcBef>
                        <a:buNone/>
                      </a:pPr>
                      <a:r>
                        <a:rPr lang="en" sz="1200">
                          <a:solidFill>
                            <a:srgbClr val="FFFFFF"/>
                          </a:solidFill>
                        </a:rPr>
                        <a:t>27.6789</a:t>
                      </a:r>
                    </a:p>
                  </a:txBody>
                  <a:tcPr marT="91425" marB="91425" marR="91425" marL="91425"/>
                </a:tc>
                <a:tc>
                  <a:txBody>
                    <a:bodyPr>
                      <a:noAutofit/>
                    </a:bodyPr>
                    <a:lstStyle/>
                    <a:p>
                      <a:pPr lvl="0" rtl="0">
                        <a:spcBef>
                          <a:spcPts val="0"/>
                        </a:spcBef>
                        <a:buNone/>
                      </a:pPr>
                      <a:r>
                        <a:rPr lang="en" sz="1200">
                          <a:solidFill>
                            <a:srgbClr val="FFFFFF"/>
                          </a:solidFill>
                        </a:rPr>
                        <a:t>3000</a:t>
                      </a:r>
                    </a:p>
                  </a:txBody>
                  <a:tcPr marT="91425" marB="91425" marR="91425" marL="91425"/>
                </a:tc>
                <a:tc>
                  <a:txBody>
                    <a:bodyPr>
                      <a:noAutofit/>
                    </a:bodyPr>
                    <a:lstStyle/>
                    <a:p>
                      <a:pPr lvl="0" rtl="0">
                        <a:spcBef>
                          <a:spcPts val="0"/>
                        </a:spcBef>
                        <a:buNone/>
                      </a:pPr>
                      <a:r>
                        <a:rPr lang="en" sz="1200">
                          <a:solidFill>
                            <a:srgbClr val="FFFFFF"/>
                          </a:solidFill>
                        </a:rPr>
                        <a:t>13:10:00</a:t>
                      </a:r>
                    </a:p>
                  </a:txBody>
                  <a:tcPr marT="91425" marB="91425" marR="91425" marL="91425"/>
                </a:tc>
              </a:tr>
              <a:tr h="582825">
                <a:tc>
                  <a:txBody>
                    <a:bodyPr>
                      <a:noAutofit/>
                    </a:bodyPr>
                    <a:lstStyle/>
                    <a:p>
                      <a:pPr lvl="0" rtl="0">
                        <a:spcBef>
                          <a:spcPts val="0"/>
                        </a:spcBef>
                        <a:buNone/>
                      </a:pPr>
                      <a:r>
                        <a:rPr lang="en" sz="1200">
                          <a:solidFill>
                            <a:srgbClr val="FFFFFF"/>
                          </a:solidFill>
                        </a:rPr>
                        <a:t>2</a:t>
                      </a:r>
                    </a:p>
                  </a:txBody>
                  <a:tcPr marT="91425" marB="91425" marR="91425" marL="91425"/>
                </a:tc>
                <a:tc>
                  <a:txBody>
                    <a:bodyPr>
                      <a:noAutofit/>
                    </a:bodyPr>
                    <a:lstStyle/>
                    <a:p>
                      <a:pPr lvl="0" rtl="0">
                        <a:spcBef>
                          <a:spcPts val="0"/>
                        </a:spcBef>
                        <a:buNone/>
                      </a:pPr>
                      <a:r>
                        <a:rPr lang="en" sz="1200">
                          <a:solidFill>
                            <a:srgbClr val="FFFFFF"/>
                          </a:solidFill>
                        </a:rPr>
                        <a:t>23</a:t>
                      </a:r>
                    </a:p>
                  </a:txBody>
                  <a:tcPr marT="91425" marB="91425" marR="91425" marL="91425"/>
                </a:tc>
                <a:tc>
                  <a:txBody>
                    <a:bodyPr>
                      <a:noAutofit/>
                    </a:bodyPr>
                    <a:lstStyle/>
                    <a:p>
                      <a:pPr lvl="0" rtl="0">
                        <a:spcBef>
                          <a:spcPts val="0"/>
                        </a:spcBef>
                        <a:buNone/>
                      </a:pPr>
                      <a:r>
                        <a:rPr lang="en" sz="1200">
                          <a:solidFill>
                            <a:srgbClr val="FFFFFF"/>
                          </a:solidFill>
                        </a:rPr>
                        <a:t>01:00:54</a:t>
                      </a:r>
                    </a:p>
                  </a:txBody>
                  <a:tcPr marT="91425" marB="91425" marR="91425" marL="91425"/>
                </a:tc>
                <a:tc>
                  <a:txBody>
                    <a:bodyPr>
                      <a:noAutofit/>
                    </a:bodyPr>
                    <a:lstStyle/>
                    <a:p>
                      <a:pPr lvl="0" rtl="0">
                        <a:spcBef>
                          <a:spcPts val="0"/>
                        </a:spcBef>
                        <a:buNone/>
                      </a:pPr>
                      <a:r>
                        <a:rPr lang="en" sz="1200">
                          <a:solidFill>
                            <a:srgbClr val="FFFFFF"/>
                          </a:solidFill>
                        </a:rPr>
                        <a:t>25</a:t>
                      </a:r>
                    </a:p>
                  </a:txBody>
                  <a:tcPr marT="91425" marB="91425" marR="91425" marL="91425"/>
                </a:tc>
                <a:tc>
                  <a:txBody>
                    <a:bodyPr>
                      <a:noAutofit/>
                    </a:bodyPr>
                    <a:lstStyle/>
                    <a:p>
                      <a:pPr lvl="0" rtl="0">
                        <a:spcBef>
                          <a:spcPts val="0"/>
                        </a:spcBef>
                        <a:buNone/>
                      </a:pPr>
                      <a:r>
                        <a:rPr lang="en" sz="1200">
                          <a:solidFill>
                            <a:srgbClr val="FFFFFF"/>
                          </a:solidFill>
                        </a:rPr>
                        <a:t>37</a:t>
                      </a:r>
                    </a:p>
                  </a:txBody>
                  <a:tcPr marT="91425" marB="91425" marR="91425" marL="91425"/>
                </a:tc>
                <a:tc>
                  <a:txBody>
                    <a:bodyPr>
                      <a:noAutofit/>
                    </a:bodyPr>
                    <a:lstStyle/>
                    <a:p>
                      <a:pPr lvl="0" rtl="0">
                        <a:spcBef>
                          <a:spcPts val="0"/>
                        </a:spcBef>
                        <a:buNone/>
                      </a:pPr>
                      <a:r>
                        <a:rPr lang="en" sz="1200">
                          <a:solidFill>
                            <a:srgbClr val="FFFFFF"/>
                          </a:solidFill>
                        </a:rPr>
                        <a:t>1900</a:t>
                      </a:r>
                    </a:p>
                  </a:txBody>
                  <a:tcPr marT="91425" marB="91425" marR="91425" marL="91425"/>
                </a:tc>
                <a:tc>
                  <a:txBody>
                    <a:bodyPr>
                      <a:noAutofit/>
                    </a:bodyPr>
                    <a:lstStyle/>
                    <a:p>
                      <a:pPr lvl="0" rtl="0">
                        <a:spcBef>
                          <a:spcPts val="0"/>
                        </a:spcBef>
                        <a:buNone/>
                      </a:pPr>
                      <a:r>
                        <a:rPr lang="en" sz="1200">
                          <a:solidFill>
                            <a:srgbClr val="FFFFFF"/>
                          </a:solidFill>
                        </a:rPr>
                        <a:t>34</a:t>
                      </a:r>
                    </a:p>
                  </a:txBody>
                  <a:tcPr marT="91425" marB="91425" marR="91425" marL="91425"/>
                </a:tc>
                <a:tc>
                  <a:txBody>
                    <a:bodyPr>
                      <a:noAutofit/>
                    </a:bodyPr>
                    <a:lstStyle/>
                    <a:p>
                      <a:pPr lvl="0" rtl="0">
                        <a:spcBef>
                          <a:spcPts val="0"/>
                        </a:spcBef>
                        <a:buNone/>
                      </a:pPr>
                      <a:r>
                        <a:rPr lang="en" sz="1200">
                          <a:solidFill>
                            <a:srgbClr val="FFFFFF"/>
                          </a:solidFill>
                        </a:rPr>
                        <a:t>41</a:t>
                      </a:r>
                    </a:p>
                  </a:txBody>
                  <a:tcPr marT="91425" marB="91425" marR="91425" marL="91425"/>
                </a:tc>
                <a:tc>
                  <a:txBody>
                    <a:bodyPr>
                      <a:noAutofit/>
                    </a:bodyPr>
                    <a:lstStyle/>
                    <a:p>
                      <a:pPr lvl="0" rtl="0">
                        <a:spcBef>
                          <a:spcPts val="0"/>
                        </a:spcBef>
                        <a:buNone/>
                      </a:pPr>
                      <a:r>
                        <a:rPr lang="en" sz="1200">
                          <a:solidFill>
                            <a:srgbClr val="FFFFFF"/>
                          </a:solidFill>
                        </a:rPr>
                        <a:t>18.3012</a:t>
                      </a:r>
                    </a:p>
                  </a:txBody>
                  <a:tcPr marT="91425" marB="91425" marR="91425" marL="91425"/>
                </a:tc>
                <a:tc>
                  <a:txBody>
                    <a:bodyPr>
                      <a:noAutofit/>
                    </a:bodyPr>
                    <a:lstStyle/>
                    <a:p>
                      <a:pPr lvl="0" rtl="0">
                        <a:spcBef>
                          <a:spcPts val="0"/>
                        </a:spcBef>
                        <a:buNone/>
                      </a:pPr>
                      <a:r>
                        <a:rPr lang="en" sz="1200">
                          <a:solidFill>
                            <a:srgbClr val="FFFFFF"/>
                          </a:solidFill>
                        </a:rPr>
                        <a:t>27.7777</a:t>
                      </a:r>
                    </a:p>
                  </a:txBody>
                  <a:tcPr marT="91425" marB="91425" marR="91425" marL="91425"/>
                </a:tc>
                <a:tc>
                  <a:txBody>
                    <a:bodyPr>
                      <a:noAutofit/>
                    </a:bodyPr>
                    <a:lstStyle/>
                    <a:p>
                      <a:pPr lvl="0" rtl="0">
                        <a:spcBef>
                          <a:spcPts val="0"/>
                        </a:spcBef>
                        <a:buNone/>
                      </a:pPr>
                      <a:r>
                        <a:rPr lang="en" sz="1200">
                          <a:solidFill>
                            <a:srgbClr val="FFFFFF"/>
                          </a:solidFill>
                        </a:rPr>
                        <a:t>575</a:t>
                      </a:r>
                    </a:p>
                  </a:txBody>
                  <a:tcPr marT="91425" marB="91425" marR="91425" marL="91425"/>
                </a:tc>
                <a:tc>
                  <a:txBody>
                    <a:bodyPr>
                      <a:noAutofit/>
                    </a:bodyPr>
                    <a:lstStyle/>
                    <a:p>
                      <a:pPr lvl="0" rtl="0">
                        <a:spcBef>
                          <a:spcPts val="0"/>
                        </a:spcBef>
                        <a:buNone/>
                      </a:pPr>
                      <a:r>
                        <a:rPr lang="en" sz="1200">
                          <a:solidFill>
                            <a:srgbClr val="FFFFFF"/>
                          </a:solidFill>
                        </a:rPr>
                        <a:t>13:10:10</a:t>
                      </a:r>
                    </a:p>
                  </a:txBody>
                  <a:tcPr marT="91425" marB="91425" marR="91425" marL="91425"/>
                </a:tc>
              </a:tr>
              <a:tr h="582825">
                <a:tc>
                  <a:txBody>
                    <a:bodyPr>
                      <a:noAutofit/>
                    </a:bodyPr>
                    <a:lstStyle/>
                    <a:p>
                      <a:pPr lvl="0" rtl="0">
                        <a:spcBef>
                          <a:spcPts val="0"/>
                        </a:spcBef>
                        <a:buNone/>
                      </a:pPr>
                      <a:r>
                        <a:rPr lang="en" sz="1200">
                          <a:solidFill>
                            <a:srgbClr val="FFFFFF"/>
                          </a:solidFill>
                        </a:rPr>
                        <a:t>3</a:t>
                      </a:r>
                    </a:p>
                  </a:txBody>
                  <a:tcPr marT="91425" marB="91425" marR="91425" marL="91425"/>
                </a:tc>
                <a:tc>
                  <a:txBody>
                    <a:bodyPr>
                      <a:noAutofit/>
                    </a:bodyPr>
                    <a:lstStyle/>
                    <a:p>
                      <a:pPr lvl="0" rtl="0">
                        <a:spcBef>
                          <a:spcPts val="0"/>
                        </a:spcBef>
                        <a:buNone/>
                      </a:pPr>
                      <a:r>
                        <a:rPr lang="en" sz="1200">
                          <a:solidFill>
                            <a:srgbClr val="FFFFFF"/>
                          </a:solidFill>
                        </a:rPr>
                        <a:t>134</a:t>
                      </a:r>
                    </a:p>
                  </a:txBody>
                  <a:tcPr marT="91425" marB="91425" marR="91425" marL="91425"/>
                </a:tc>
                <a:tc>
                  <a:txBody>
                    <a:bodyPr>
                      <a:noAutofit/>
                    </a:bodyPr>
                    <a:lstStyle/>
                    <a:p>
                      <a:pPr lvl="0" rtl="0">
                        <a:spcBef>
                          <a:spcPts val="0"/>
                        </a:spcBef>
                        <a:buNone/>
                      </a:pPr>
                      <a:r>
                        <a:rPr lang="en" sz="1200">
                          <a:solidFill>
                            <a:srgbClr val="FFFFFF"/>
                          </a:solidFill>
                        </a:rPr>
                        <a:t>02:01:41</a:t>
                      </a:r>
                    </a:p>
                  </a:txBody>
                  <a:tcPr marT="91425" marB="91425" marR="91425" marL="91425"/>
                </a:tc>
                <a:tc>
                  <a:txBody>
                    <a:bodyPr>
                      <a:noAutofit/>
                    </a:bodyPr>
                    <a:lstStyle/>
                    <a:p>
                      <a:pPr lvl="0" rtl="0">
                        <a:spcBef>
                          <a:spcPts val="0"/>
                        </a:spcBef>
                        <a:buNone/>
                      </a:pPr>
                      <a:r>
                        <a:rPr lang="en" sz="1200">
                          <a:solidFill>
                            <a:srgbClr val="FFFFFF"/>
                          </a:solidFill>
                        </a:rPr>
                        <a:t>33</a:t>
                      </a:r>
                    </a:p>
                  </a:txBody>
                  <a:tcPr marT="91425" marB="91425" marR="91425" marL="91425"/>
                </a:tc>
                <a:tc>
                  <a:txBody>
                    <a:bodyPr>
                      <a:noAutofit/>
                    </a:bodyPr>
                    <a:lstStyle/>
                    <a:p>
                      <a:pPr lvl="0" rtl="0">
                        <a:spcBef>
                          <a:spcPts val="0"/>
                        </a:spcBef>
                        <a:buNone/>
                      </a:pPr>
                      <a:r>
                        <a:rPr lang="en" sz="1200">
                          <a:solidFill>
                            <a:srgbClr val="FFFFFF"/>
                          </a:solidFill>
                        </a:rPr>
                        <a:t>41</a:t>
                      </a:r>
                    </a:p>
                  </a:txBody>
                  <a:tcPr marT="91425" marB="91425" marR="91425" marL="91425"/>
                </a:tc>
                <a:tc>
                  <a:txBody>
                    <a:bodyPr>
                      <a:noAutofit/>
                    </a:bodyPr>
                    <a:lstStyle/>
                    <a:p>
                      <a:pPr lvl="0" rtl="0">
                        <a:spcBef>
                          <a:spcPts val="0"/>
                        </a:spcBef>
                        <a:buNone/>
                      </a:pPr>
                      <a:r>
                        <a:rPr lang="en" sz="1200">
                          <a:solidFill>
                            <a:srgbClr val="FFFFFF"/>
                          </a:solidFill>
                        </a:rPr>
                        <a:t>3300</a:t>
                      </a:r>
                    </a:p>
                  </a:txBody>
                  <a:tcPr marT="91425" marB="91425" marR="91425" marL="91425"/>
                </a:tc>
                <a:tc>
                  <a:txBody>
                    <a:bodyPr>
                      <a:noAutofit/>
                    </a:bodyPr>
                    <a:lstStyle/>
                    <a:p>
                      <a:pPr lvl="0" rtl="0">
                        <a:spcBef>
                          <a:spcPts val="0"/>
                        </a:spcBef>
                        <a:buNone/>
                      </a:pPr>
                      <a:r>
                        <a:rPr lang="en" sz="1200">
                          <a:solidFill>
                            <a:srgbClr val="FFFFFF"/>
                          </a:solidFill>
                        </a:rPr>
                        <a:t>65</a:t>
                      </a:r>
                    </a:p>
                  </a:txBody>
                  <a:tcPr marT="91425" marB="91425" marR="91425" marL="91425"/>
                </a:tc>
                <a:tc>
                  <a:txBody>
                    <a:bodyPr>
                      <a:noAutofit/>
                    </a:bodyPr>
                    <a:lstStyle/>
                    <a:p>
                      <a:pPr lvl="0" rtl="0">
                        <a:spcBef>
                          <a:spcPts val="0"/>
                        </a:spcBef>
                        <a:buNone/>
                      </a:pPr>
                      <a:r>
                        <a:rPr lang="en" sz="1200">
                          <a:solidFill>
                            <a:srgbClr val="FFFFFF"/>
                          </a:solidFill>
                        </a:rPr>
                        <a:t>23</a:t>
                      </a:r>
                    </a:p>
                  </a:txBody>
                  <a:tcPr marT="91425" marB="91425" marR="91425" marL="91425"/>
                </a:tc>
                <a:tc>
                  <a:txBody>
                    <a:bodyPr>
                      <a:noAutofit/>
                    </a:bodyPr>
                    <a:lstStyle/>
                    <a:p>
                      <a:pPr lvl="0" rtl="0">
                        <a:spcBef>
                          <a:spcPts val="0"/>
                        </a:spcBef>
                        <a:buNone/>
                      </a:pPr>
                      <a:r>
                        <a:rPr lang="en" sz="1200">
                          <a:solidFill>
                            <a:srgbClr val="FFFFFF"/>
                          </a:solidFill>
                        </a:rPr>
                        <a:t>18.3113</a:t>
                      </a:r>
                    </a:p>
                  </a:txBody>
                  <a:tcPr marT="91425" marB="91425" marR="91425" marL="91425"/>
                </a:tc>
                <a:tc>
                  <a:txBody>
                    <a:bodyPr>
                      <a:noAutofit/>
                    </a:bodyPr>
                    <a:lstStyle/>
                    <a:p>
                      <a:pPr lvl="0" rtl="0">
                        <a:spcBef>
                          <a:spcPts val="0"/>
                        </a:spcBef>
                        <a:buNone/>
                      </a:pPr>
                      <a:r>
                        <a:rPr lang="en" sz="1200">
                          <a:solidFill>
                            <a:srgbClr val="FFFFFF"/>
                          </a:solidFill>
                        </a:rPr>
                        <a:t>28.1234</a:t>
                      </a:r>
                    </a:p>
                  </a:txBody>
                  <a:tcPr marT="91425" marB="91425" marR="91425" marL="91425"/>
                </a:tc>
                <a:tc>
                  <a:txBody>
                    <a:bodyPr>
                      <a:noAutofit/>
                    </a:bodyPr>
                    <a:lstStyle/>
                    <a:p>
                      <a:pPr lvl="0" rtl="0">
                        <a:spcBef>
                          <a:spcPts val="0"/>
                        </a:spcBef>
                        <a:buNone/>
                      </a:pPr>
                      <a:r>
                        <a:rPr lang="en" sz="1200">
                          <a:solidFill>
                            <a:srgbClr val="FFFFFF"/>
                          </a:solidFill>
                        </a:rPr>
                        <a:t>4422</a:t>
                      </a:r>
                    </a:p>
                  </a:txBody>
                  <a:tcPr marT="91425" marB="91425" marR="91425" marL="91425"/>
                </a:tc>
                <a:tc>
                  <a:txBody>
                    <a:bodyPr>
                      <a:noAutofit/>
                    </a:bodyPr>
                    <a:lstStyle/>
                    <a:p>
                      <a:pPr lvl="0" rtl="0">
                        <a:spcBef>
                          <a:spcPts val="0"/>
                        </a:spcBef>
                        <a:buNone/>
                      </a:pPr>
                      <a:r>
                        <a:rPr lang="en" sz="1200">
                          <a:solidFill>
                            <a:srgbClr val="FFFFFF"/>
                          </a:solidFill>
                        </a:rPr>
                        <a:t>13:10:20</a:t>
                      </a: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ctrTitle"/>
          </p:nvPr>
        </p:nvSpPr>
        <p:spPr>
          <a:xfrm>
            <a:off x="173625" y="697800"/>
            <a:ext cx="8118600" cy="864300"/>
          </a:xfrm>
          <a:prstGeom prst="rect">
            <a:avLst/>
          </a:prstGeom>
        </p:spPr>
        <p:txBody>
          <a:bodyPr anchorCtr="0" anchor="b" bIns="91425" lIns="91425" rIns="91425" tIns="91425">
            <a:noAutofit/>
          </a:bodyPr>
          <a:lstStyle/>
          <a:p>
            <a:pPr lvl="0" rtl="0">
              <a:spcBef>
                <a:spcPts val="0"/>
              </a:spcBef>
              <a:buNone/>
            </a:pPr>
            <a:r>
              <a:rPr lang="en" sz="2800"/>
              <a:t>Data Flow Map</a:t>
            </a:r>
          </a:p>
        </p:txBody>
      </p:sp>
      <p:sp>
        <p:nvSpPr>
          <p:cNvPr id="267" name="Shape 267"/>
          <p:cNvSpPr txBox="1"/>
          <p:nvPr>
            <p:ph idx="1" type="subTitle"/>
          </p:nvPr>
        </p:nvSpPr>
        <p:spPr>
          <a:xfrm>
            <a:off x="422525" y="2408550"/>
            <a:ext cx="8118600" cy="2735100"/>
          </a:xfrm>
          <a:prstGeom prst="rect">
            <a:avLst/>
          </a:prstGeom>
        </p:spPr>
        <p:txBody>
          <a:bodyPr anchorCtr="0" anchor="t" bIns="91425" lIns="91425" rIns="91425" tIns="91425">
            <a:noAutofit/>
          </a:bodyPr>
          <a:lstStyle/>
          <a:p>
            <a:pPr lvl="0" rtl="0">
              <a:spcBef>
                <a:spcPts val="0"/>
              </a:spcBef>
              <a:buNone/>
            </a:pPr>
            <a:r>
              <a:t/>
            </a:r>
            <a:endParaRPr sz="1500"/>
          </a:p>
        </p:txBody>
      </p:sp>
      <p:pic>
        <p:nvPicPr>
          <p:cNvPr descr="final2.jpeg" id="268" name="Shape 268"/>
          <p:cNvPicPr preferRelativeResize="0"/>
          <p:nvPr/>
        </p:nvPicPr>
        <p:blipFill>
          <a:blip r:embed="rId3">
            <a:alphaModFix/>
          </a:blip>
          <a:stretch>
            <a:fillRect/>
          </a:stretch>
        </p:blipFill>
        <p:spPr>
          <a:xfrm>
            <a:off x="415075" y="1562099"/>
            <a:ext cx="8313850" cy="3304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ctrTitle"/>
          </p:nvPr>
        </p:nvSpPr>
        <p:spPr>
          <a:xfrm>
            <a:off x="252425" y="877875"/>
            <a:ext cx="8118600" cy="785700"/>
          </a:xfrm>
          <a:prstGeom prst="rect">
            <a:avLst/>
          </a:prstGeom>
        </p:spPr>
        <p:txBody>
          <a:bodyPr anchorCtr="0" anchor="b" bIns="91425" lIns="91425" rIns="91425" tIns="91425">
            <a:noAutofit/>
          </a:bodyPr>
          <a:lstStyle/>
          <a:p>
            <a:pPr lvl="0">
              <a:spcBef>
                <a:spcPts val="0"/>
              </a:spcBef>
              <a:buNone/>
            </a:pPr>
            <a:r>
              <a:rPr lang="en"/>
              <a:t>Server -API</a:t>
            </a:r>
          </a:p>
        </p:txBody>
      </p:sp>
      <p:sp>
        <p:nvSpPr>
          <p:cNvPr id="274" name="Shape 274"/>
          <p:cNvSpPr txBox="1"/>
          <p:nvPr>
            <p:ph idx="1" type="subTitle"/>
          </p:nvPr>
        </p:nvSpPr>
        <p:spPr>
          <a:xfrm>
            <a:off x="512700" y="1958350"/>
            <a:ext cx="8118600" cy="3072600"/>
          </a:xfrm>
          <a:prstGeom prst="rect">
            <a:avLst/>
          </a:prstGeom>
        </p:spPr>
        <p:txBody>
          <a:bodyPr anchorCtr="0" anchor="t" bIns="91425" lIns="91425" rIns="91425" tIns="91425">
            <a:noAutofit/>
          </a:bodyPr>
          <a:lstStyle/>
          <a:p>
            <a:pPr lvl="0">
              <a:spcBef>
                <a:spcPts val="0"/>
              </a:spcBef>
              <a:buClr>
                <a:schemeClr val="dk1"/>
              </a:buClr>
              <a:buSzPct val="68750"/>
              <a:buFont typeface="Arial"/>
              <a:buNone/>
            </a:pPr>
            <a:r>
              <a:rPr lang="en" sz="1600"/>
              <a:t>Few examples :</a:t>
            </a:r>
          </a:p>
          <a:p>
            <a:pPr lvl="0">
              <a:spcBef>
                <a:spcPts val="0"/>
              </a:spcBef>
              <a:buClr>
                <a:schemeClr val="dk1"/>
              </a:buClr>
              <a:buSzPct val="68750"/>
              <a:buFont typeface="Arial"/>
              <a:buNone/>
            </a:pPr>
            <a:r>
              <a:t/>
            </a:r>
            <a:endParaRPr sz="1600"/>
          </a:p>
          <a:p>
            <a:pPr lvl="0">
              <a:spcBef>
                <a:spcPts val="0"/>
              </a:spcBef>
              <a:buClr>
                <a:schemeClr val="dk1"/>
              </a:buClr>
              <a:buSzPct val="68750"/>
              <a:buFont typeface="Arial"/>
              <a:buNone/>
            </a:pPr>
            <a:r>
              <a:rPr lang="en" sz="1600"/>
              <a:t>Our URL : </a:t>
            </a:r>
            <a:r>
              <a:rPr lang="en" sz="1600" u="sng">
                <a:solidFill>
                  <a:srgbClr val="FFFFFF"/>
                </a:solidFill>
                <a:hlinkClick r:id="rId3"/>
              </a:rPr>
              <a:t>139.59.38.17</a:t>
            </a:r>
          </a:p>
          <a:p>
            <a:pPr lvl="0">
              <a:spcBef>
                <a:spcPts val="0"/>
              </a:spcBef>
              <a:buClr>
                <a:schemeClr val="dk1"/>
              </a:buClr>
              <a:buSzPct val="68750"/>
              <a:buFont typeface="Arial"/>
              <a:buNone/>
            </a:pPr>
            <a:r>
              <a:t/>
            </a:r>
            <a:endParaRPr sz="1600"/>
          </a:p>
          <a:p>
            <a:pPr lvl="0" rtl="0">
              <a:spcBef>
                <a:spcPts val="0"/>
              </a:spcBef>
              <a:buClr>
                <a:schemeClr val="dk1"/>
              </a:buClr>
              <a:buSzPct val="68750"/>
              <a:buFont typeface="Arial"/>
              <a:buNone/>
            </a:pPr>
            <a:r>
              <a:rPr lang="en" sz="1600"/>
              <a:t>API endpoint to fetch data :</a:t>
            </a:r>
          </a:p>
          <a:p>
            <a:pPr lvl="0">
              <a:spcBef>
                <a:spcPts val="0"/>
              </a:spcBef>
              <a:buClr>
                <a:schemeClr val="dk1"/>
              </a:buClr>
              <a:buSzPct val="68750"/>
              <a:buFont typeface="Arial"/>
              <a:buNone/>
            </a:pPr>
            <a:r>
              <a:rPr lang="en" sz="1600">
                <a:solidFill>
                  <a:srgbClr val="FFFFFF"/>
                </a:solidFill>
                <a:hlinkClick r:id="rId4"/>
              </a:rPr>
              <a:t>139.59.38.17/data/&lt;device_id&gt;/charts/&lt;chart_id&gt;</a:t>
            </a:r>
          </a:p>
          <a:p>
            <a:pPr lvl="0">
              <a:spcBef>
                <a:spcPts val="0"/>
              </a:spcBef>
              <a:buClr>
                <a:schemeClr val="dk1"/>
              </a:buClr>
              <a:buSzPct val="68750"/>
              <a:buFont typeface="Arial"/>
              <a:buNone/>
            </a:pPr>
            <a:r>
              <a:t/>
            </a:r>
            <a:endParaRPr sz="1600"/>
          </a:p>
          <a:p>
            <a:pPr lvl="0">
              <a:spcBef>
                <a:spcPts val="0"/>
              </a:spcBef>
              <a:buClr>
                <a:schemeClr val="dk1"/>
              </a:buClr>
              <a:buSzPct val="68750"/>
              <a:buFont typeface="Arial"/>
              <a:buNone/>
            </a:pPr>
            <a:r>
              <a:rPr lang="en" sz="1600"/>
              <a:t>API endpoint for location: </a:t>
            </a:r>
            <a:r>
              <a:rPr lang="en" sz="1600" u="sng">
                <a:solidFill>
                  <a:srgbClr val="FFFFFF"/>
                </a:solidFill>
                <a:hlinkClick r:id="rId5"/>
              </a:rPr>
              <a:t>http://139.59.38.17/data/location</a:t>
            </a:r>
          </a:p>
          <a:p>
            <a:pPr lvl="0">
              <a:spcBef>
                <a:spcPts val="0"/>
              </a:spcBef>
              <a:buClr>
                <a:schemeClr val="dk1"/>
              </a:buClr>
              <a:buSzPct val="68750"/>
              <a:buFont typeface="Arial"/>
              <a:buNone/>
            </a:pPr>
            <a:r>
              <a:t/>
            </a:r>
            <a:endParaRPr sz="1600"/>
          </a:p>
          <a:p>
            <a:pPr lvl="0">
              <a:spcBef>
                <a:spcPts val="0"/>
              </a:spcBef>
              <a:buClr>
                <a:schemeClr val="dk1"/>
              </a:buClr>
              <a:buSzPct val="68750"/>
              <a:buFont typeface="Arial"/>
              <a:buNone/>
            </a:pPr>
            <a:r>
              <a:rPr lang="en" sz="1600"/>
              <a:t>API endpoint for last trip path : </a:t>
            </a:r>
            <a:r>
              <a:rPr lang="en" sz="1600" u="sng">
                <a:solidFill>
                  <a:srgbClr val="FFFFFF"/>
                </a:solidFill>
                <a:hlinkClick r:id="rId6"/>
              </a:rPr>
              <a:t>http://139.59.38.17/data/&lt;device_id&gt;/trip/&lt;trip_id&gt;</a:t>
            </a:r>
          </a:p>
          <a:p>
            <a:pPr lvl="0">
              <a:spcBef>
                <a:spcPts val="0"/>
              </a:spcBef>
              <a:buClr>
                <a:schemeClr val="dk1"/>
              </a:buClr>
              <a:buSzPct val="68750"/>
              <a:buFont typeface="Arial"/>
              <a:buNone/>
            </a:pPr>
            <a:r>
              <a:t/>
            </a:r>
            <a:endParaRPr sz="1600"/>
          </a:p>
          <a:p>
            <a:pPr lvl="0">
              <a:spcBef>
                <a:spcPts val="0"/>
              </a:spcBef>
              <a:buClr>
                <a:schemeClr val="dk1"/>
              </a:buClr>
              <a:buSzPct val="68750"/>
              <a:buFont typeface="Arial"/>
              <a:buNone/>
            </a:pPr>
            <a:r>
              <a:rPr lang="en" sz="1600"/>
              <a:t>API endpoint to POST new data to server : </a:t>
            </a:r>
            <a:r>
              <a:rPr lang="en" sz="1600">
                <a:solidFill>
                  <a:srgbClr val="FFFFFF"/>
                </a:solidFill>
              </a:rPr>
              <a:t>139.59.38.17/new</a:t>
            </a:r>
          </a:p>
          <a:p>
            <a:pPr lvl="0">
              <a:spcBef>
                <a:spcPts val="0"/>
              </a:spcBef>
              <a:buClr>
                <a:schemeClr val="dk1"/>
              </a:buClr>
              <a:buSzPct val="68750"/>
              <a:buFont typeface="Arial"/>
              <a:buNone/>
            </a:pPr>
            <a:r>
              <a:t/>
            </a:r>
            <a:endParaRPr sz="1600"/>
          </a:p>
          <a:p>
            <a:pPr lvl="0">
              <a:spcBef>
                <a:spcPts val="0"/>
              </a:spcBef>
              <a:buClr>
                <a:schemeClr val="dk1"/>
              </a:buClr>
              <a:buSzPct val="68750"/>
              <a:buFont typeface="Arial"/>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ctrTitle"/>
          </p:nvPr>
        </p:nvSpPr>
        <p:spPr>
          <a:xfrm>
            <a:off x="263675" y="748400"/>
            <a:ext cx="8118600" cy="1522800"/>
          </a:xfrm>
          <a:prstGeom prst="rect">
            <a:avLst/>
          </a:prstGeom>
        </p:spPr>
        <p:txBody>
          <a:bodyPr anchorCtr="0" anchor="b" bIns="91425" lIns="91425" rIns="91425" tIns="91425">
            <a:noAutofit/>
          </a:bodyPr>
          <a:lstStyle/>
          <a:p>
            <a:pPr lvl="0" rtl="0">
              <a:spcBef>
                <a:spcPts val="0"/>
              </a:spcBef>
              <a:buNone/>
            </a:pPr>
            <a:r>
              <a:rPr lang="en"/>
              <a:t>Problem 4</a:t>
            </a:r>
          </a:p>
        </p:txBody>
      </p:sp>
      <p:sp>
        <p:nvSpPr>
          <p:cNvPr id="280" name="Shape 280"/>
          <p:cNvSpPr txBox="1"/>
          <p:nvPr>
            <p:ph idx="1" type="subTitle"/>
          </p:nvPr>
        </p:nvSpPr>
        <p:spPr>
          <a:xfrm>
            <a:off x="512700" y="2872289"/>
            <a:ext cx="8118600" cy="787500"/>
          </a:xfrm>
          <a:prstGeom prst="rect">
            <a:avLst/>
          </a:prstGeom>
        </p:spPr>
        <p:txBody>
          <a:bodyPr anchorCtr="0" anchor="t" bIns="91425" lIns="91425" rIns="91425" tIns="91425">
            <a:noAutofit/>
          </a:bodyPr>
          <a:lstStyle/>
          <a:p>
            <a:pPr lvl="0" rtl="0">
              <a:spcBef>
                <a:spcPts val="0"/>
              </a:spcBef>
              <a:buNone/>
            </a:pPr>
            <a:r>
              <a:rPr lang="en"/>
              <a:t>Sol: </a:t>
            </a:r>
            <a:r>
              <a:rPr lang="en">
                <a:solidFill>
                  <a:srgbClr val="FFFFFF"/>
                </a:solidFill>
                <a:hlinkClick r:id="rId3"/>
              </a:rPr>
              <a:t>139.59.38.17</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ctrTitle"/>
          </p:nvPr>
        </p:nvSpPr>
        <p:spPr>
          <a:xfrm>
            <a:off x="263675" y="748400"/>
            <a:ext cx="8118600" cy="1522800"/>
          </a:xfrm>
          <a:prstGeom prst="rect">
            <a:avLst/>
          </a:prstGeom>
        </p:spPr>
        <p:txBody>
          <a:bodyPr anchorCtr="0" anchor="b" bIns="91425" lIns="91425" rIns="91425" tIns="91425">
            <a:noAutofit/>
          </a:bodyPr>
          <a:lstStyle/>
          <a:p>
            <a:pPr lvl="0" rtl="0">
              <a:spcBef>
                <a:spcPts val="0"/>
              </a:spcBef>
              <a:buNone/>
            </a:pPr>
            <a:r>
              <a:rPr lang="en"/>
              <a:t>Frontend</a:t>
            </a:r>
          </a:p>
        </p:txBody>
      </p:sp>
      <p:sp>
        <p:nvSpPr>
          <p:cNvPr id="286" name="Shape 286"/>
          <p:cNvSpPr txBox="1"/>
          <p:nvPr>
            <p:ph idx="1" type="subTitle"/>
          </p:nvPr>
        </p:nvSpPr>
        <p:spPr>
          <a:xfrm>
            <a:off x="512700" y="2637939"/>
            <a:ext cx="8118600" cy="787500"/>
          </a:xfrm>
          <a:prstGeom prst="rect">
            <a:avLst/>
          </a:prstGeom>
        </p:spPr>
        <p:txBody>
          <a:bodyPr anchorCtr="0" anchor="t" bIns="91425" lIns="91425" rIns="91425" tIns="91425">
            <a:noAutofit/>
          </a:bodyPr>
          <a:lstStyle/>
          <a:p>
            <a:pPr lvl="0">
              <a:spcBef>
                <a:spcPts val="0"/>
              </a:spcBef>
              <a:buNone/>
            </a:pPr>
            <a:r>
              <a:rPr lang="en">
                <a:solidFill>
                  <a:srgbClr val="FFFFFF"/>
                </a:solidFill>
              </a:rPr>
              <a:t>Phi-Matrix. Pixel Perfect.</a:t>
            </a:r>
          </a:p>
          <a:p>
            <a:pPr lvl="0">
              <a:spcBef>
                <a:spcPts val="0"/>
              </a:spcBef>
              <a:buNone/>
            </a:pPr>
            <a:r>
              <a:rPr lang="en">
                <a:solidFill>
                  <a:srgbClr val="FFFFFF"/>
                </a:solidFill>
              </a:rPr>
              <a:t>Google Charts. Reliable.</a:t>
            </a:r>
          </a:p>
          <a:p>
            <a:pPr lvl="0">
              <a:spcBef>
                <a:spcPts val="0"/>
              </a:spcBef>
              <a:buClr>
                <a:schemeClr val="dk1"/>
              </a:buClr>
              <a:buSzPct val="45833"/>
              <a:buFont typeface="Arial"/>
              <a:buNone/>
            </a:pPr>
            <a:r>
              <a:rPr lang="en">
                <a:solidFill>
                  <a:srgbClr val="FFFFFF"/>
                </a:solidFill>
              </a:rPr>
              <a:t>Google Material Design. Responsive.</a:t>
            </a:r>
          </a:p>
          <a:p>
            <a:pPr lvl="0" rtl="0">
              <a:spcBef>
                <a:spcPts val="0"/>
              </a:spcBef>
              <a:buNone/>
            </a:pPr>
            <a:r>
              <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ctrTitle"/>
          </p:nvPr>
        </p:nvSpPr>
        <p:spPr>
          <a:xfrm>
            <a:off x="263675" y="748400"/>
            <a:ext cx="8118600" cy="1522800"/>
          </a:xfrm>
          <a:prstGeom prst="rect">
            <a:avLst/>
          </a:prstGeom>
        </p:spPr>
        <p:txBody>
          <a:bodyPr anchorCtr="0" anchor="b" bIns="91425" lIns="91425" rIns="91425" tIns="91425">
            <a:noAutofit/>
          </a:bodyPr>
          <a:lstStyle/>
          <a:p>
            <a:pPr lvl="0" rtl="0">
              <a:spcBef>
                <a:spcPts val="0"/>
              </a:spcBef>
              <a:buNone/>
            </a:pPr>
            <a:r>
              <a:rPr lang="en"/>
              <a:t>Track</a:t>
            </a:r>
          </a:p>
        </p:txBody>
      </p:sp>
      <p:sp>
        <p:nvSpPr>
          <p:cNvPr id="292" name="Shape 292"/>
          <p:cNvSpPr txBox="1"/>
          <p:nvPr>
            <p:ph idx="1" type="subTitle"/>
          </p:nvPr>
        </p:nvSpPr>
        <p:spPr>
          <a:xfrm>
            <a:off x="512700" y="2637939"/>
            <a:ext cx="8118600" cy="787500"/>
          </a:xfrm>
          <a:prstGeom prst="rect">
            <a:avLst/>
          </a:prstGeom>
        </p:spPr>
        <p:txBody>
          <a:bodyPr anchorCtr="0" anchor="t" bIns="91425" lIns="91425" rIns="91425" tIns="91425">
            <a:noAutofit/>
          </a:bodyPr>
          <a:lstStyle/>
          <a:p>
            <a:pPr lvl="0">
              <a:spcBef>
                <a:spcPts val="0"/>
              </a:spcBef>
              <a:buNone/>
            </a:pPr>
            <a:r>
              <a:rPr lang="en">
                <a:solidFill>
                  <a:srgbClr val="FFFFFF"/>
                </a:solidFill>
              </a:rPr>
              <a:t>Login.</a:t>
            </a:r>
          </a:p>
          <a:p>
            <a:pPr lvl="0">
              <a:spcBef>
                <a:spcPts val="0"/>
              </a:spcBef>
              <a:buClr>
                <a:schemeClr val="dk1"/>
              </a:buClr>
              <a:buSzPct val="45833"/>
              <a:buFont typeface="Arial"/>
              <a:buNone/>
            </a:pPr>
            <a:r>
              <a:rPr lang="en">
                <a:solidFill>
                  <a:schemeClr val="lt1"/>
                </a:solidFill>
              </a:rPr>
              <a:t>Location.</a:t>
            </a:r>
          </a:p>
          <a:p>
            <a:pPr lvl="0">
              <a:spcBef>
                <a:spcPts val="0"/>
              </a:spcBef>
              <a:buNone/>
            </a:pPr>
            <a:r>
              <a:rPr lang="en">
                <a:solidFill>
                  <a:srgbClr val="FFFFFF"/>
                </a:solidFill>
              </a:rPr>
              <a:t>Raw Data.</a:t>
            </a:r>
          </a:p>
          <a:p>
            <a:pPr lvl="0" rtl="0">
              <a:spcBef>
                <a:spcPts val="0"/>
              </a:spcBef>
              <a:buClr>
                <a:schemeClr val="dk1"/>
              </a:buClr>
              <a:buSzPct val="45833"/>
              <a:buFont typeface="Arial"/>
              <a:buNone/>
            </a:pPr>
            <a:r>
              <a:rPr lang="en">
                <a:solidFill>
                  <a:schemeClr val="lt1"/>
                </a:solidFill>
              </a:rPr>
              <a:t>Visualization.</a:t>
            </a:r>
          </a:p>
          <a:p>
            <a:pPr lvl="0" rtl="0">
              <a:spcBef>
                <a:spcPts val="0"/>
              </a:spcBef>
              <a:buNone/>
            </a:pPr>
            <a:r>
              <a:t/>
            </a:r>
            <a:endParaRPr>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ctrTitle"/>
          </p:nvPr>
        </p:nvSpPr>
        <p:spPr>
          <a:xfrm>
            <a:off x="263675" y="748400"/>
            <a:ext cx="8118600" cy="1522800"/>
          </a:xfrm>
          <a:prstGeom prst="rect">
            <a:avLst/>
          </a:prstGeom>
        </p:spPr>
        <p:txBody>
          <a:bodyPr anchorCtr="0" anchor="b" bIns="91425" lIns="91425" rIns="91425" tIns="91425">
            <a:noAutofit/>
          </a:bodyPr>
          <a:lstStyle/>
          <a:p>
            <a:pPr lvl="0" rtl="0">
              <a:spcBef>
                <a:spcPts val="0"/>
              </a:spcBef>
              <a:buNone/>
            </a:pPr>
            <a:r>
              <a:rPr lang="en"/>
              <a:t>GITHUB</a:t>
            </a:r>
          </a:p>
        </p:txBody>
      </p:sp>
      <p:sp>
        <p:nvSpPr>
          <p:cNvPr id="298" name="Shape 298"/>
          <p:cNvSpPr txBox="1"/>
          <p:nvPr>
            <p:ph idx="1" type="subTitle"/>
          </p:nvPr>
        </p:nvSpPr>
        <p:spPr>
          <a:xfrm>
            <a:off x="512700" y="2872289"/>
            <a:ext cx="8118600" cy="787500"/>
          </a:xfrm>
          <a:prstGeom prst="rect">
            <a:avLst/>
          </a:prstGeom>
        </p:spPr>
        <p:txBody>
          <a:bodyPr anchorCtr="0" anchor="t" bIns="91425" lIns="91425" rIns="91425" tIns="91425">
            <a:noAutofit/>
          </a:bodyPr>
          <a:lstStyle/>
          <a:p>
            <a:pPr lvl="0" rtl="0">
              <a:spcBef>
                <a:spcPts val="0"/>
              </a:spcBef>
              <a:buNone/>
            </a:pPr>
            <a:r>
              <a:rPr lang="en" u="sng">
                <a:solidFill>
                  <a:srgbClr val="FFFFFF"/>
                </a:solidFill>
                <a:hlinkClick r:id="rId3"/>
              </a:rPr>
              <a:t>Github Repo : https://github.com/krpratik/sedemac-iot.git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263675" y="1384350"/>
            <a:ext cx="8118600" cy="886800"/>
          </a:xfrm>
          <a:prstGeom prst="rect">
            <a:avLst/>
          </a:prstGeom>
        </p:spPr>
        <p:txBody>
          <a:bodyPr anchorCtr="0" anchor="b" bIns="91425" lIns="91425" rIns="91425" tIns="91425">
            <a:noAutofit/>
          </a:bodyPr>
          <a:lstStyle/>
          <a:p>
            <a:pPr lvl="0" rtl="0">
              <a:spcBef>
                <a:spcPts val="0"/>
              </a:spcBef>
              <a:buNone/>
            </a:pPr>
            <a:r>
              <a:rPr lang="en"/>
              <a:t>PLAN</a:t>
            </a:r>
          </a:p>
        </p:txBody>
      </p:sp>
      <p:sp>
        <p:nvSpPr>
          <p:cNvPr id="90" name="Shape 90"/>
          <p:cNvSpPr txBox="1"/>
          <p:nvPr>
            <p:ph idx="1" type="subTitle"/>
          </p:nvPr>
        </p:nvSpPr>
        <p:spPr>
          <a:xfrm>
            <a:off x="382675" y="2724300"/>
            <a:ext cx="8396100" cy="1968900"/>
          </a:xfrm>
          <a:prstGeom prst="rect">
            <a:avLst/>
          </a:prstGeom>
        </p:spPr>
        <p:txBody>
          <a:bodyPr anchorCtr="0" anchor="t" bIns="91425" lIns="91425" rIns="91425" tIns="91425">
            <a:noAutofit/>
          </a:bodyPr>
          <a:lstStyle/>
          <a:p>
            <a:pPr lvl="0">
              <a:spcBef>
                <a:spcPts val="0"/>
              </a:spcBef>
              <a:buClr>
                <a:schemeClr val="dk1"/>
              </a:buClr>
              <a:buSzPct val="45833"/>
              <a:buFont typeface="Arial"/>
              <a:buNone/>
            </a:pPr>
            <a:r>
              <a:rPr lang="en"/>
              <a:t>1) Convert CAN signals to some things we can understand</a:t>
            </a:r>
          </a:p>
          <a:p>
            <a:pPr lvl="0">
              <a:spcBef>
                <a:spcPts val="0"/>
              </a:spcBef>
              <a:buClr>
                <a:schemeClr val="dk1"/>
              </a:buClr>
              <a:buSzPct val="45833"/>
              <a:buFont typeface="Arial"/>
              <a:buNone/>
            </a:pPr>
            <a:r>
              <a:rPr lang="en"/>
              <a:t>2) Send that understood data to a secure place</a:t>
            </a:r>
          </a:p>
          <a:p>
            <a:pPr indent="-69850" lvl="0" marL="0">
              <a:spcBef>
                <a:spcPts val="0"/>
              </a:spcBef>
              <a:buClr>
                <a:schemeClr val="dk1"/>
              </a:buClr>
              <a:buSzPct val="45833"/>
              <a:buFont typeface="Arial"/>
              <a:buNone/>
            </a:pPr>
            <a:r>
              <a:rPr lang="en"/>
              <a:t>3) Saving data in a proper format to bridge efficiently 	between 2) and 4)</a:t>
            </a:r>
          </a:p>
          <a:p>
            <a:pPr lvl="0">
              <a:spcBef>
                <a:spcPts val="0"/>
              </a:spcBef>
              <a:buClr>
                <a:schemeClr val="dk1"/>
              </a:buClr>
              <a:buSzPct val="45833"/>
              <a:buFont typeface="Arial"/>
              <a:buNone/>
            </a:pPr>
            <a:r>
              <a:rPr lang="en"/>
              <a:t>4) Presenting data and making it accessible (Data Analytics).</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ctrTitle"/>
          </p:nvPr>
        </p:nvSpPr>
        <p:spPr>
          <a:xfrm>
            <a:off x="263675" y="748400"/>
            <a:ext cx="8118600" cy="1522800"/>
          </a:xfrm>
          <a:prstGeom prst="rect">
            <a:avLst/>
          </a:prstGeom>
        </p:spPr>
        <p:txBody>
          <a:bodyPr anchorCtr="0" anchor="b" bIns="91425" lIns="91425" rIns="91425" tIns="91425">
            <a:noAutofit/>
          </a:bodyPr>
          <a:lstStyle/>
          <a:p>
            <a:pPr lvl="0" rtl="0">
              <a:spcBef>
                <a:spcPts val="0"/>
              </a:spcBef>
              <a:buNone/>
            </a:pPr>
            <a:r>
              <a:rPr lang="en"/>
              <a:t>Problem 1</a:t>
            </a:r>
          </a:p>
        </p:txBody>
      </p:sp>
      <p:sp>
        <p:nvSpPr>
          <p:cNvPr id="96" name="Shape 96"/>
          <p:cNvSpPr txBox="1"/>
          <p:nvPr>
            <p:ph idx="1" type="subTitle"/>
          </p:nvPr>
        </p:nvSpPr>
        <p:spPr>
          <a:xfrm>
            <a:off x="512700" y="2465271"/>
            <a:ext cx="8118600" cy="2306999"/>
          </a:xfrm>
          <a:prstGeom prst="rect">
            <a:avLst/>
          </a:prstGeom>
        </p:spPr>
        <p:txBody>
          <a:bodyPr anchorCtr="0" anchor="t" bIns="91425" lIns="91425" rIns="91425" tIns="91425">
            <a:noAutofit/>
          </a:bodyPr>
          <a:lstStyle/>
          <a:p>
            <a:pPr lvl="0">
              <a:spcBef>
                <a:spcPts val="0"/>
              </a:spcBef>
              <a:buNone/>
            </a:pPr>
            <a:r>
              <a:rPr lang="en" sz="2000"/>
              <a:t>Convert CAN signal to something you understand.</a:t>
            </a:r>
          </a:p>
          <a:p>
            <a:pPr lvl="0">
              <a:spcBef>
                <a:spcPts val="0"/>
              </a:spcBef>
              <a:buNone/>
            </a:pPr>
            <a:r>
              <a:t/>
            </a:r>
            <a:endParaRPr sz="2000"/>
          </a:p>
          <a:p>
            <a:pPr lvl="0">
              <a:spcBef>
                <a:spcPts val="0"/>
              </a:spcBef>
              <a:buNone/>
            </a:pPr>
            <a:r>
              <a:rPr lang="en" sz="2000"/>
              <a:t>Sol: Connect the two CAN pins to an OBD port. Do some logic level shifts to the output of OBD port to make it Arduino understandable.</a:t>
            </a:r>
          </a:p>
          <a:p>
            <a:pPr lvl="0" rtl="0">
              <a:spcBef>
                <a:spcPts val="0"/>
              </a:spcBef>
              <a:buNone/>
            </a:pPr>
            <a:r>
              <a:rPr lang="en" sz="2000"/>
              <a:t>You understand OBD signal format!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263675" y="748400"/>
            <a:ext cx="8118600" cy="2463000"/>
          </a:xfrm>
          <a:prstGeom prst="rect">
            <a:avLst/>
          </a:prstGeom>
        </p:spPr>
        <p:txBody>
          <a:bodyPr anchorCtr="0" anchor="b" bIns="91425" lIns="91425" rIns="91425" tIns="91425">
            <a:noAutofit/>
          </a:bodyPr>
          <a:lstStyle/>
          <a:p>
            <a:pPr lvl="0">
              <a:spcBef>
                <a:spcPts val="0"/>
              </a:spcBef>
              <a:buNone/>
            </a:pPr>
            <a:r>
              <a:rPr lang="en"/>
              <a:t>Problem 1.1 : No CAN Signal</a:t>
            </a:r>
          </a:p>
          <a:p>
            <a:pPr lvl="0">
              <a:spcBef>
                <a:spcPts val="0"/>
              </a:spcBef>
              <a:buNone/>
            </a:pPr>
            <a:r>
              <a:t/>
            </a:r>
            <a:endParaRPr/>
          </a:p>
          <a:p>
            <a:pPr lvl="0" rtl="0">
              <a:spcBef>
                <a:spcPts val="0"/>
              </a:spcBef>
              <a:buNone/>
            </a:pPr>
            <a:r>
              <a:rPr lang="en"/>
              <a:t>Sol : Emulator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263675" y="748400"/>
            <a:ext cx="8118600" cy="1522800"/>
          </a:xfrm>
          <a:prstGeom prst="rect">
            <a:avLst/>
          </a:prstGeom>
        </p:spPr>
        <p:txBody>
          <a:bodyPr anchorCtr="0" anchor="b" bIns="91425" lIns="91425" rIns="91425" tIns="91425">
            <a:noAutofit/>
          </a:bodyPr>
          <a:lstStyle/>
          <a:p>
            <a:pPr lvl="0">
              <a:spcBef>
                <a:spcPts val="0"/>
              </a:spcBef>
              <a:buClr>
                <a:srgbClr val="000000"/>
              </a:buClr>
              <a:buSzPct val="26190"/>
              <a:buFont typeface="Arial"/>
              <a:buNone/>
            </a:pPr>
            <a:r>
              <a:rPr lang="en"/>
              <a:t>Peak CAN</a:t>
            </a:r>
          </a:p>
        </p:txBody>
      </p:sp>
      <p:pic>
        <p:nvPicPr>
          <p:cNvPr descr="Image result for images Peak can" id="107" name="Shape 107"/>
          <p:cNvPicPr preferRelativeResize="0"/>
          <p:nvPr/>
        </p:nvPicPr>
        <p:blipFill>
          <a:blip r:embed="rId3">
            <a:alphaModFix/>
          </a:blip>
          <a:stretch>
            <a:fillRect/>
          </a:stretch>
        </p:blipFill>
        <p:spPr>
          <a:xfrm>
            <a:off x="3812000" y="748400"/>
            <a:ext cx="4081725" cy="408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ctrTitle"/>
          </p:nvPr>
        </p:nvSpPr>
        <p:spPr>
          <a:xfrm>
            <a:off x="263675" y="748400"/>
            <a:ext cx="8118600" cy="1522800"/>
          </a:xfrm>
          <a:prstGeom prst="rect">
            <a:avLst/>
          </a:prstGeom>
        </p:spPr>
        <p:txBody>
          <a:bodyPr anchorCtr="0" anchor="b" bIns="91425" lIns="91425" rIns="91425" tIns="91425">
            <a:noAutofit/>
          </a:bodyPr>
          <a:lstStyle/>
          <a:p>
            <a:pPr lvl="0">
              <a:spcBef>
                <a:spcPts val="0"/>
              </a:spcBef>
              <a:buNone/>
            </a:pPr>
            <a:r>
              <a:t/>
            </a:r>
            <a:endParaRPr/>
          </a:p>
        </p:txBody>
      </p:sp>
      <p:sp>
        <p:nvSpPr>
          <p:cNvPr id="113" name="Shape 113"/>
          <p:cNvSpPr txBox="1"/>
          <p:nvPr>
            <p:ph idx="1" type="subTitle"/>
          </p:nvPr>
        </p:nvSpPr>
        <p:spPr>
          <a:xfrm>
            <a:off x="512700" y="2872289"/>
            <a:ext cx="8118600" cy="787500"/>
          </a:xfrm>
          <a:prstGeom prst="rect">
            <a:avLst/>
          </a:prstGeom>
        </p:spPr>
        <p:txBody>
          <a:bodyPr anchorCtr="0" anchor="t" bIns="91425" lIns="91425" rIns="91425" tIns="91425">
            <a:noAutofit/>
          </a:bodyPr>
          <a:lstStyle/>
          <a:p>
            <a:pPr lvl="0">
              <a:spcBef>
                <a:spcPts val="0"/>
              </a:spcBef>
              <a:buNone/>
            </a:pPr>
            <a:r>
              <a:t/>
            </a:r>
            <a:endParaRPr/>
          </a:p>
        </p:txBody>
      </p:sp>
      <p:pic>
        <p:nvPicPr>
          <p:cNvPr descr="Image result for python snake" id="114" name="Shape 114"/>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Image result for normally distributed error" id="119" name="Shape 119"/>
          <p:cNvPicPr preferRelativeResize="0"/>
          <p:nvPr/>
        </p:nvPicPr>
        <p:blipFill>
          <a:blip r:embed="rId3">
            <a:alphaModFix/>
          </a:blip>
          <a:stretch>
            <a:fillRect/>
          </a:stretch>
        </p:blipFill>
        <p:spPr>
          <a:xfrm>
            <a:off x="2467249" y="769050"/>
            <a:ext cx="4075575" cy="407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