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5D0D4-57DE-4B8F-8785-69C024998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B00D7-7D15-4B15-B3C4-B9FFB7F88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59F89-4569-4E37-875B-C0E0CFBC6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5A41-E7BC-406D-A750-621D65193393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4586-5753-413A-81C5-44E4C6BE2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568A2-0677-4A28-A241-8E5DC525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368D-668A-4AFB-BDE5-BB164A0F90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455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66FED-D132-45E8-9A0B-7173B368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03532-3CCB-4354-95F7-6EB96D0F9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EC26E-3CDE-4FB7-9588-CB60C1675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5A41-E7BC-406D-A750-621D65193393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C94C3-F759-40A1-8D1F-037ED07DA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FDE28-6D74-4DFB-863C-A1457E5C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368D-668A-4AFB-BDE5-BB164A0F90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045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E2874-9878-4E27-942D-9833E68E7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F2348-E304-4D3E-87D3-2D093B34A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24675-7B76-4E47-BE5A-CB4CF3307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5A41-E7BC-406D-A750-621D65193393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3D78-15CF-441F-8593-02A6CF7AE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53801-CD0A-4FB3-81DC-2747085F8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368D-668A-4AFB-BDE5-BB164A0F90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06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8E9CE-B4C6-421E-B427-98073B977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02E33-909D-4BEF-A698-8A1D67A68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B237-267E-470B-BA57-57AFC0AAA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5A41-E7BC-406D-A750-621D65193393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D078B-6167-4809-B9C5-B545C770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E1251-CA3E-40ED-8FA0-0CCC55C3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368D-668A-4AFB-BDE5-BB164A0F90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51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85C7E-9885-4CDF-86ED-671DA0DFE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78D86-CA71-4869-93AB-B7DAA034D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2D3BC-59A4-4E4E-8A0F-1D309E312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5A41-E7BC-406D-A750-621D65193393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D57F7-6A90-4301-87C2-377A5A520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9D180-CDD0-4379-8067-951DC659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368D-668A-4AFB-BDE5-BB164A0F90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34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324A-9485-4241-A6A3-0DC64AE7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D5B63-14F4-4ED3-9880-9FAD9DC3D7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C876B-D224-47AF-B2D1-507C2797F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59C9D-2944-4D1A-8550-DAD390241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5A41-E7BC-406D-A750-621D65193393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E887A-D6B0-43C2-A051-BE0D2F3F5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D1C2F-CDEC-4F9F-ADEF-A8979E60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368D-668A-4AFB-BDE5-BB164A0F90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84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0A71-4DE5-46F3-9009-A5FEC07E7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89AEC-4588-4FC5-8783-BE538F1A5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D4A5B-2381-4D8A-A509-35632C594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1DA3EC-66EB-4476-8C9B-94E8F9BF4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8204BB-8201-4344-8C64-831C2E7B9B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B3E030-4C01-4240-B7FD-17970A034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5A41-E7BC-406D-A750-621D65193393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038BB1-4CCA-4D0B-93DE-C20378EAF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62D110-D6C5-4608-AC0B-16BC0A550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368D-668A-4AFB-BDE5-BB164A0F90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797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AE97E-FBEE-4B63-8094-EF8A2F031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89ED19-D93A-40C5-A5AD-21C2A1609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5A41-E7BC-406D-A750-621D65193393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FAEF46-0198-47ED-B63F-56047D9E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8494D-386A-4C49-A865-5F4E8CC30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368D-668A-4AFB-BDE5-BB164A0F90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844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613E50-EDA0-4303-8BFF-AF261743C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5A41-E7BC-406D-A750-621D65193393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C283D4-366F-4ADF-A63A-D5D1E7A08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915AC-817A-4314-91BB-427583709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368D-668A-4AFB-BDE5-BB164A0F90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30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B8A0C-D843-467F-8BD6-593ECC446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94846-EB29-4443-9756-7E7B348E3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A4905-36E9-4ADF-AF6C-2C91983C1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486F-81BA-47C2-9E88-9BE209829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5A41-E7BC-406D-A750-621D65193393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A0248-8CED-4F09-B680-7C324427F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90664-4896-444D-B21F-0D4818840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368D-668A-4AFB-BDE5-BB164A0F90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303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6096B-B727-4206-AF65-6F40C9E5F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98955-69FD-4078-8C76-E166F5EA6C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C6E2B-2569-4D15-BD85-CCB04CAC5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36167-0C81-4A6B-9D5D-E3A0EB587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5A41-E7BC-406D-A750-621D65193393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3949A-6800-4BF8-BEFF-F41A752C4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00A61-93EF-4B67-B5AA-B3318336E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368D-668A-4AFB-BDE5-BB164A0F90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58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04829E-6EF3-4375-A2F8-74F169D6B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7C2B3-1DC3-49AF-8486-F44A8D8F1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87E1A-7EEE-4F7F-9259-610EDD6A9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C5A41-E7BC-406D-A750-621D65193393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A2AAD-806F-432D-A88E-21CA5F472C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0FB2C-E58F-4ADB-88DB-DB6983D19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3368D-668A-4AFB-BDE5-BB164A0F90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49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5E910-459B-41DF-9CA3-F9775B8E7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9193"/>
            <a:ext cx="9144000" cy="96100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Different Types of Constructors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675D9B-E6B9-48DE-A9E5-3078D301B32A}"/>
              </a:ext>
            </a:extLst>
          </p:cNvPr>
          <p:cNvSpPr txBox="1"/>
          <p:nvPr/>
        </p:nvSpPr>
        <p:spPr>
          <a:xfrm>
            <a:off x="1162975" y="1873188"/>
            <a:ext cx="7217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Non-Parametrized Constructor or Default Constructor.</a:t>
            </a:r>
          </a:p>
          <a:p>
            <a:pPr marL="342900" indent="-342900">
              <a:buAutoNum type="arabicPeriod"/>
            </a:pPr>
            <a:r>
              <a:rPr lang="en-US" dirty="0"/>
              <a:t>Parametrized Constructor.</a:t>
            </a:r>
          </a:p>
          <a:p>
            <a:pPr marL="342900" indent="-342900">
              <a:buAutoNum type="arabicPeriod"/>
            </a:pPr>
            <a:r>
              <a:rPr lang="en-US" dirty="0"/>
              <a:t>Copy Constructor.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710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D92F3-E60A-40B9-B0BF-B9822E6AB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Non-Parameterized Constructor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6AD5F-6ACC-4E9C-A0F4-C39719048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constructor which do not take any argument is called Non-parameterized constructor.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9138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BD1D-3735-416B-8955-25860ACF4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constructor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AD9E-F090-42E2-9524-3598C5950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 which takes one or more  argument is called Parameterized constructor.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1663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E462-32B8-4F28-A9B3-A3FF279A5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C8938-54C2-4773-949D-795F99D3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 which is used to create a new object from an existing object is called copy constructor.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6769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BC96-AC59-4791-B400-FD5DBF5A3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Overloading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CB436-0D17-4271-B9EF-E19AC9455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790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Different Types of Constructors</vt:lpstr>
      <vt:lpstr>Non-Parameterized Constructor</vt:lpstr>
      <vt:lpstr>Parameterized constructor </vt:lpstr>
      <vt:lpstr>Copy Constructor</vt:lpstr>
      <vt:lpstr>Constructor Overloading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 Types of Constructors</dc:title>
  <dc:creator>Praveen kumar</dc:creator>
  <cp:lastModifiedBy>Praveen kumar</cp:lastModifiedBy>
  <cp:revision>1</cp:revision>
  <dcterms:created xsi:type="dcterms:W3CDTF">2021-08-19T16:49:53Z</dcterms:created>
  <dcterms:modified xsi:type="dcterms:W3CDTF">2021-08-19T16:50:26Z</dcterms:modified>
</cp:coreProperties>
</file>