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6:52.6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3166 3,'-285'-2,"-306"5,241 22,202-12,-6 0,-547-11,361-4,321 2,1 0,-1 1,1 0,0 2,0 0,0 1,-31 11,33-8,-1-2,-1 0,1-1,0 0,-32 1,-91-5,74-2,22 2,9-1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8:2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0,'8'7,"1"0,1-1,-1-1,1 1,0-1,20 6,3 3,160 80,26 12,-20-26,-111-48,-2 4,103 60,-158-79,45 17,16 10,-87-42,-1 1,1 0,-1 0,0 0,0 0,-1 1,1-1,-1 1,1 0,2 5,-5-7,0 0,0 0,-1 0,1 0,0 0,-1 0,0 1,1-1,-1 0,0 0,0 1,0-1,0 0,-1 0,1 1,0-1,-1 0,0 0,1 0,-1 0,0 1,0-1,0-1,-1 1,1 0,-2 2,-7 8,0 1,-1-2,-1 0,0 0,-14 10,-73 42,40-26,-496 332,514-340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8:26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0 321,'1'-1,"-1"1,0-1,0 1,0-1,1 1,-1-1,0 0,1 1,-1-1,0 1,1-1,-1 1,1 0,-1-1,1 1,-1-1,1 1,-1 0,1-1,-1 1,1 0,-1-1,1 1,-1 0,1 0,1 0,22-5,-17 4,200-38,108-18,1404-89,-542 91,-389 49,-432 9,112-3,-432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8:27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1,'3'0,"0"1,0 0,0 0,-1 1,1-1,0 0,-1 1,1 0,0 0,-1 0,0 0,4 3,5 5,301 237,-19 2,-285-242,-1 0,0 1,0 0,-1 0,0 1,0 0,-1 0,6 14,-9-19,-1 0,0 1,0-1,0 0,0 0,-1 0,1 1,-1-1,-1 0,1 1,0-1,-1 0,0 0,0 0,0 0,-1 1,1-1,-1-1,0 1,0 0,0 0,-1-1,-2 4,-20 21,-41 34,12-11,25-27,23-20,0 0,0 1,0 0,-9 11,6-2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9:0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1992,'0'-9,"-1"0,-1 0,0 0,0 0,0 0,-1 0,-8-15,-36-58,36 63,-5-8,1 0,2-1,1-1,1 0,2 0,0-1,2-1,2 1,-4-53,-16-106,14 124,-3-70,12-283,4 206,-2 193,0 0,2 0,0 0,1 0,1 1,1-1,1 1,0 0,1 0,1 1,1 0,0 0,2 1,-1 0,2 1,0 0,1 1,0 1,20-16,-23 20,1 0,1 0,-1 1,1 1,1 0,0 1,-1 0,2 1,-1 0,1 1,-1 1,1 0,0 1,24-1,253 6,-64 0,-190-3,69 9,-90-6,0 0,0 2,0 0,0 1,-1 0,24 15,0 1,-2 3,0 1,47 43,-57-38,-1 2,-1 0,34 61,-14-10,42 109,-70-144,-1 1,-2 1,-3 0,-2 1,3 62,-9 268,-6-210,3-141,0 1,-6 52,4-73,0 1,-1-1,0 0,-1 0,-1 0,1 0,-2-1,-6 12,-12 8,0-1,-2-1,-1-1,-46 36,21-18,-40 23,77-54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9:06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31,'0'-25,"0"19,0 9,0 54,-2 76,5 148,-3-280,0 0,-1-1,1 1,0 0,1-1,-1 1,0-1,0 1,0 0,0-1,0 1,1-1,-1 1,0 0,0-1,1 1,-1-1,0 1,1-1,-1 1,1-1,-1 1,1-1,-1 0,1 1,-1-1,1 0,-1 1,1-1,-1 0,1 0,-1 1,1-1,0 0,-1 0,1 0,0 0,-1 0,1 0,-1 0,1 0,0 0,-1 0,1 0,-1 0,1 0,0 0,-1-1,1 1,-1 0,1-1,0 1,-1 0,1-1,-1 1,1-1,38-29,-29 21,14-9,1 0,1 1,1 2,0 0,47-17,-42 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9:18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9:19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0,'0'710,"2"-675,10 59,1 17,-12 23,-2-66,12 99,-3-118,-3 1,-2 87,-3-137,1 1,-1 0,0-1,0 1,0 0,0 0,0-1,0 1,0 0,-1-1,1 1,0 0,0-1,0 1,-1 0,1-1,0 1,-1 0,1-1,0 1,-1-1,1 1,-1-1,1 1,-1-1,1 1,-1-1,0 1,1-1,-1 0,0 1,1-1,-2 1,1-2,-1 1,1-1,-1 1,1-1,0 0,-1 1,1-1,0 0,0 0,0 0,0 0,-1 0,1 0,-1-2,-14-17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9:21.9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338 168,'0'32,"-2"0,0 0,-3 0,0 0,-17 51,6-35,-3 4,-17 85,33-119,-1 3,-11 39,12-53,1-1,-1 0,0 0,0 0,-1-1,0 1,0-1,0 0,-1 0,-6 6,-55 55,64-62,-1-1,1 1,0 0,0 0,1 0,-1 0,1 0,-2 8,2-8,1-1,-1 0,0 0,0 1,-1-1,1 0,-1 0,1 0,-1 0,0 0,-3 3,4-6,1 0,-1 0,0 0,1 0,-1 0,1 0,-1 0,0 0,1-1,-1 1,1 0,-1 0,1-1,-1 1,1 0,-1 0,1-1,-1 1,1-1,-1 1,1 0,-1-1,1 1,0-1,-1 1,1-1,0 1,-1-1,1 0,-12-18,12 19,-6-11,1 1,1-1,0 0,1 0,0-1,1 1,0-1,0 1,1-1,1 0,0 0,1 1,0-1,1 0,0 1,0 0,9-22,6-10,2 1,2 1,32-47,-36 59,253-400,-269 427,2-3,0 0,1 0,0 0,-1 1,7-5,-10 8,1 1,-1 0,1-1,-1 1,1 0,-1 0,1-1,-1 1,1 0,-1 0,1 0,0-1,-1 1,1 0,-1 0,1 0,0 0,-1 0,1 0,-1 0,1 0,1 1,-1 0,0-1,-1 1,1 0,0 0,0 0,0 0,0 0,-1 0,1 0,-1 0,1 0,-1 0,1 0,-1 0,1 0,-1 2,14 49,-3 1,4 58,4 19,20 29,-19-87,-15-52,5 21,20 52,-18-71,0-5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9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1177 162,'372'0,"1055"-8,1-63,-1092 34,-2 0,206 28,-315 12,-122-3,509 16,-398 12,-37 19,-33-7,459 65,-569-103,-22-1,0-1,0 2,-1 0,1 0,13 5,-21-6,-1 1,0 0,1 0,-1 0,0 0,0 0,0 1,0-1,0 1,-1 0,1 0,-1 0,0 0,0 0,0 1,0-1,0 1,-1-1,0 1,2 5,6 33,-2 1,3 57,2 16,49 263,54 491,-74-472,3 35,-42-402,12 131,-8-102,-2 81,-4-114,0-21,0 0,0 1,-1-1,1 0,-2 0,1 0,-1 0,1 0,-4 6,2-8,1 0,-1 0,0 0,0-1,0 1,-1-1,1 0,-1 0,1 0,-1 0,0-1,-7 4,-18 6,0-1,-1-1,0-2,-1 0,-45 3,27-3,-1533 235,38 9,1048-165,-570 25,-505-76,88-41,1477 5,0 0,0 0,1-1,-1 1,0-1,0-1,0 1,1-1,-6-2,8 2,1 1,-1-1,1 0,-1 0,1-1,0 1,0 0,0-1,0 1,1-1,-1 0,1 0,-1 1,1-1,0 0,0 0,1 0,-2-6,-4-34,1-1,3 0,5-70,-1 33,5-2390,-8 1594,1 870,0 1,0-1,1 1,-1 0,2-1,-1 1,1 0,0-1,0 1,6-11,-6 14,1-1,0 1,0 0,0 0,0 0,1 0,-1 1,1 0,-1-1,1 1,0 0,0 1,0-1,0 1,0 0,0 0,8-1,54-5,1 2,-1 4,96 10,-55-2,1138 12,-1220-19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1:54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1,'0'793,"0"-769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6:5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540 0,'-1'3,"0"1,-1-1,1 0,0 0,-1 0,0-1,0 1,0 0,0-1,0 1,-4 3,-3 3,-9 14,-35 43,-65 64,97-112,-32 21,35-26,0 0,1 0,-22 24,-1 8,8-11,-36 50,67-82,-1 1,1-1,0 1,0-1,0 1,0-1,0 1,0 0,1-1,-1 1,1 0,0 0,0-1,0 1,0 0,0 0,1-1,-1 1,1 0,0-1,-1 1,1 0,0-1,1 1,-1-1,0 0,1 1,0-1,2 3,7 7,-1-1,2-1,0 0,16 11,-7-6,39 30,3-3,98 49,75 42,-45-24,-158-92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20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1,'0'1874,"-3"-1824,-1 0,-15 60,-4 53,20 18,1-25,-10-55,0 5,9 488,5-305,-1-261,-2 1,-1 0,-1-1,-2 1,-11 38,9-41,0-1,2 2,-3 45,7 80,2-105,-1-42,0 0,1-1,-1 1,1 0,0 0,1 0,-1-1,1 1,0-1,0 1,0-1,0 0,1 0,0 0,0 0,0 0,0-1,1 1,-1-1,1 0,0 0,5 3,7 3,1-1,0-1,0 0,30 6,-24-6,23 4,0-1,0-3,56 2,145-6,-148-4,1252-2,-1346 3,0 1,-1-1,0 0,1 0,-1-1,0 0,1 1,-1-1,7-3,-9 3,1-1,-1 0,0 1,0-1,-1 0,1 0,0 0,-1-1,1 1,-1 0,0 0,1-1,-1 1,0-1,0 1,-1-1,1 0,0-3,5-30,-2-1,-2 0,-1 0,-1 0,-7-39,-21-171,-26-69,-8-4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1:58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1,'47'2,"-1"2,50 11,8 1,-101-15,747 66,-151-67,44 1,-417 24,-23-1,356-18,-333-8,1609 1,-1593-11,-58 1,-97 8,272-13,294 4,-417 14,2954-2,-3082 5,132 22,-213-23,131 11,267-11,-213-7,-186 3,-3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0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0,'0'5,"0"5,0 11,0 6,0 16,0 24,0 18,0 12,0 0,0-4,0-4,0-13,0-15,0-13,0-19,0-24,0-17,0-6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01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1,'4'0,"-1"0,0 0,0 0,0 0,0 1,0 0,0-1,0 1,0 0,0 0,0 1,0-1,4 3,-4 0,0-1,1 0,-1 1,-1 0,1 0,0 0,-1 0,4 8,102 249,-94-227,-2 0,-1 1,8 43,-9-43,-10-35,0 1,0-1,0 0,0 0,1 0,-1 0,0 1,0-1,0 0,0 0,0 0,1 0,-1 0,0 1,0-1,0 0,0 0,1 0,-1 0,0 0,0 0,0 0,1 0,-1 0,0 0,0 0,0 0,1 0,-1 0,0 0,0 0,0 0,1 0,-1 0,0 0,0 0,0 0,0 0,1-1,-1 1,0 0,0 0,10-18,125-312,-134 326,1 0,1 0,-1 1,0-1,1 0,0 1,0 0,0-1,0 1,0 0,1 1,5-5,3 0,1 1,21-8,1 0,44-23,-46 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24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1,'2256'0,"-2252"0,-1 0,1 0,-1 0,1 0,-1 1,1-1,-1 1,1 0,-1 0,0 0,1 1,-1-1,0 1,5 3,-6-3,0 1,0-1,0 1,-1 0,1 0,0 0,-1 0,0 0,0 0,0 0,0 0,0 0,-1 1,1-1,-1 6,0 228,-3-123,1 1470,3-863,-15-431,1-7,15-111,-4 136,-10-213,-1 11,14 29,-3 41,0-164,0 0,0 0,-1 0,-1 0,0 0,0-1,-7 12,8-18,0 1,0-1,0 0,-1 0,0 0,0-1,0 1,0-1,-1 0,0 0,0-1,0 1,0-1,0 0,-12 4,-9-2,0-1,-1-1,1-2,-1 0,-39-5,6 1,-238 0,295 3,0 0,0 0,0 0,0-1,0 1,0-1,0 0,0 0,0 0,0 0,1 0,-1-1,0 1,1-1,0 0,-1 0,1 0,-3-3,0-2,0 1,0-2,1 1,0 0,-4-12,-9-25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27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0,'1'346,"-3"385,2-719,-2 97,-20 144,22-251,0-1,0 1,0-1,0 1,0-1,-1 0,1 1,-1-1,1 1,-1-1,1 0,-1 1,0-1,0 0,0 1,0-1,0 0,0 0,0 0,0 0,0 0,0 0,-2 1,-9-2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28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1,'16'19,"-1"1,0 0,-2 2,-1-1,14 33,6 10,3 10,14 22,-47-93,0 0,0 1,1-2,0 1,-1 0,1 0,0-1,0 1,0-1,0 0,1 0,5 2,-7-3,-1 0,1-1,0 0,-1 1,1-1,0 0,-1 0,1 0,0 0,-1 0,1 0,0 0,-1-1,1 1,0-1,-1 1,1-1,-1 1,1-1,-1 0,1 0,-1 0,1 0,-1 0,0 0,1 0,-1 0,0-1,0 1,1-2,7-12,0 0,0-1,-2 0,0 0,7-25,16-88,-29 127,4-28,-2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30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1,'0'4051,"0"-4046,0-1,0 1,0 0,1-1,-1 1,1 0,1-1,1 6,-2-8,0 0,1 0,-1 0,1-1,-1 1,1 0,0-1,-1 1,1-1,0 0,0 0,0 1,0-1,0-1,0 1,0 0,0 0,1-1,-1 1,4-1,55 7,0-3,89-5,-60-1,624 24,79 7,-771-29,-9 1,1-2,-1 1,0-1,18-4,-27 4,0-1,0 1,0-1,-1 1,1-1,0 0,-1 0,1-1,-1 1,0-1,0 0,0 0,0 0,0 0,-1 0,1-1,-1 1,3-7,0-1,-1 0,0-1,-1 1,0-1,-1 0,0 0,0-22,-3-6,-7-51,-26-109,-11-5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33.5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1,'1601'0,"-1592"0,-1 0,1 0,0 1,0 0,0 1,0 0,10 4,-16-5,0 1,0-1,-1 1,1 0,-1 0,1 0,-1 0,0 0,1 1,-1-1,0 1,-1-1,1 1,0 0,-1-1,1 1,-1 0,0 0,0 0,0 0,-1 1,1-1,0 6,1 35,-6 81,-1-24,4 89,3 437,25-327,0 11,-27 357,-2-299,2 476,1-835,0 0,1 0,0 0,1 0,0 0,0 0,8 13,-6-11,0-1,-1 1,0 0,3 21,-2 31,-5 83,-1-90,0-30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36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0,'0'1009,"0"-985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7:02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2533 1,'-638'27,"9"37,427-33,119-16,0-3,-103 0,-270 2,390-11,47-4,-1 2,0 0,1 1,-1 1,1 1,-33 10,31-2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37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29,'6'9,"0"0,0 0,0 0,10 9,13 17,-13-11,131 172,-145-194,25 25,-26-26,-1-1,1 1,-1-1,1 1,-1-1,1 0,-1 1,1-1,0 1,-1-1,1 0,0 0,-1 1,1-1,0 0,-1 0,1 0,0 0,-1 0,1 0,0 0,-1 0,1 0,0 0,-1 0,1 0,0 0,-1-1,1 1,0 0,-1 0,1-1,0 1,-1 0,1-1,-1 1,1-1,-1 1,1-1,-1 1,1-1,-1 1,0-1,1 0,0 0,2-12,1-1,-2 1,0 0,-1-1,0 1,-1-1,-1-13,2-31,13-101,-13 133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41.9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1 234,'4'-9,"7"-12,5-2,5-7,-2-2,2-1,-4 2,-5 1,-4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47.2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2:48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6:29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7,'0'309,"-1"-349,1 15,0 0,3-26,-1 43,-1 0,1 0,0 1,1-1,0 1,0-1,0 1,1 0,0 0,8-10,7-12,-17 25,1-1,-1 1,1 0,-1 0,1 0,0 0,1 1,-1-1,1 1,-1 0,1 0,8-5,-11 8,0 0,-1 0,1-1,0 1,0 0,-1 1,1-1,0 0,0 0,-1 0,1 0,0 1,0-1,-1 0,1 0,0 1,-1-1,1 1,-1-1,1 1,0-1,-1 1,1-1,-1 1,1-1,-1 1,1 0,-1-1,0 1,1 0,-1-1,0 1,1 0,-1-1,0 1,0 0,0 0,0 0,5 33,-4-32,-1 6,1 1,-1-1,0 0,-1 1,0-1,-3 12,3-18,0 1,0 0,0-1,0 1,-1-1,1 0,-1 1,0-1,1 0,-1 0,0 0,0 0,0 0,-1-1,1 1,0-1,-1 1,1-1,-1 0,1 0,-1 0,-4 1,-8 3,17-4,29-3,-10-1,7 2,-13-1,-1 1,1 1,0 0,15 3,-27-2,-1-1,1 1,0-1,0 1,-1 0,1 0,-1 0,1 1,-1-1,1 0,-1 1,0 0,1-1,-1 1,0 0,0 0,0 1,-1-1,1 0,0 0,-1 1,0-1,1 1,-1-1,0 1,1 5,1 14,-2 1,0 0,-2 0,-6 45,7-62,-1 0,0-1,-1 1,1-1,-1 0,0 1,-1-1,1 0,-1 0,0 0,0-1,-1 1,1-1,-6 6,3-5,-1 0,1 0,-1-1,0 0,0 0,-1-1,1 1,-1-2,-7 3,-9 0,1-1,0-1,-1-1,0-1,-43-5,61 4,0-1,0 1,0-2,0 1,1 0,-1-1,0 0,1-1,-1 1,1-1,0 0,0 0,0-1,0 0,1 1,0-1,-1-1,1 1,1-1,-1 0,1 1,-1-1,2-1,-4-5,-14-27,8 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6:32.1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0,'0'147,"27"216,-21-320,12 57,-18-100,0 0,0 0,0 0,0 0,0 0,0 0,0 0,0-1,0 1,0 0,0 0,0 0,0 0,0 0,1 0,-1 0,0 0,0 1,0-1,0 0,0 0,0 0,0 0,0 0,0 0,0 0,0 0,0 0,0 0,0 0,0 0,0 0,1 0,-1 0,0 0,0 0,0 0,0 0,0 0,0 0,0 0,0 0,0 1,0-1,0 0,0 0,0 0,0 0,0 0,0 0,2-10,-1-17,-16-208,2 66,1 81,12 87,0 0,-1 0,1 0,0 1,0-1,0 0,0 0,0 0,0 0,0 0,0 0,0 0,0 1,0-1,1 0,-1 0,0 0,0 0,1 1,-1-1,1 0,-1 0,1 1,-1-1,2-1,-1 2,0 0,0 0,0 0,0-1,0 1,0 0,0 1,0-1,0 0,0 0,0 0,0 1,0-1,0 0,0 1,0-1,0 1,1 0,41 32,73 85,-57-56,6 14,-45-51,1-1,27 25,-47-48,0 0,0 0,0 0,0-1,0 1,0 0,0 0,0-1,0 1,1-1,-1 1,0-1,0 1,1-1,-1 0,0 1,1-1,1 0,-2 0,-1-1,1 1,0-1,-1 1,1 0,-1-1,1 1,-1-1,1 1,-1-1,1 0,-1 1,0-1,1 0,-1 1,0-1,1 1,-1-1,0 0,0 0,0 1,1-1,-1 0,0 0,0-9,0 0,0 0,-3-19,2 19,-19-128,8 65,-3-115,15 188,-1-1,1 0,0 0,0 0,0 0,0 0,0 1,0-1,0 0,1 0,-1 0,0 0,0 0,1 1,-1-1,0 0,1 0,-1 0,2 0,6 11,8 31,23 93,56 182,-60-214,51 100,-86-201,17 28,-7-20,-10-9,0 0,1 0,-1 0,0 0,0 0,1 0,-1 0,0 0,1 0,-1 0,0 0,0 0,1 0,-1-1,0 1,1 0,-1 0,0 0,0 0,0 0,1-1,-1 1,0 0,0 0,0-1,1 1,-1 0,0 0,0-1,0 1,0 0,0 0,1-1,-1 1,0 0,0-1,4-15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6:34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0 211,'2'27,"1"1,0-1,9 29,5 33,22 171,-16-116,-21-129,3 20,-4-30,0-20,1-24,2 0,2 0,13-45,2-19,-20 98,12-57,-12 58,0 0,0 0,1 0,0 0,-1 0,1 0,1 0,-1 1,1-1,-1 1,5-5,-5 7,0 0,-1 0,1 0,0 0,0 1,0-1,-1 1,1-1,0 1,0-1,0 1,0 0,0 0,0 0,0 0,0 1,0-1,0 0,-1 1,1-1,0 1,0 0,0 0,-1-1,1 1,0 0,-1 1,1-1,-1 0,1 0,-1 1,0-1,1 0,0 3,6 4,-1 1,0 1,-1-1,8 16,13 28,-13-22,2-1,30 43,-44-69,1-1,-1-1,1 1,0 0,0-1,0 1,0-1,0 0,6 3,-8-5,0 1,0-1,0 0,0 0,0 0,-1 0,1 0,0 0,0 0,0 0,0 0,0 0,0-1,0 1,0 0,0-1,0 1,0 0,0-1,0 1,-1-1,1 0,0 1,0-1,-1 0,1 1,0-1,-1 0,1 0,-1 1,1-1,-1 0,1 0,-1 0,0 0,1 0,-1 0,0 0,0 0,0 0,1-1,1-7,0-1,-1 1,0 0,0-1,-1 1,-1-1,1 1,-1 0,-3-12,-5-14,-14-37,10 33,-8-33,-13-79,27 122,-13-38,13 48,1-1,1 0,0 0,-2-38,7 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03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1 162,'0'725,"0"-1506,0 778,1-1,-1 0,1 0,0 0,0 0,0 1,1-1,-1 1,1-1,0 1,0-1,0 1,0 0,1 0,-1 0,1 0,0 0,0 1,0-1,0 1,0 0,0 0,1 0,-1 0,1 0,7-1,4-3,2 2,-1 0,0 1,1 0,17 0,-8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04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05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0,'5'0,"5"0,6 0,5 0,3 0,2 0,1 0,1 0,-1 0,1 0,-1 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7:04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312 1,'1'12,"-1"1,0 0,-1-1,0 1,-1-1,-1 0,0 1,0-1,-11 22,3-12,-1-1,-1 0,-25 31,29-42,-1 0,0 0,-1-1,0 0,-1-1,1 0,-22 10,23-13,1 0,-1 1,1-1,0 2,-9 8,14-11,0 0,0 0,1 0,0 1,-1-1,2 1,-1 0,0 0,1 0,0 0,0 1,-1 5,3-9,0 0,0 0,0 0,0 0,0 0,0 0,1 0,-1 0,1 0,-1 0,1 0,0 0,0 0,0 0,0 0,0 0,0-1,0 1,1 0,-1-1,1 1,-1-1,1 0,0 1,3 1,4 3,2 0,-1-1,17 7,-18-8,489 171,-277-119,-216-55,1 0,-1 0,0 1,0-1,-1 1,1 0,0 1,6 3,1 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07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85 299,'-9'12,"0"0,1 1,0 0,1 0,1 1,0 0,-7 24,7-9,1 0,1 0,2 0,1 1,4 50,-1-9,-2-67,0 1,0-1,0 0,1 0,-1 0,1 0,0 0,0 0,0 0,1 0,0 0,-1 0,1-1,0 1,1-1,-1 1,1-1,-1 0,1 0,0 0,0 0,0 0,1-1,-1 0,1 1,-1-1,1-1,0 1,0 0,0-1,0 0,0 0,0 0,0 0,0-1,0 1,0-1,5 0,-6 0,1 0,-1-1,1 1,-1 0,1-1,-1 0,0 0,1 0,-1 0,0-1,0 1,0-1,0 0,0 0,0 0,0 0,-1 0,1-1,-1 1,1-1,-1 1,0-1,0 0,0 0,-1 0,1 0,-1 0,1-1,-1 1,0 0,0-1,0-5,2-11,-1-1,-1 1,0-1,-5-31,2 17,3-11,0 33,0 1,-1 0,0-1,-1 1,-1 0,-5-22,-32-32,26 45,11 19,1-1,-1 1,1-1,-1 1,1-1,0 0,0 1,0-1,-1-6,2 8,1-1,-1 1,0-1,1 1,-1 0,1-1,0 1,0-1,-1 1,1 0,0 0,0-1,0 1,0 0,0 0,0 0,1 0,-1 0,0 0,1 0,-1 1,0-1,1 0,1 0,13-6,0 0,1 1,0 0,0 2,1 0,29-3,-5 4,75 4,-107 0,0 1,0 0,-1 0,1 1,0 0,-1 0,0 1,0 1,0 0,0 0,-1 0,0 1,0 1,0-1,-1 1,0 0,0 1,8 12,0 3,0 0,-2 1,-1 1,-1 0,13 44,3-11,-19-44,-1 1,-1 0,7 20,-12-31,0 0,0 1,-1-1,1 0,-1 0,0 1,0-1,-1 0,1 0,-1 1,0-1,0 0,0 0,0 0,-1 0,0 0,-2 4,-4 3,0-1,0-1,-1 0,0 0,-1 0,0-1,0-1,-21 12,-7 1,-51 20,78-36,-4 3,1-2,-1 0,0 0,-18 2,30-6,1-1,-1 0,0 1,0-1,1 0,-1 0,0-1,0 1,1 0,-1-1,0 0,1 0,-1 1,0-2,1 1,-1 0,1 0,0-1,-1 1,1-1,0 0,0 0,0 0,0 0,1 0,-1 0,0 0,1-1,-1 1,0-3,-3-7,2-1,-1 1,2-1,-1 0,2 1,-1-17,5-83,0 58,-3 32,2 0,0 0,1 0,2 1,0 0,1-1,1 2,1-1,1 1,0 0,2 1,0 0,2 1,0 1,16-18,-4 9,2 2,1 1,1 1,1 1,0 2,49-23,-33 21,0 2,2 3,0 1,56-9,-51 17,0 2,0 3,70 5,-95-1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09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692 645,'-34'0,"0"2,0 1,0 1,-43 13,60-12,0 1,0 0,0 1,1 1,0 1,0 0,1 1,1 1,-25 22,-122 147,124-136,27-33,0 1,1 0,0 1,1 0,1 0,0 1,0-1,1 2,1-1,1 1,0-1,0 1,2 1,0-1,1 0,0 22,1-6,0-16,0 0,5 30,-5-41,1 0,1 0,-1 0,0 0,1 0,0 0,0 0,0-1,0 1,1-1,-1 1,1-1,0 0,0 0,4 3,5 2,0-1,1-1,0 0,0 0,0-2,0 1,16 2,10 0,50 3,-62-8,78 4,-96-7,1 1,0-1,0 0,-1-1,1 0,0-1,-1 0,10-5,-15 6,-1-1,1 1,-1-1,1 0,-1 0,0-1,0 1,-1-1,1 1,-1-1,1 0,-1 0,0 0,-1 0,1 0,-1 0,0-1,0 1,1-5,0-10,0-1,-2-38,0 42,-9-1055,7 1003,1 28,5-60,-4 99,0 1,-1 0,1 0,0 0,0 0,0-1,0 1,0 0,0 0,0 0,0-1,0 1,0 0,0 0,0 0,0 0,0-1,0 1,0 0,0 0,0 0,0-1,1 1,-1 0,0 0,0 0,0 0,0-1,0 1,0 0,0 0,1 0,-1 0,0 0,0 0,0-1,0 1,1 0,-1 0,0 0,0 0,0 0,0 0,1 0,-1 0,0 0,0 0,0 0,1 0,-1 0,0 0,0 0,0 0,1 0,-1 0,0 0,0 0,0 0,10 15,7 27,112 430,-41 13,-86-472,4 32,23 78,-25-111,1 1,0-1,0 0,1 0,1-1,0 1,1-2,0 1,0-1,18 16,75 52,-98-75,0-1,0 0,0 1,1-1,-1-1,0 1,1 0,-1-1,1 0,-1 0,1 0,0 0,-1 0,1-1,0 0,0 0,0 0,-1 0,6-1,-6 0,0 0,0 0,0-1,0 1,-1-1,1 0,0 1,-1-1,1 0,-1 0,0-1,0 1,0 0,0-1,0 0,0 1,-1-1,1 0,-1 0,0 0,1 0,0-4,5-20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09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0,'5'0,"6"0,5 0,5 0,3 0,2 0,1 0,5 0,2 0,-1 0,-6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11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30,'5'106,"21"118,-7-73,1 54,-9 214,-11-785,-2 131,2 232,1-4,-1 0,0 1,0-1,-1 0,1 1,-1-1,-1 0,1 1,-1 0,0-1,-1 1,0 0,0 0,-6-10,5 9,0 1,0-1,1-1,0 1,0 0,1-1,0 1,0-1,1 0,-1-10,0-13,4-41,0 26,-2 28,0 10,0-1,0 0,1 0,2-10,-2 16,0 1,0-1,0 1,0-1,0 1,0 0,0 0,1-1,0 1,-1 0,1 0,0 1,0-1,0 0,0 1,0-1,0 1,0-1,3 0,8-2,-1 0,1 0,1 2,-1 0,0 0,0 1,1 0,21 3,-16-1,-1-1,0-1,30-4,-43 3,0 1,-1-1,1 0,-1 0,1-1,-1 1,0-1,0 0,0 0,0 0,-1-1,1 1,3-6,-2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12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1,'9'0,"8"0,14 0,20 0,10 0,4 0,0 0,-7 0,-9 0,-12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1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1,'0'13,"0"14,0 16,0 9,5 5,6 6,0 2,0-6,-3-9,2-12,-1-9,-7-13,-2-10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13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1,'0'9,"0"7,0 6,0 3,0-6,0-12,0-7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18.6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29,'-1'0,"-1"1,1-1,0 1,-1-1,1 1,-1-1,1 1,0 0,0 0,-1 0,1 0,0 0,0 0,0 0,0 0,0 0,0 1,0-1,1 0,-1 1,-1 1,-11 33,-5 49,-5 22,16-87,2 1,0-1,1 1,2 0,0 0,1 32,2-49,0 0,0-1,0 1,1 0,-1 0,1-1,0 1,0-1,1 1,-1-1,1 0,-1 0,1 0,0 0,0-1,0 1,1-1,-1 1,0-1,1 0,0-1,-1 1,1-1,0 1,0-1,4 1,-5-2,-1 1,1 0,0-1,0 1,0-1,-1 0,1 0,0 0,0-1,0 1,0 0,-1-1,1 0,0 0,-1 0,1 0,0 0,-1 0,1-1,-1 1,0-1,0 0,1 1,-1-1,0 0,0 0,-1-1,1 1,0 0,-1-1,1 1,-1-1,0 1,0-1,0 1,0-1,0-3,2-6,-2 0,0-1,0 1,-1 0,-1-1,0 1,0 0,-4-13,-4-7,-22-50,10 28,6 7,11 30,-2 0,-10-23,12 37,4 12,3 14,19 47,3-1,44 87,12 28,-6-8,-40-100,45 149,-73-188,-2 0,-2 0,-2 0,-4 67,-1-4,5-86,-1-6,0 0,0-1,-1 1,-2 12,2-17,1-1,-1 0,0-1,0 1,0 0,0 0,0 0,0 0,-1-1,1 1,-1-1,1 1,-1-1,1 1,-1-1,0 0,0 0,1 0,-1 0,0 0,-4 1,-2 1,0-1,-1 0,1 0,-1-1,0 0,1 0,-1-1,0 0,0-1,1 0,-1-1,1 1,-1-1,1-1,-1 0,1 0,0-1,1 0,-1 0,1 0,-1-1,1 0,1-1,-1 0,1 0,0 0,0-1,-6-8,-8-11,4 6,0 0,1-1,2-1,-14-27,18 27,-53-134,55 131,0 0,2 0,0 0,-1-41,6 65,3-315,-2 310,1 0,-1 0,1 1,0-1,1 0,-1 1,1-1,0 1,1 0,-1 0,1 0,0 1,0-1,0 1,1 0,6-5,17-18,-2 2,-22 23,0-1,-1-1,1 1,-1 0,0-1,0 0,0 1,0-1,-1 0,1-1,-1 1,0 0,0-1,-1 1,1-1,0-5,10-119,3-4,-14 130,-1 1,1-1,-1 1,1-1,0 1,0-1,0 1,0-1,1 1,-1 0,1 0,-1 0,1-1,0 2,0-1,0 0,0 0,0 1,0-1,0 1,0-1,1 1,-1 0,0 0,1 0,-1 0,6-1,5 0,1 0,-1 1,1 1,18 1,-8-1,74 3,63-2,-150-3,1 1,-1-2,0 0,0 0,16-8,33-9,20 7,-43 8,39-11,-132 14,-3 1,-54 2,101 0,1 1,-1 0,1 0,-1 1,1 0,0 1,-12 6,18-7,1 0,0 0,0 1,0-1,0 1,0 0,1 0,0 0,0 0,0 1,0-1,1 1,-1 0,1 0,0 0,1 0,-1 0,1 0,-1 10,0 10,1-1,0 1,5 27,-2-6,-2-41,0 0,1-1,-1 1,1 0,0 0,0 0,1-1,-1 1,1-1,0 1,0-1,1 0,-1 0,1 0,0 0,0 0,0-1,1 1,-1-1,1 0,0 0,0 0,0 0,0-1,0 1,1-1,6 2,5 2,0-1,1-1,0 0,0-2,23 2,89-4,-82-2,-44 3,1-1,0-1,0 1,-1 0,1-1,-1 0,1 0,0 0,-1 0,1 0,-1-1,0 0,0 1,1-1,2-3,-3 2,-1 0,0 0,0 0,0 0,-1-1,1 1,-1 0,1-1,-1 1,0-1,-1 1,1-1,0 0,-1 1,0-7,-2-9,0-1,-1 0,-1 1,-1-1,-1 1,-11-26,8 19,5 19,1-1,-1 1,-1 0,1 0,-7-7,-15-24,17 21,0 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6:07:23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0,'0'5,"0"5,0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8:04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1,'373'-1,"1387"25,-1553-20,-224-5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8:0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505 1,'-9'1,"0"1,1 1,-1 0,1 0,0 0,-1 1,1 0,1 1,-1 0,-9 7,-11 7,-22 15,2 2,-79 76,25-20,97-88,0 1,0 1,0-1,1 1,-1 0,1 0,1 0,-6 11,8-15,1 0,-1 0,0-1,1 1,-1 0,1 0,0 0,-1-1,1 1,0 0,0 0,0 0,0 0,1 0,-1-1,0 1,1 0,0 0,-1 0,1-1,0 1,0 0,0-1,0 1,0-1,0 1,0-1,0 1,1-1,-1 0,0 0,1 0,0 0,-1 0,1 0,-1 0,1 0,2 0,23 8,0-2,0-1,0-1,32 1,17 3,274 70,-205-43,-20-1,153 63,-226-77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8:07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1823 0,'-72'5,"0"2,-122 30,138-26,-13 4,-360 68,57-33,169-22,134-16,-1-2,0-4,-76-3,175-3,0-1,0-2,45-9,12-6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48:09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465 1,'-1'0,"-1"0,1 1,0-1,0 1,0-1,0 1,0 0,0-1,0 1,0 0,1 0,-1-1,0 1,0 0,1 0,-1 0,0 0,1 0,-1 0,0 2,-12 27,9-19,-30 56,-2-2,-2-2,-4-1,-2-2,-69 71,93-108,-71 81,90-103,0 0,0 0,1 0,-1 0,0 0,0 0,0 1,1-1,-1 0,1 0,-1 1,1-1,-1 0,1 1,0-1,0 0,-1 1,1-1,0 0,0 1,0-1,1 1,-1-1,0 0,0 1,1-1,-1 0,1 1,-1-1,1 0,0 0,-1 0,1 1,0-1,0 0,0 0,0 0,1 1,5 2,-1 0,1-1,0 1,0-1,0-1,8 3,-5-2,142 43,-75-25,0 4,138 65,-31 17,-160-93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4T15:58:23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1,'35'0,"328"10,536 8,-583-20,1877 2,-2181 0,131-5,-102-1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F212-B105-496B-BA26-9898DD0DF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B598-6ACE-4C12-A7D6-21F889157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A6ED-9833-4868-977C-4D77AC29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B11B-27AE-41F5-8F57-9EFAA2AA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BF79-4807-4493-BFF2-7AAB00DD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C67D-6327-4BE1-9B42-FA297D34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C8F67-64E8-4A85-9526-C0418E98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745-8E7E-4374-8A5B-AC5313CB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E94A-72E2-42DF-81BA-CE6F966C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6762-6EE7-461C-AAB8-E47B6D76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9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04365-6B7B-49A3-98EB-FBE01FD9C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A55BA-C3FA-474F-95F5-4A46346B6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7601-B06F-4EA6-A5A3-539C2846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66A-9E56-4D58-AF7B-F67B1263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F481-47C8-4E9B-8684-52F672F9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0A29-35EF-49D5-A64F-8201ED8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B065-481C-467E-A6EA-59DDA652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E389-CCF1-40D9-A86F-73EA3A4B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A3DC-201B-48C2-9EC5-4FE9CD0A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69C1-B2FF-424D-B70E-D2E85DE0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F08E-E2D4-4DA9-AF98-ED83C611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9085-3F99-4F53-9BDD-E3270D0B1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4E42-178C-4830-A393-0A672841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86B4-1636-41B2-990B-D677D432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7A31-F65F-41A4-BA48-6A2DDEA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1885-2E20-49C7-AE76-92C7D941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49F0-CBA2-4C66-956F-6FD376558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501A2-F42B-4352-88AD-8D636C75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22F7-015A-436A-B7CD-E74C05DE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6743-3E25-47D1-AA56-95722902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419F6-B166-4BDF-9737-F7A988CB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8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802D-358D-42FF-A20D-B8FB4269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9AE6-99D9-4D82-BAFF-18650621B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62BB-D01B-4FE3-8B01-4A5DDA0F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A6BAB-9D84-4D15-820D-BF73D85D1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18C3A-0264-45DC-A8C4-A1B68B4B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49D8F-E124-496C-AB5C-6ABEF15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DBA4A-B022-4DDE-ABB3-48670915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6A657-9A22-4C2A-92A0-44DE5852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7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CA9F-C8B7-4908-9E6E-DBE080B5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1CE44-3356-4E74-A403-8B3776C9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52041-688D-4475-BD92-24EFA5D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2197B-CD96-4DE5-8C4C-28F93D71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E018A-E556-41E4-97F2-A070AA5C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76351-3443-40D7-A236-9E12DD34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4779-7DA4-4490-8676-8D1B0343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B59C-AFD9-49F4-BC82-47CD968E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E8F4-E75C-4373-9451-3CE1AF57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2ACE7-DF58-4639-8400-0C14B4034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67F4C-A0F0-43E8-8968-F6D9631B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0587-D6B4-4FF9-8262-A3F99112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338C-A022-4D8D-A64C-5B9A5B79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3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956-8391-4A69-B35D-8B97425E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0A13-17CE-4360-8B2A-402D53635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41C4-1923-4425-9FA2-9104F952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86976-6A28-4AF2-9CBA-8320EED7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CD01-8A52-4250-9CFD-B31E657B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4EFD2-0F30-4E72-9231-78B94607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3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03472-156B-432E-B06C-36EA252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6133-57F2-49D6-870C-68160D8F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74B9-F6BB-4747-B092-9B0112FE0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CC5F-E144-4AF2-B8DD-49CE1B7D2E71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74F2-C636-4187-81FF-E8C55576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AB32-B52A-4AE8-B1A1-C0676C8DB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7ADD-C898-47F0-983E-908D1306E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sv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4.svg"/><Relationship Id="rId10" Type="http://schemas.openxmlformats.org/officeDocument/2006/relationships/customXml" Target="../ink/ink5.xml"/><Relationship Id="rId19" Type="http://schemas.openxmlformats.org/officeDocument/2006/relationships/image" Target="../media/image10.sv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1.png"/><Relationship Id="rId18" Type="http://schemas.openxmlformats.org/officeDocument/2006/relationships/customXml" Target="../ink/ink16.xml"/><Relationship Id="rId3" Type="http://schemas.openxmlformats.org/officeDocument/2006/relationships/image" Target="../media/image16.sv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3.xml"/><Relationship Id="rId17" Type="http://schemas.openxmlformats.org/officeDocument/2006/relationships/image" Target="../media/image23.png"/><Relationship Id="rId2" Type="http://schemas.openxmlformats.org/officeDocument/2006/relationships/image" Target="../media/image15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12.xml"/><Relationship Id="rId19" Type="http://schemas.openxmlformats.org/officeDocument/2006/relationships/image" Target="../media/image24.png"/><Relationship Id="rId4" Type="http://schemas.openxmlformats.org/officeDocument/2006/relationships/customXml" Target="../ink/ink9.xml"/><Relationship Id="rId9" Type="http://schemas.openxmlformats.org/officeDocument/2006/relationships/image" Target="../media/image19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customXml" Target="../ink/ink38.xml"/><Relationship Id="rId21" Type="http://schemas.openxmlformats.org/officeDocument/2006/relationships/image" Target="../media/image36.png"/><Relationship Id="rId34" Type="http://schemas.openxmlformats.org/officeDocument/2006/relationships/image" Target="../media/image41.png"/><Relationship Id="rId42" Type="http://schemas.openxmlformats.org/officeDocument/2006/relationships/customXml" Target="../ink/ink40.xml"/><Relationship Id="rId47" Type="http://schemas.openxmlformats.org/officeDocument/2006/relationships/customXml" Target="../ink/ink43.xml"/><Relationship Id="rId50" Type="http://schemas.openxmlformats.org/officeDocument/2006/relationships/image" Target="../media/image48.png"/><Relationship Id="rId55" Type="http://schemas.openxmlformats.org/officeDocument/2006/relationships/customXml" Target="../ink/ink47.xml"/><Relationship Id="rId7" Type="http://schemas.openxmlformats.org/officeDocument/2006/relationships/image" Target="../media/image29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23.png"/><Relationship Id="rId11" Type="http://schemas.openxmlformats.org/officeDocument/2006/relationships/image" Target="../media/image31.png"/><Relationship Id="rId24" Type="http://schemas.openxmlformats.org/officeDocument/2006/relationships/customXml" Target="../ink/ink30.xml"/><Relationship Id="rId32" Type="http://schemas.openxmlformats.org/officeDocument/2006/relationships/image" Target="../media/image40.png"/><Relationship Id="rId37" Type="http://schemas.openxmlformats.org/officeDocument/2006/relationships/customXml" Target="../ink/ink37.xml"/><Relationship Id="rId40" Type="http://schemas.openxmlformats.org/officeDocument/2006/relationships/customXml" Target="../ink/ink39.xml"/><Relationship Id="rId45" Type="http://schemas.openxmlformats.org/officeDocument/2006/relationships/image" Target="../media/image46.png"/><Relationship Id="rId53" Type="http://schemas.openxmlformats.org/officeDocument/2006/relationships/customXml" Target="../ink/ink46.xml"/><Relationship Id="rId58" Type="http://schemas.openxmlformats.org/officeDocument/2006/relationships/image" Target="../media/image52.png"/><Relationship Id="rId5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customXml" Target="../ink/ink20.xml"/><Relationship Id="rId9" Type="http://schemas.openxmlformats.org/officeDocument/2006/relationships/image" Target="../media/image3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9.png"/><Relationship Id="rId30" Type="http://schemas.openxmlformats.org/officeDocument/2006/relationships/customXml" Target="../ink/ink33.xml"/><Relationship Id="rId35" Type="http://schemas.openxmlformats.org/officeDocument/2006/relationships/customXml" Target="../ink/ink36.xml"/><Relationship Id="rId43" Type="http://schemas.openxmlformats.org/officeDocument/2006/relationships/image" Target="../media/image45.png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22.xml"/><Relationship Id="rId51" Type="http://schemas.openxmlformats.org/officeDocument/2006/relationships/customXml" Target="../ink/ink45.xml"/><Relationship Id="rId3" Type="http://schemas.openxmlformats.org/officeDocument/2006/relationships/image" Target="../media/image27.png"/><Relationship Id="rId12" Type="http://schemas.openxmlformats.org/officeDocument/2006/relationships/customXml" Target="../ink/ink24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customXml" Target="../ink/ink35.xml"/><Relationship Id="rId38" Type="http://schemas.openxmlformats.org/officeDocument/2006/relationships/image" Target="../media/image43.png"/><Relationship Id="rId46" Type="http://schemas.openxmlformats.org/officeDocument/2006/relationships/customXml" Target="../ink/ink42.xml"/><Relationship Id="rId20" Type="http://schemas.openxmlformats.org/officeDocument/2006/relationships/customXml" Target="../ink/ink28.xml"/><Relationship Id="rId41" Type="http://schemas.openxmlformats.org/officeDocument/2006/relationships/image" Target="../media/image44.png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32.xml"/><Relationship Id="rId36" Type="http://schemas.openxmlformats.org/officeDocument/2006/relationships/image" Target="../media/image42.png"/><Relationship Id="rId49" Type="http://schemas.openxmlformats.org/officeDocument/2006/relationships/customXml" Target="../ink/ink44.xml"/><Relationship Id="rId57" Type="http://schemas.openxmlformats.org/officeDocument/2006/relationships/customXml" Target="../ink/ink48.xml"/><Relationship Id="rId10" Type="http://schemas.openxmlformats.org/officeDocument/2006/relationships/customXml" Target="../ink/ink23.xml"/><Relationship Id="rId31" Type="http://schemas.openxmlformats.org/officeDocument/2006/relationships/customXml" Target="../ink/ink34.xml"/><Relationship Id="rId44" Type="http://schemas.openxmlformats.org/officeDocument/2006/relationships/customXml" Target="../ink/ink41.xml"/><Relationship Id="rId5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B59-3777-42F6-9392-AFECF5245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76E9-1C9D-4768-8643-AF25CB09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inheritance?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88AD0-39DC-476D-A325-353AEB472580}"/>
              </a:ext>
            </a:extLst>
          </p:cNvPr>
          <p:cNvSpPr/>
          <p:nvPr/>
        </p:nvSpPr>
        <p:spPr>
          <a:xfrm>
            <a:off x="1628774" y="2266950"/>
            <a:ext cx="2314575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7C51B-93C6-4D42-831F-02580128ECFE}"/>
              </a:ext>
            </a:extLst>
          </p:cNvPr>
          <p:cNvSpPr/>
          <p:nvPr/>
        </p:nvSpPr>
        <p:spPr>
          <a:xfrm>
            <a:off x="5057775" y="2562225"/>
            <a:ext cx="14859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36CA3-2DC0-4C12-A03F-31CCF96BCC7D}"/>
              </a:ext>
            </a:extLst>
          </p:cNvPr>
          <p:cNvSpPr/>
          <p:nvPr/>
        </p:nvSpPr>
        <p:spPr>
          <a:xfrm>
            <a:off x="7400925" y="2771775"/>
            <a:ext cx="723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9853D-A0E2-4B12-BE24-C30E2C3549CA}"/>
              </a:ext>
            </a:extLst>
          </p:cNvPr>
          <p:cNvSpPr txBox="1"/>
          <p:nvPr/>
        </p:nvSpPr>
        <p:spPr>
          <a:xfrm>
            <a:off x="1952625" y="2686050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Grand Father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54FC3-B810-4F77-8FA9-B577E862AA41}"/>
              </a:ext>
            </a:extLst>
          </p:cNvPr>
          <p:cNvSpPr txBox="1"/>
          <p:nvPr/>
        </p:nvSpPr>
        <p:spPr>
          <a:xfrm>
            <a:off x="5381626" y="2914650"/>
            <a:ext cx="180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Father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8B17C-2FED-447A-AA99-360184EDC698}"/>
              </a:ext>
            </a:extLst>
          </p:cNvPr>
          <p:cNvSpPr txBox="1"/>
          <p:nvPr/>
        </p:nvSpPr>
        <p:spPr>
          <a:xfrm>
            <a:off x="7477125" y="291465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C34B3A-DE59-4220-8668-5387269DEB76}"/>
              </a:ext>
            </a:extLst>
          </p:cNvPr>
          <p:cNvGrpSpPr/>
          <p:nvPr/>
        </p:nvGrpSpPr>
        <p:grpSpPr>
          <a:xfrm>
            <a:off x="3908265" y="2895330"/>
            <a:ext cx="1140120" cy="417240"/>
            <a:chOff x="3908265" y="2895330"/>
            <a:chExt cx="11401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E1D56E-3A9F-4EE4-87E9-DC5134C22B16}"/>
                    </a:ext>
                  </a:extLst>
                </p14:cNvPr>
                <p14:cNvContentPartPr/>
                <p14:nvPr/>
              </p14:nvContentPartPr>
              <p14:xfrm>
                <a:off x="3908265" y="3075330"/>
                <a:ext cx="1140120" cy="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E1D56E-3A9F-4EE4-87E9-DC5134C22B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99625" y="3066690"/>
                  <a:ext cx="1157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588CC5-594C-4475-8223-081B90452D28}"/>
                    </a:ext>
                  </a:extLst>
                </p14:cNvPr>
                <p14:cNvContentPartPr/>
                <p14:nvPr/>
              </p14:nvContentPartPr>
              <p14:xfrm>
                <a:off x="3920505" y="2895330"/>
                <a:ext cx="308520" cy="41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588CC5-594C-4475-8223-081B90452D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1865" y="2886330"/>
                  <a:ext cx="32616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055DAC-BBB8-4E74-BEA3-C333E51FC89B}"/>
              </a:ext>
            </a:extLst>
          </p:cNvPr>
          <p:cNvGrpSpPr/>
          <p:nvPr/>
        </p:nvGrpSpPr>
        <p:grpSpPr>
          <a:xfrm>
            <a:off x="6507105" y="2914050"/>
            <a:ext cx="960480" cy="287640"/>
            <a:chOff x="6507105" y="2914050"/>
            <a:chExt cx="96048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24D488-01D2-4AAE-92F9-85EB6BCB25C6}"/>
                    </a:ext>
                  </a:extLst>
                </p14:cNvPr>
                <p14:cNvContentPartPr/>
                <p14:nvPr/>
              </p14:nvContentPartPr>
              <p14:xfrm>
                <a:off x="6555345" y="2980650"/>
                <a:ext cx="912240" cy="7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24D488-01D2-4AAE-92F9-85EB6BCB25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6345" y="2972010"/>
                  <a:ext cx="929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F4C62E-CBF5-423D-A34D-4C56C5438E03}"/>
                    </a:ext>
                  </a:extLst>
                </p14:cNvPr>
                <p14:cNvContentPartPr/>
                <p14:nvPr/>
              </p14:nvContentPartPr>
              <p14:xfrm>
                <a:off x="6507105" y="2914050"/>
                <a:ext cx="314640" cy="28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F4C62E-CBF5-423D-A34D-4C56C5438E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8465" y="2905410"/>
                  <a:ext cx="332280" cy="305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8A77D-6233-4B51-80CB-983BED0A5425}"/>
              </a:ext>
            </a:extLst>
          </p:cNvPr>
          <p:cNvSpPr/>
          <p:nvPr/>
        </p:nvSpPr>
        <p:spPr>
          <a:xfrm>
            <a:off x="1466850" y="4695825"/>
            <a:ext cx="231457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7E696-52A4-4A17-9159-E859C746F6A2}"/>
              </a:ext>
            </a:extLst>
          </p:cNvPr>
          <p:cNvSpPr/>
          <p:nvPr/>
        </p:nvSpPr>
        <p:spPr>
          <a:xfrm>
            <a:off x="4381499" y="4933949"/>
            <a:ext cx="1247775" cy="75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B6498-9527-4AA5-88BC-834BA7699E4C}"/>
              </a:ext>
            </a:extLst>
          </p:cNvPr>
          <p:cNvSpPr/>
          <p:nvPr/>
        </p:nvSpPr>
        <p:spPr>
          <a:xfrm>
            <a:off x="7477125" y="4257675"/>
            <a:ext cx="2181225" cy="15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8C87D-E640-477F-9B24-1FD7D226CCE1}"/>
              </a:ext>
            </a:extLst>
          </p:cNvPr>
          <p:cNvSpPr/>
          <p:nvPr/>
        </p:nvSpPr>
        <p:spPr>
          <a:xfrm>
            <a:off x="10153650" y="4695825"/>
            <a:ext cx="1323975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38E6BA-E976-4BCE-99DC-81C7336ACBBF}"/>
              </a:ext>
            </a:extLst>
          </p:cNvPr>
          <p:cNvGrpSpPr/>
          <p:nvPr/>
        </p:nvGrpSpPr>
        <p:grpSpPr>
          <a:xfrm>
            <a:off x="3713865" y="5228850"/>
            <a:ext cx="881280" cy="277920"/>
            <a:chOff x="3713865" y="5228850"/>
            <a:chExt cx="88128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585176-BF8D-4C1A-82CD-FD936D9DBD37}"/>
                    </a:ext>
                  </a:extLst>
                </p14:cNvPr>
                <p14:cNvContentPartPr/>
                <p14:nvPr/>
              </p14:nvContentPartPr>
              <p14:xfrm>
                <a:off x="3752385" y="5362050"/>
                <a:ext cx="84276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585176-BF8D-4C1A-82CD-FD936D9DBD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3385" y="5353050"/>
                  <a:ext cx="860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2AADEC-5ECF-42C6-A7BE-28AAD6566FC8}"/>
                    </a:ext>
                  </a:extLst>
                </p14:cNvPr>
                <p14:cNvContentPartPr/>
                <p14:nvPr/>
              </p14:nvContentPartPr>
              <p14:xfrm>
                <a:off x="3713865" y="5228850"/>
                <a:ext cx="440280" cy="277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2AADEC-5ECF-42C6-A7BE-28AAD6566F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04865" y="5220210"/>
                  <a:ext cx="4579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D94E57-1418-46EF-8D50-47AD17B13792}"/>
              </a:ext>
            </a:extLst>
          </p:cNvPr>
          <p:cNvGrpSpPr/>
          <p:nvPr/>
        </p:nvGrpSpPr>
        <p:grpSpPr>
          <a:xfrm>
            <a:off x="9471705" y="4962090"/>
            <a:ext cx="672480" cy="365400"/>
            <a:chOff x="9471705" y="4962090"/>
            <a:chExt cx="67248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1D5FB2-A1F8-49F8-B18C-2CD41A66AB90}"/>
                    </a:ext>
                  </a:extLst>
                </p14:cNvPr>
                <p14:cNvContentPartPr/>
                <p14:nvPr/>
              </p14:nvContentPartPr>
              <p14:xfrm>
                <a:off x="9487545" y="5076570"/>
                <a:ext cx="656640" cy="9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1D5FB2-A1F8-49F8-B18C-2CD41A66AB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78905" y="5067570"/>
                  <a:ext cx="674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B18C6A-9EFE-4333-B72C-4D36A553AB41}"/>
                    </a:ext>
                  </a:extLst>
                </p14:cNvPr>
                <p14:cNvContentPartPr/>
                <p14:nvPr/>
              </p14:nvContentPartPr>
              <p14:xfrm>
                <a:off x="9471705" y="4962090"/>
                <a:ext cx="290880" cy="36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B18C6A-9EFE-4333-B72C-4D36A553AB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62705" y="4953450"/>
                  <a:ext cx="308520" cy="38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07B6B8-5948-4BF1-AC78-5D2443895529}"/>
              </a:ext>
            </a:extLst>
          </p:cNvPr>
          <p:cNvSpPr txBox="1"/>
          <p:nvPr/>
        </p:nvSpPr>
        <p:spPr>
          <a:xfrm>
            <a:off x="2038350" y="4962090"/>
            <a:ext cx="234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Parent Class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9B966-EC4A-4027-8E4F-99E6AB88563E}"/>
              </a:ext>
            </a:extLst>
          </p:cNvPr>
          <p:cNvSpPr txBox="1"/>
          <p:nvPr/>
        </p:nvSpPr>
        <p:spPr>
          <a:xfrm>
            <a:off x="4478596" y="5173050"/>
            <a:ext cx="234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 class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3200F-7B86-4ADD-B6C0-A7112A12D1FF}"/>
              </a:ext>
            </a:extLst>
          </p:cNvPr>
          <p:cNvSpPr txBox="1"/>
          <p:nvPr/>
        </p:nvSpPr>
        <p:spPr>
          <a:xfrm>
            <a:off x="7734300" y="4695825"/>
            <a:ext cx="25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Class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F24F89-E0AB-4F68-9491-8792A76E7572}"/>
              </a:ext>
            </a:extLst>
          </p:cNvPr>
          <p:cNvSpPr txBox="1"/>
          <p:nvPr/>
        </p:nvSpPr>
        <p:spPr>
          <a:xfrm>
            <a:off x="10304145" y="4821624"/>
            <a:ext cx="257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Derived</a:t>
            </a:r>
          </a:p>
          <a:p>
            <a:r>
              <a:rPr lang="en-US" dirty="0">
                <a:solidFill>
                  <a:schemeClr val="bg1"/>
                </a:solidFill>
              </a:rPr>
              <a:t> class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7" name="Graphic 36" descr="Store">
            <a:extLst>
              <a:ext uri="{FF2B5EF4-FFF2-40B4-BE49-F238E27FC236}">
                <a16:creationId xmlns:a16="http://schemas.microsoft.com/office/drawing/2014/main" id="{4687FE2C-8B0B-4AF4-A630-242E23BF8C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24075" y="1404457"/>
            <a:ext cx="893600" cy="893600"/>
          </a:xfrm>
          <a:prstGeom prst="rect">
            <a:avLst/>
          </a:prstGeom>
        </p:spPr>
      </p:pic>
      <p:pic>
        <p:nvPicPr>
          <p:cNvPr id="38" name="Graphic 37" descr="Schoolhouse">
            <a:extLst>
              <a:ext uri="{FF2B5EF4-FFF2-40B4-BE49-F238E27FC236}">
                <a16:creationId xmlns:a16="http://schemas.microsoft.com/office/drawing/2014/main" id="{9E032B07-9149-41E3-9A3B-A40A5ACC19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53810" y="1256784"/>
            <a:ext cx="1452522" cy="1452522"/>
          </a:xfrm>
          <a:prstGeom prst="rect">
            <a:avLst/>
          </a:prstGeom>
        </p:spPr>
      </p:pic>
      <p:pic>
        <p:nvPicPr>
          <p:cNvPr id="39" name="Graphic 38" descr="City">
            <a:extLst>
              <a:ext uri="{FF2B5EF4-FFF2-40B4-BE49-F238E27FC236}">
                <a16:creationId xmlns:a16="http://schemas.microsoft.com/office/drawing/2014/main" id="{85CDB68A-9577-40CB-BF53-F6FB9110DA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81225" y="1727898"/>
            <a:ext cx="767428" cy="7674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1E1AB87-DAF5-49EE-BA5E-E57DCDACB486}"/>
              </a:ext>
            </a:extLst>
          </p:cNvPr>
          <p:cNvSpPr txBox="1"/>
          <p:nvPr/>
        </p:nvSpPr>
        <p:spPr>
          <a:xfrm>
            <a:off x="704850" y="3905250"/>
            <a:ext cx="101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is a mechanism in which one class acquires the property of another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03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FB8-5C9C-4C48-B069-0EA7C649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Inheritance?</a:t>
            </a:r>
            <a:endParaRPr lang="en-IN" dirty="0"/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47D7C997-461B-4661-AF3B-6731EE9D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8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21831B-3133-47C3-AF85-ECDBCE4A61E7}"/>
              </a:ext>
            </a:extLst>
          </p:cNvPr>
          <p:cNvSpPr txBox="1"/>
          <p:nvPr/>
        </p:nvSpPr>
        <p:spPr>
          <a:xfrm>
            <a:off x="714375" y="2847975"/>
            <a:ext cx="187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Waste of time</a:t>
            </a:r>
          </a:p>
          <a:p>
            <a:pPr marL="342900" indent="-342900">
              <a:buAutoNum type="arabicPeriod"/>
            </a:pPr>
            <a:r>
              <a:rPr lang="en-US" dirty="0"/>
              <a:t>Resource ,cost</a:t>
            </a:r>
          </a:p>
          <a:p>
            <a:pPr marL="342900" indent="-342900">
              <a:buAutoNum type="arabicPeriod"/>
            </a:pPr>
            <a:r>
              <a:rPr lang="en-US" dirty="0"/>
              <a:t>Not feasible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4F353-DE15-41F9-8E9F-8EFDD3D5E00D}"/>
              </a:ext>
            </a:extLst>
          </p:cNvPr>
          <p:cNvSpPr/>
          <p:nvPr/>
        </p:nvSpPr>
        <p:spPr>
          <a:xfrm>
            <a:off x="3238500" y="1828800"/>
            <a:ext cx="165735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0BFC0-3A28-48D8-8C61-CF9BF40DAA12}"/>
              </a:ext>
            </a:extLst>
          </p:cNvPr>
          <p:cNvSpPr/>
          <p:nvPr/>
        </p:nvSpPr>
        <p:spPr>
          <a:xfrm>
            <a:off x="6043613" y="1922683"/>
            <a:ext cx="1133475" cy="79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C13784-BAFB-401B-99FE-A863DB51C9A0}"/>
              </a:ext>
            </a:extLst>
          </p:cNvPr>
          <p:cNvSpPr/>
          <p:nvPr/>
        </p:nvSpPr>
        <p:spPr>
          <a:xfrm>
            <a:off x="8829675" y="1828800"/>
            <a:ext cx="165735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DD1AC-98FA-4B7C-A5EF-1E5F1453A885}"/>
              </a:ext>
            </a:extLst>
          </p:cNvPr>
          <p:cNvSpPr txBox="1"/>
          <p:nvPr/>
        </p:nvSpPr>
        <p:spPr>
          <a:xfrm>
            <a:off x="3467101" y="2066926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0D2F7-110C-41F6-9CF9-A42D821322BD}"/>
              </a:ext>
            </a:extLst>
          </p:cNvPr>
          <p:cNvSpPr txBox="1"/>
          <p:nvPr/>
        </p:nvSpPr>
        <p:spPr>
          <a:xfrm>
            <a:off x="3467101" y="2096869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C6171-BACD-4547-9E22-9B2498771887}"/>
              </a:ext>
            </a:extLst>
          </p:cNvPr>
          <p:cNvSpPr txBox="1"/>
          <p:nvPr/>
        </p:nvSpPr>
        <p:spPr>
          <a:xfrm>
            <a:off x="6096000" y="201522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126C6-E9E5-4FAE-83A1-B4D5F2FDCF77}"/>
              </a:ext>
            </a:extLst>
          </p:cNvPr>
          <p:cNvSpPr txBox="1"/>
          <p:nvPr/>
        </p:nvSpPr>
        <p:spPr>
          <a:xfrm>
            <a:off x="9058276" y="2101334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71B9EC-2161-4A80-BC48-6B668069E857}"/>
              </a:ext>
            </a:extLst>
          </p:cNvPr>
          <p:cNvGrpSpPr/>
          <p:nvPr/>
        </p:nvGrpSpPr>
        <p:grpSpPr>
          <a:xfrm>
            <a:off x="4762185" y="2056890"/>
            <a:ext cx="4290120" cy="574560"/>
            <a:chOff x="4762185" y="2056890"/>
            <a:chExt cx="429012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74EFD7-0531-4EC9-A8EF-E9F6E295F51D}"/>
                    </a:ext>
                  </a:extLst>
                </p14:cNvPr>
                <p14:cNvContentPartPr/>
                <p14:nvPr/>
              </p14:nvContentPartPr>
              <p14:xfrm>
                <a:off x="4762185" y="2380890"/>
                <a:ext cx="1440720" cy="1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74EFD7-0531-4EC9-A8EF-E9F6E295F5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3185" y="2372250"/>
                  <a:ext cx="1458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304579-481F-4612-862B-D481AEB47F67}"/>
                    </a:ext>
                  </a:extLst>
                </p14:cNvPr>
                <p14:cNvContentPartPr/>
                <p14:nvPr/>
              </p14:nvContentPartPr>
              <p14:xfrm>
                <a:off x="5685945" y="2171370"/>
                <a:ext cx="484200" cy="46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304579-481F-4612-862B-D481AEB47F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77305" y="2162370"/>
                  <a:ext cx="5018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933996-E94D-446D-A3EB-7FDA7F3D46C6}"/>
                    </a:ext>
                  </a:extLst>
                </p14:cNvPr>
                <p14:cNvContentPartPr/>
                <p14:nvPr/>
              </p14:nvContentPartPr>
              <p14:xfrm>
                <a:off x="7181385" y="2246610"/>
                <a:ext cx="1839960" cy="11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933996-E94D-446D-A3EB-7FDA7F3D4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2385" y="2237970"/>
                  <a:ext cx="1857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A1679B-28D8-42DE-BFAF-FCC175A4303A}"/>
                    </a:ext>
                  </a:extLst>
                </p14:cNvPr>
                <p14:cNvContentPartPr/>
                <p14:nvPr/>
              </p14:nvContentPartPr>
              <p14:xfrm>
                <a:off x="8790945" y="2056890"/>
                <a:ext cx="261360" cy="33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A1679B-28D8-42DE-BFAF-FCC175A430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82305" y="2048250"/>
                  <a:ext cx="27900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00BF27-6490-48F7-BB5B-2AC6AF88AA36}"/>
              </a:ext>
            </a:extLst>
          </p:cNvPr>
          <p:cNvGrpSpPr/>
          <p:nvPr/>
        </p:nvGrpSpPr>
        <p:grpSpPr>
          <a:xfrm>
            <a:off x="6171225" y="1149690"/>
            <a:ext cx="621000" cy="892440"/>
            <a:chOff x="6171225" y="1149690"/>
            <a:chExt cx="62100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19FBB3-40CA-4A99-8659-CB6A5945A0C1}"/>
                    </a:ext>
                  </a:extLst>
                </p14:cNvPr>
                <p14:cNvContentPartPr/>
                <p14:nvPr/>
              </p14:nvContentPartPr>
              <p14:xfrm>
                <a:off x="6171225" y="1149690"/>
                <a:ext cx="621000" cy="77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19FBB3-40CA-4A99-8659-CB6A5945A0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62585" y="1141050"/>
                  <a:ext cx="63864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CEF3E0-AC83-4B05-BDA9-59C15C735ACF}"/>
                    </a:ext>
                  </a:extLst>
                </p14:cNvPr>
                <p14:cNvContentPartPr/>
                <p14:nvPr/>
              </p14:nvContentPartPr>
              <p14:xfrm>
                <a:off x="6608985" y="1865010"/>
                <a:ext cx="112320" cy="17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CEF3E0-AC83-4B05-BDA9-59C15C735A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00345" y="1856010"/>
                  <a:ext cx="129960" cy="19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24EC624-62DF-440E-95B6-552DA674B72E}"/>
              </a:ext>
            </a:extLst>
          </p:cNvPr>
          <p:cNvSpPr/>
          <p:nvPr/>
        </p:nvSpPr>
        <p:spPr>
          <a:xfrm>
            <a:off x="5952240" y="3360240"/>
            <a:ext cx="1440000" cy="72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C7F596-863A-4926-AFD7-2B4903D07A89}"/>
              </a:ext>
            </a:extLst>
          </p:cNvPr>
          <p:cNvGrpSpPr/>
          <p:nvPr/>
        </p:nvGrpSpPr>
        <p:grpSpPr>
          <a:xfrm>
            <a:off x="5234145" y="4016370"/>
            <a:ext cx="2948040" cy="2120040"/>
            <a:chOff x="5234145" y="4016370"/>
            <a:chExt cx="2948040" cy="21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C06044-1D57-47E7-913E-958BAE91974A}"/>
                    </a:ext>
                  </a:extLst>
                </p14:cNvPr>
                <p14:cNvContentPartPr/>
                <p14:nvPr/>
              </p14:nvContentPartPr>
              <p14:xfrm>
                <a:off x="6686385" y="492393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C06044-1D57-47E7-913E-958BAE9197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77385" y="4914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9C8708-895C-4911-BC85-47B637BA3C32}"/>
                    </a:ext>
                  </a:extLst>
                </p14:cNvPr>
                <p14:cNvContentPartPr/>
                <p14:nvPr/>
              </p14:nvContentPartPr>
              <p14:xfrm>
                <a:off x="6619425" y="4095570"/>
                <a:ext cx="20160" cy="56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9C8708-895C-4911-BC85-47B637BA3C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0425" y="4086570"/>
                  <a:ext cx="378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5468B7-3896-4BD2-A27D-1604320D75AE}"/>
                    </a:ext>
                  </a:extLst>
                </p14:cNvPr>
                <p14:cNvContentPartPr/>
                <p14:nvPr/>
              </p14:nvContentPartPr>
              <p14:xfrm>
                <a:off x="6517185" y="4016370"/>
                <a:ext cx="236520" cy="347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5468B7-3896-4BD2-A27D-1604320D75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08545" y="4007370"/>
                  <a:ext cx="254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3FD0B5-30E0-4EAF-AB7F-831A32C635CE}"/>
                    </a:ext>
                  </a:extLst>
                </p14:cNvPr>
                <p14:cNvContentPartPr/>
                <p14:nvPr/>
              </p14:nvContentPartPr>
              <p14:xfrm>
                <a:off x="5234145" y="4684890"/>
                <a:ext cx="2948040" cy="145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3FD0B5-30E0-4EAF-AB7F-831A32C635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5505" y="4675890"/>
                  <a:ext cx="2965680" cy="1469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9BE7B9-CA86-411A-8E0C-639747E23089}"/>
              </a:ext>
            </a:extLst>
          </p:cNvPr>
          <p:cNvSpPr txBox="1"/>
          <p:nvPr/>
        </p:nvSpPr>
        <p:spPr>
          <a:xfrm>
            <a:off x="5482545" y="5076825"/>
            <a:ext cx="417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 + new Features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AE3779-524D-43FC-9B20-41B93352C22B}"/>
              </a:ext>
            </a:extLst>
          </p:cNvPr>
          <p:cNvSpPr txBox="1"/>
          <p:nvPr/>
        </p:nvSpPr>
        <p:spPr>
          <a:xfrm>
            <a:off x="6170145" y="3495675"/>
            <a:ext cx="1878480" cy="36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70B6-572E-4A7A-B519-82AF99C4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Approach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B3EDA-4263-4DA4-BF43-92A393928163}"/>
              </a:ext>
            </a:extLst>
          </p:cNvPr>
          <p:cNvSpPr/>
          <p:nvPr/>
        </p:nvSpPr>
        <p:spPr>
          <a:xfrm>
            <a:off x="1504950" y="1395413"/>
            <a:ext cx="2628900" cy="1404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D3AB6-6F2B-470F-B832-55D7122A750D}"/>
              </a:ext>
            </a:extLst>
          </p:cNvPr>
          <p:cNvSpPr txBox="1"/>
          <p:nvPr/>
        </p:nvSpPr>
        <p:spPr>
          <a:xfrm>
            <a:off x="2371725" y="179070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Model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FFD12F-E6CA-4BD2-9347-5BEFA1C26FE3}"/>
                  </a:ext>
                </a:extLst>
              </p14:cNvPr>
              <p14:cNvContentPartPr/>
              <p14:nvPr/>
            </p14:nvContentPartPr>
            <p14:xfrm>
              <a:off x="2695425" y="2771490"/>
              <a:ext cx="360" cy="29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FFD12F-E6CA-4BD2-9347-5BEFA1C26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6425" y="2762850"/>
                <a:ext cx="180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088431-496A-49E1-8538-7277EAC45127}"/>
                  </a:ext>
                </a:extLst>
              </p14:cNvPr>
              <p14:cNvContentPartPr/>
              <p14:nvPr/>
            </p14:nvContentPartPr>
            <p14:xfrm>
              <a:off x="227985" y="3885690"/>
              <a:ext cx="800280" cy="1592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088431-496A-49E1-8538-7277EAC451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985" y="3877050"/>
                <a:ext cx="817920" cy="160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D669820-7C14-4C75-BA78-839EF5CE3ACD}"/>
              </a:ext>
            </a:extLst>
          </p:cNvPr>
          <p:cNvGrpSpPr/>
          <p:nvPr/>
        </p:nvGrpSpPr>
        <p:grpSpPr>
          <a:xfrm>
            <a:off x="285585" y="3190530"/>
            <a:ext cx="4495320" cy="2289600"/>
            <a:chOff x="285585" y="3190530"/>
            <a:chExt cx="4495320" cy="22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AC632A-D302-471C-B838-640594AB361B}"/>
                    </a:ext>
                  </a:extLst>
                </p14:cNvPr>
                <p14:cNvContentPartPr/>
                <p14:nvPr/>
              </p14:nvContentPartPr>
              <p14:xfrm>
                <a:off x="638025" y="3199890"/>
                <a:ext cx="4142880" cy="58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AC632A-D302-471C-B838-640594AB36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9025" y="3191250"/>
                  <a:ext cx="4160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1E850C-765B-40A9-90D6-BE0D8087488B}"/>
                    </a:ext>
                  </a:extLst>
                </p14:cNvPr>
                <p14:cNvContentPartPr/>
                <p14:nvPr/>
              </p14:nvContentPartPr>
              <p14:xfrm>
                <a:off x="628305" y="3190530"/>
                <a:ext cx="360" cy="30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1E850C-765B-40A9-90D6-BE0D808748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665" y="3181530"/>
                  <a:ext cx="18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B58D4B-21CB-453F-8EFE-6AF2E1511D96}"/>
                    </a:ext>
                  </a:extLst>
                </p14:cNvPr>
                <p14:cNvContentPartPr/>
                <p14:nvPr/>
              </p14:nvContentPartPr>
              <p14:xfrm>
                <a:off x="514185" y="3437850"/>
                <a:ext cx="233640" cy="19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B58D4B-21CB-453F-8EFE-6AF2E1511D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185" y="3429210"/>
                  <a:ext cx="251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9237E6-410B-46D8-8E22-9E7A8FCBA901}"/>
                    </a:ext>
                  </a:extLst>
                </p14:cNvPr>
                <p14:cNvContentPartPr/>
                <p14:nvPr/>
              </p14:nvContentPartPr>
              <p14:xfrm>
                <a:off x="285585" y="3866610"/>
                <a:ext cx="839880" cy="1613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9237E6-410B-46D8-8E22-9E7A8FCBA9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585" y="3857970"/>
                  <a:ext cx="857520" cy="163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03D4E0-9E6A-47A7-B93E-79335B3780E5}"/>
              </a:ext>
            </a:extLst>
          </p:cNvPr>
          <p:cNvGrpSpPr/>
          <p:nvPr/>
        </p:nvGrpSpPr>
        <p:grpSpPr>
          <a:xfrm>
            <a:off x="2752305" y="3257130"/>
            <a:ext cx="761040" cy="2306520"/>
            <a:chOff x="2752305" y="3257130"/>
            <a:chExt cx="761040" cy="23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9A1C07-85B3-4280-9CE2-A60473101A65}"/>
                    </a:ext>
                  </a:extLst>
                </p14:cNvPr>
                <p14:cNvContentPartPr/>
                <p14:nvPr/>
              </p14:nvContentPartPr>
              <p14:xfrm>
                <a:off x="3056505" y="3257130"/>
                <a:ext cx="20160" cy="53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9A1C07-85B3-4280-9CE2-A60473101A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7865" y="3248130"/>
                  <a:ext cx="378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A3132C-E723-40EF-8B3F-6E5FABF35972}"/>
                    </a:ext>
                  </a:extLst>
                </p14:cNvPr>
                <p14:cNvContentPartPr/>
                <p14:nvPr/>
              </p14:nvContentPartPr>
              <p14:xfrm>
                <a:off x="2933385" y="3723690"/>
                <a:ext cx="143280" cy="15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A3132C-E723-40EF-8B3F-6E5FABF359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4385" y="3715050"/>
                  <a:ext cx="160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262621-CF9A-40C5-AC93-90E5E6E06B93}"/>
                    </a:ext>
                  </a:extLst>
                </p14:cNvPr>
                <p14:cNvContentPartPr/>
                <p14:nvPr/>
              </p14:nvContentPartPr>
              <p14:xfrm>
                <a:off x="2752305" y="4057050"/>
                <a:ext cx="761040" cy="150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262621-CF9A-40C5-AC93-90E5E6E06B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3665" y="4048410"/>
                  <a:ext cx="778680" cy="15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D46E40-6B66-43AD-9B4C-140FFF972847}"/>
                    </a:ext>
                  </a:extLst>
                </p14:cNvPr>
                <p14:cNvContentPartPr/>
                <p14:nvPr/>
              </p14:nvContentPartPr>
              <p14:xfrm>
                <a:off x="2780745" y="4066410"/>
                <a:ext cx="658440" cy="148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D46E40-6B66-43AD-9B4C-140FFF9728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2105" y="4057770"/>
                  <a:ext cx="676080" cy="150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FFC8D4-11DF-42B1-9D0B-65841422897A}"/>
              </a:ext>
            </a:extLst>
          </p:cNvPr>
          <p:cNvGrpSpPr/>
          <p:nvPr/>
        </p:nvGrpSpPr>
        <p:grpSpPr>
          <a:xfrm>
            <a:off x="4657425" y="3257130"/>
            <a:ext cx="161280" cy="467280"/>
            <a:chOff x="4657425" y="3257130"/>
            <a:chExt cx="16128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C6D2CD-9ECA-4573-8A09-96469BC9CA2D}"/>
                    </a:ext>
                  </a:extLst>
                </p14:cNvPr>
                <p14:cNvContentPartPr/>
                <p14:nvPr/>
              </p14:nvContentPartPr>
              <p14:xfrm>
                <a:off x="4762185" y="3257130"/>
                <a:ext cx="360" cy="372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C6D2CD-9ECA-4573-8A09-96469BC9CA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53185" y="3248130"/>
                  <a:ext cx="18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19EBF36-2ACE-4BFC-ABD1-973AE0628F99}"/>
                    </a:ext>
                  </a:extLst>
                </p14:cNvPr>
                <p14:cNvContentPartPr/>
                <p14:nvPr/>
              </p14:nvContentPartPr>
              <p14:xfrm>
                <a:off x="4657425" y="3589770"/>
                <a:ext cx="114480" cy="134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19EBF36-2ACE-4BFC-ABD1-973AE0628F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8425" y="3580770"/>
                  <a:ext cx="132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5E127A-E1E2-4AEE-A86D-B9345DBA135C}"/>
                    </a:ext>
                  </a:extLst>
                </p14:cNvPr>
                <p14:cNvContentPartPr/>
                <p14:nvPr/>
              </p14:nvContentPartPr>
              <p14:xfrm>
                <a:off x="4771545" y="3620730"/>
                <a:ext cx="47160" cy="8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5E127A-E1E2-4AEE-A86D-B9345DBA13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2905" y="3611730"/>
                  <a:ext cx="64800" cy="102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0BDCDBE-12C9-4D47-9547-150C09042BDC}"/>
              </a:ext>
            </a:extLst>
          </p:cNvPr>
          <p:cNvSpPr/>
          <p:nvPr/>
        </p:nvSpPr>
        <p:spPr>
          <a:xfrm>
            <a:off x="4429440" y="4001400"/>
            <a:ext cx="720000" cy="144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B11411-B62B-4E7E-8C6C-A4FCDA7D58D4}"/>
                  </a:ext>
                </a:extLst>
              </p14:cNvPr>
              <p14:cNvContentPartPr/>
              <p14:nvPr/>
            </p14:nvContentPartPr>
            <p14:xfrm>
              <a:off x="5962425" y="459093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B11411-B62B-4E7E-8C6C-A4FCDA7D58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53425" y="45819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62B2D0-E172-426C-AFBC-019E56961833}"/>
                  </a:ext>
                </a:extLst>
              </p14:cNvPr>
              <p14:cNvContentPartPr/>
              <p14:nvPr/>
            </p14:nvContentPartPr>
            <p14:xfrm>
              <a:off x="504105" y="4638090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62B2D0-E172-426C-AFBC-019E569618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465" y="46294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171CE36-2E43-411E-8938-329E5AC153D1}"/>
              </a:ext>
            </a:extLst>
          </p:cNvPr>
          <p:cNvSpPr txBox="1"/>
          <p:nvPr/>
        </p:nvSpPr>
        <p:spPr>
          <a:xfrm>
            <a:off x="4295775" y="1395413"/>
            <a:ext cx="1351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98FFE-F884-4614-94C3-A39E4E9AC3EB}"/>
              </a:ext>
            </a:extLst>
          </p:cNvPr>
          <p:cNvSpPr txBox="1"/>
          <p:nvPr/>
        </p:nvSpPr>
        <p:spPr>
          <a:xfrm>
            <a:off x="5381625" y="1395413"/>
            <a:ext cx="170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Fuel Tank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6D96D0-1DC2-4EB0-B29B-83B9B2E7596A}"/>
              </a:ext>
            </a:extLst>
          </p:cNvPr>
          <p:cNvSpPr txBox="1"/>
          <p:nvPr/>
        </p:nvSpPr>
        <p:spPr>
          <a:xfrm>
            <a:off x="2371725" y="216003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FF6371-A0D3-4BDB-B647-035E40C1B771}"/>
              </a:ext>
            </a:extLst>
          </p:cNvPr>
          <p:cNvSpPr txBox="1"/>
          <p:nvPr/>
        </p:nvSpPr>
        <p:spPr>
          <a:xfrm>
            <a:off x="371475" y="4001400"/>
            <a:ext cx="13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Maruti</a:t>
            </a:r>
          </a:p>
          <a:p>
            <a:r>
              <a:rPr lang="en-US" dirty="0"/>
              <a:t>800</a:t>
            </a:r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B72C51-50D3-43FD-897C-961A9C812AE3}"/>
              </a:ext>
            </a:extLst>
          </p:cNvPr>
          <p:cNvGrpSpPr/>
          <p:nvPr/>
        </p:nvGrpSpPr>
        <p:grpSpPr>
          <a:xfrm>
            <a:off x="2769585" y="4229490"/>
            <a:ext cx="726840" cy="333720"/>
            <a:chOff x="2769585" y="4229490"/>
            <a:chExt cx="72684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217903-6E11-4E8F-A66C-9824D4E0F9C0}"/>
                    </a:ext>
                  </a:extLst>
                </p14:cNvPr>
                <p14:cNvContentPartPr/>
                <p14:nvPr/>
              </p14:nvContentPartPr>
              <p14:xfrm>
                <a:off x="2769585" y="4255050"/>
                <a:ext cx="167040" cy="185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217903-6E11-4E8F-A66C-9824D4E0F9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0585" y="4246050"/>
                  <a:ext cx="184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3BEC45-70E0-4F91-A47F-21F4A40FE591}"/>
                    </a:ext>
                  </a:extLst>
                </p14:cNvPr>
                <p14:cNvContentPartPr/>
                <p14:nvPr/>
              </p14:nvContentPartPr>
              <p14:xfrm>
                <a:off x="3018705" y="4257570"/>
                <a:ext cx="258840" cy="30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3BEC45-70E0-4F91-A47F-21F4A40FE5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10065" y="4248570"/>
                  <a:ext cx="276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C0C8DA-AB7A-4416-AB35-9DA63A916C57}"/>
                    </a:ext>
                  </a:extLst>
                </p14:cNvPr>
                <p14:cNvContentPartPr/>
                <p14:nvPr/>
              </p14:nvContentPartPr>
              <p14:xfrm>
                <a:off x="3323985" y="4229490"/>
                <a:ext cx="172440" cy="32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C0C8DA-AB7A-4416-AB35-9DA63A916C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14985" y="4220490"/>
                  <a:ext cx="19008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1C51C-9AA7-4C53-BE2B-CF6A7F983834}"/>
              </a:ext>
            </a:extLst>
          </p:cNvPr>
          <p:cNvGrpSpPr/>
          <p:nvPr/>
        </p:nvGrpSpPr>
        <p:grpSpPr>
          <a:xfrm>
            <a:off x="4514505" y="3987210"/>
            <a:ext cx="1678680" cy="768600"/>
            <a:chOff x="4514505" y="3987210"/>
            <a:chExt cx="167868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A23678-2FDA-41C9-B1E7-1C3C1D0DEC2A}"/>
                    </a:ext>
                  </a:extLst>
                </p14:cNvPr>
                <p14:cNvContentPartPr/>
                <p14:nvPr/>
              </p14:nvContentPartPr>
              <p14:xfrm>
                <a:off x="4514505" y="4199250"/>
                <a:ext cx="74880" cy="31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A23678-2FDA-41C9-B1E7-1C3C1D0DEC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05865" y="4190250"/>
                  <a:ext cx="92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DB2C30-FA0A-44B2-B14E-E84846552A67}"/>
                    </a:ext>
                  </a:extLst>
                </p14:cNvPr>
                <p14:cNvContentPartPr/>
                <p14:nvPr/>
              </p14:nvContentPartPr>
              <p14:xfrm>
                <a:off x="4638345" y="432417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DB2C30-FA0A-44B2-B14E-E84846552A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9705" y="4315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185D90-7A70-4408-B7CD-9EF0B1041BDE}"/>
                    </a:ext>
                  </a:extLst>
                </p14:cNvPr>
                <p14:cNvContentPartPr/>
                <p14:nvPr/>
              </p14:nvContentPartPr>
              <p14:xfrm>
                <a:off x="4524225" y="4324170"/>
                <a:ext cx="943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185D90-7A70-4408-B7CD-9EF0B1041B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5225" y="4315170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AB3331-75BC-4C89-B5FB-1686ECF1AFE2}"/>
                    </a:ext>
                  </a:extLst>
                </p14:cNvPr>
                <p14:cNvContentPartPr/>
                <p14:nvPr/>
              </p14:nvContentPartPr>
              <p14:xfrm>
                <a:off x="4636185" y="4216530"/>
                <a:ext cx="478080" cy="33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AB3331-75BC-4C89-B5FB-1686ECF1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7545" y="4207890"/>
                  <a:ext cx="495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EBC1C3-AA91-435D-9F9E-FE5628EB314C}"/>
                    </a:ext>
                  </a:extLst>
                </p14:cNvPr>
                <p14:cNvContentPartPr/>
                <p14:nvPr/>
              </p14:nvContentPartPr>
              <p14:xfrm>
                <a:off x="4874865" y="3987210"/>
                <a:ext cx="421200" cy="538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EBC1C3-AA91-435D-9F9E-FE5628EB31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66225" y="3978570"/>
                  <a:ext cx="4388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63343D-3E5F-4818-8D42-2DFF4945BD83}"/>
                    </a:ext>
                  </a:extLst>
                </p14:cNvPr>
                <p14:cNvContentPartPr/>
                <p14:nvPr/>
              </p14:nvContentPartPr>
              <p14:xfrm>
                <a:off x="5190585" y="4238130"/>
                <a:ext cx="9252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63343D-3E5F-4818-8D42-2DFF4945BD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1585" y="4229130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E228DC-B658-4F34-888B-DFBA5A537D41}"/>
                    </a:ext>
                  </a:extLst>
                </p14:cNvPr>
                <p14:cNvContentPartPr/>
                <p14:nvPr/>
              </p14:nvContentPartPr>
              <p14:xfrm>
                <a:off x="5438625" y="4113210"/>
                <a:ext cx="134640" cy="40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E228DC-B658-4F34-888B-DFBA5A537D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29625" y="4104570"/>
                  <a:ext cx="1522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09B5F-A6B6-4A0A-8228-14609C8E0E1A}"/>
                    </a:ext>
                  </a:extLst>
                </p14:cNvPr>
                <p14:cNvContentPartPr/>
                <p14:nvPr/>
              </p14:nvContentPartPr>
              <p14:xfrm>
                <a:off x="5447985" y="4305090"/>
                <a:ext cx="15984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09B5F-A6B6-4A0A-8228-14609C8E0E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38985" y="4296450"/>
                  <a:ext cx="17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FAE56B-231A-4B14-AEE6-6A5229013CB6}"/>
                    </a:ext>
                  </a:extLst>
                </p14:cNvPr>
                <p14:cNvContentPartPr/>
                <p14:nvPr/>
              </p14:nvContentPartPr>
              <p14:xfrm>
                <a:off x="5705025" y="4276290"/>
                <a:ext cx="24480" cy="18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FAE56B-231A-4B14-AEE6-6A5229013CB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96025" y="4267650"/>
                  <a:ext cx="42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CBD623-F937-4049-9FF7-251AC99E9197}"/>
                    </a:ext>
                  </a:extLst>
                </p14:cNvPr>
                <p14:cNvContentPartPr/>
                <p14:nvPr/>
              </p14:nvContentPartPr>
              <p14:xfrm>
                <a:off x="5667225" y="4152450"/>
                <a:ext cx="360" cy="3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CBD623-F937-4049-9FF7-251AC99E91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58225" y="4143810"/>
                  <a:ext cx="18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09A884-E71B-4279-B3F2-F47580A09E49}"/>
                    </a:ext>
                  </a:extLst>
                </p14:cNvPr>
                <p14:cNvContentPartPr/>
                <p14:nvPr/>
              </p14:nvContentPartPr>
              <p14:xfrm>
                <a:off x="5828505" y="4208970"/>
                <a:ext cx="364680" cy="54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09A884-E71B-4279-B3F2-F47580A09E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19505" y="4199970"/>
                  <a:ext cx="382320" cy="56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FB30F2D-1E28-4772-BE94-1AAD08ED57F7}"/>
                  </a:ext>
                </a:extLst>
              </p14:cNvPr>
              <p14:cNvContentPartPr/>
              <p14:nvPr/>
            </p14:nvContentPartPr>
            <p14:xfrm>
              <a:off x="8467305" y="2237970"/>
              <a:ext cx="360" cy="10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FB30F2D-1E28-4772-BE94-1AAD08ED57F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58665" y="2228970"/>
                <a:ext cx="1800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E4BFC00-A993-4D00-BB78-E07D55659EF2}"/>
              </a:ext>
            </a:extLst>
          </p:cNvPr>
          <p:cNvSpPr txBox="1"/>
          <p:nvPr/>
        </p:nvSpPr>
        <p:spPr>
          <a:xfrm>
            <a:off x="504105" y="4857750"/>
            <a:ext cx="133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Petrol engine</a:t>
            </a:r>
          </a:p>
          <a:p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67476-9749-49DE-8644-0D0A8E939BED}"/>
              </a:ext>
            </a:extLst>
          </p:cNvPr>
          <p:cNvSpPr txBox="1"/>
          <p:nvPr/>
        </p:nvSpPr>
        <p:spPr>
          <a:xfrm>
            <a:off x="2857500" y="5038725"/>
            <a:ext cx="133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Diesel </a:t>
            </a:r>
          </a:p>
          <a:p>
            <a:r>
              <a:rPr lang="en-US" dirty="0"/>
              <a:t>engine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AB27F-0303-459A-956F-32E36557DD50}"/>
              </a:ext>
            </a:extLst>
          </p:cNvPr>
          <p:cNvSpPr txBox="1"/>
          <p:nvPr/>
        </p:nvSpPr>
        <p:spPr>
          <a:xfrm>
            <a:off x="4589385" y="4857750"/>
            <a:ext cx="18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3193FF-C4A1-4431-83CB-B68CB2DB43F6}"/>
              </a:ext>
            </a:extLst>
          </p:cNvPr>
          <p:cNvSpPr txBox="1"/>
          <p:nvPr/>
        </p:nvSpPr>
        <p:spPr>
          <a:xfrm>
            <a:off x="7848600" y="2038350"/>
            <a:ext cx="370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inheritance we :</a:t>
            </a:r>
          </a:p>
          <a:p>
            <a:pPr marL="342900" indent="-342900">
              <a:buAutoNum type="arabicPeriod"/>
            </a:pPr>
            <a:r>
              <a:rPr lang="en-US" dirty="0"/>
              <a:t>Are reducing duplicate code.</a:t>
            </a:r>
          </a:p>
          <a:p>
            <a:pPr marL="342900" indent="-342900">
              <a:buAutoNum type="arabicPeriod"/>
            </a:pPr>
            <a:r>
              <a:rPr lang="en-US" dirty="0"/>
              <a:t>Are increasing code reusability.</a:t>
            </a:r>
          </a:p>
          <a:p>
            <a:pPr marL="342900" indent="-342900">
              <a:buAutoNum type="arabicPeriod"/>
            </a:pPr>
            <a:r>
              <a:rPr lang="en-US" dirty="0"/>
              <a:t>Can easy manage the code .</a:t>
            </a:r>
          </a:p>
        </p:txBody>
      </p:sp>
    </p:spTree>
    <p:extLst>
      <p:ext uri="{BB962C8B-B14F-4D97-AF65-F5344CB8AC3E}">
        <p14:creationId xmlns:p14="http://schemas.microsoft.com/office/powerpoint/2010/main" val="30099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Inheritance</vt:lpstr>
      <vt:lpstr>What is inheritance?</vt:lpstr>
      <vt:lpstr>Why Inheritance?</vt:lpstr>
      <vt:lpstr>Inheritance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Praveen</dc:creator>
  <cp:lastModifiedBy>Praveen</cp:lastModifiedBy>
  <cp:revision>1</cp:revision>
  <dcterms:created xsi:type="dcterms:W3CDTF">2021-08-24T16:29:42Z</dcterms:created>
  <dcterms:modified xsi:type="dcterms:W3CDTF">2021-08-24T16:29:57Z</dcterms:modified>
</cp:coreProperties>
</file>