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4018" r:id="rId2"/>
    <p:sldMasterId id="2147484045" r:id="rId3"/>
  </p:sldMasterIdLst>
  <p:notesMasterIdLst>
    <p:notesMasterId r:id="rId15"/>
  </p:notesMasterIdLst>
  <p:handoutMasterIdLst>
    <p:handoutMasterId r:id="rId16"/>
  </p:handoutMasterIdLst>
  <p:sldIdLst>
    <p:sldId id="467" r:id="rId4"/>
    <p:sldId id="452" r:id="rId5"/>
    <p:sldId id="469" r:id="rId6"/>
    <p:sldId id="468" r:id="rId7"/>
    <p:sldId id="470" r:id="rId8"/>
    <p:sldId id="471" r:id="rId9"/>
    <p:sldId id="472" r:id="rId10"/>
    <p:sldId id="473" r:id="rId11"/>
    <p:sldId id="474" r:id="rId12"/>
    <p:sldId id="475" r:id="rId13"/>
    <p:sldId id="476" r:id="rId14"/>
  </p:sldIdLst>
  <p:sldSz cx="10058400" cy="7772400"/>
  <p:notesSz cx="6858000" cy="9144000"/>
  <p:custDataLst>
    <p:tags r:id="rId17"/>
  </p:custDataLst>
  <p:defaultTextStyle>
    <a:defPPr>
      <a:defRPr lang="en-US"/>
    </a:defPPr>
    <a:lvl1pPr algn="l" defTabSz="5705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70586" algn="l" defTabSz="5705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1171" algn="l" defTabSz="5705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711757" algn="l" defTabSz="5705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282342" algn="l" defTabSz="5705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852928" algn="l" defTabSz="5705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423514" algn="l" defTabSz="5705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994099" algn="l" defTabSz="5705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564685" algn="l" defTabSz="5705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57DC69AD-A26E-47D6-B65E-46E672F711FE}">
          <p14:sldIdLst>
            <p14:sldId id="467"/>
            <p14:sldId id="452"/>
            <p14:sldId id="469"/>
            <p14:sldId id="468"/>
            <p14:sldId id="470"/>
            <p14:sldId id="471"/>
            <p14:sldId id="472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pos="3458" userDrawn="1">
          <p15:clr>
            <a:srgbClr val="A4A3A4"/>
          </p15:clr>
        </p15:guide>
        <p15:guide id="2" orient="horz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E4A"/>
    <a:srgbClr val="000000"/>
    <a:srgbClr val="003046"/>
    <a:srgbClr val="00BCEB"/>
    <a:srgbClr val="005073"/>
    <a:srgbClr val="86DBF2"/>
    <a:srgbClr val="049FD9"/>
    <a:srgbClr val="1FAED4"/>
    <a:srgbClr val="72C059"/>
    <a:srgbClr val="B2D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79" autoAdjust="0"/>
    <p:restoredTop sz="96469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288" y="184"/>
      </p:cViewPr>
      <p:guideLst>
        <p:guide pos="3458"/>
        <p:guide orient="horz"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70586" rtl="0" eaLnBrk="0" fontAlgn="base" hangingPunct="0">
      <a:spcBef>
        <a:spcPct val="30000"/>
      </a:spcBef>
      <a:spcAft>
        <a:spcPct val="0"/>
      </a:spcAft>
      <a:defRPr sz="1498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570586" algn="l" defTabSz="570586" rtl="0" eaLnBrk="0" fontAlgn="base" hangingPunct="0">
      <a:spcBef>
        <a:spcPct val="30000"/>
      </a:spcBef>
      <a:spcAft>
        <a:spcPct val="0"/>
      </a:spcAft>
      <a:defRPr sz="1498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1171" algn="l" defTabSz="570586" rtl="0" eaLnBrk="0" fontAlgn="base" hangingPunct="0">
      <a:spcBef>
        <a:spcPct val="30000"/>
      </a:spcBef>
      <a:spcAft>
        <a:spcPct val="0"/>
      </a:spcAft>
      <a:defRPr sz="1498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711757" algn="l" defTabSz="570586" rtl="0" eaLnBrk="0" fontAlgn="base" hangingPunct="0">
      <a:spcBef>
        <a:spcPct val="30000"/>
      </a:spcBef>
      <a:spcAft>
        <a:spcPct val="0"/>
      </a:spcAft>
      <a:defRPr sz="1498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282342" algn="l" defTabSz="570586" rtl="0" eaLnBrk="0" fontAlgn="base" hangingPunct="0">
      <a:spcBef>
        <a:spcPct val="30000"/>
      </a:spcBef>
      <a:spcAft>
        <a:spcPct val="0"/>
      </a:spcAft>
      <a:defRPr sz="1498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852928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570586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04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86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88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4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33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4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2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3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DFA71-561A-FE48-BC46-C5596CFDEF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94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6446" y="5846139"/>
            <a:ext cx="9126063" cy="435398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6446" y="6208801"/>
            <a:ext cx="9126063" cy="43539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516446" y="6571463"/>
            <a:ext cx="9126063" cy="43539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9622" y="4852878"/>
            <a:ext cx="9132888" cy="451824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8342" y="3989298"/>
            <a:ext cx="9174167" cy="974259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516446" y="591311"/>
            <a:ext cx="875081" cy="638633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7186755" y="6571463"/>
            <a:ext cx="2412843" cy="43539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Updated</a:t>
            </a:r>
            <a:r>
              <a:rPr lang="en-US" sz="1600" baseline="0" dirty="0"/>
              <a:t> </a:t>
            </a:r>
            <a:r>
              <a:rPr lang="en-US" sz="1600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" y="489373"/>
            <a:ext cx="1035527" cy="88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16446" y="5731944"/>
            <a:ext cx="9126063" cy="435398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54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7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516446" y="6094607"/>
            <a:ext cx="9126063" cy="43539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54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516446" y="6457269"/>
            <a:ext cx="9126063" cy="43539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54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65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9622" y="4852878"/>
            <a:ext cx="9132888" cy="451824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420" baseline="0">
                <a:solidFill>
                  <a:srgbClr val="FFFFFE"/>
                </a:solidFill>
                <a:latin typeface="+mj-lt"/>
              </a:defRPr>
            </a:lvl1pPr>
            <a:lvl2pPr marL="335259" indent="0">
              <a:buNone/>
              <a:defRPr/>
            </a:lvl2pPr>
            <a:lvl3pPr marL="470141" indent="0">
              <a:buNone/>
              <a:defRPr/>
            </a:lvl3pPr>
            <a:lvl4pPr marL="568363" indent="0">
              <a:buNone/>
              <a:defRPr/>
            </a:lvl4pPr>
            <a:lvl5pPr marL="66134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68342" y="3989298"/>
            <a:ext cx="9174167" cy="974259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72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907" y="4849987"/>
            <a:ext cx="5153354" cy="435398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754323" rtl="0" eaLnBrk="1" latinLnBrk="0" hangingPunct="1">
              <a:lnSpc>
                <a:spcPct val="95000"/>
              </a:lnSpc>
              <a:spcBef>
                <a:spcPts val="1188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8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7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78" y="3720397"/>
            <a:ext cx="5183813" cy="1158664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75432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72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6094419" y="2173395"/>
            <a:ext cx="2944178" cy="3274484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02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9366525" y="7230583"/>
            <a:ext cx="241009" cy="169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7745" tIns="33871" rIns="67745" bIns="33871" anchor="b">
            <a:spAutoFit/>
          </a:bodyPr>
          <a:lstStyle/>
          <a:p>
            <a:pPr algn="r" defTabSz="671818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66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7181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6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6454259" y="7228688"/>
            <a:ext cx="2923820" cy="1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45" tIns="33871" rIns="67745" bIns="33871" anchor="b">
            <a:spAutoFit/>
          </a:bodyPr>
          <a:lstStyle/>
          <a:p>
            <a:pPr defTabSz="6718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66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6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8068" y="1383285"/>
            <a:ext cx="8357846" cy="388347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06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447" y="6990363"/>
            <a:ext cx="466598" cy="4006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42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8068" y="1383285"/>
            <a:ext cx="8357846" cy="388347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06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2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2129" y="2036657"/>
            <a:ext cx="9108063" cy="464507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4259" marR="0" indent="-314259" algn="ctr" defTabSz="5028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92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43" y="2036658"/>
            <a:ext cx="9180037" cy="478751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9021" indent="-246171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58685" indent="-237441">
              <a:lnSpc>
                <a:spcPct val="95000"/>
              </a:lnSpc>
              <a:spcBef>
                <a:spcPts val="495"/>
              </a:spcBef>
              <a:buClr>
                <a:schemeClr val="tx1"/>
              </a:buClr>
              <a:buSzPct val="80000"/>
              <a:buFont typeface="Arial"/>
              <a:buChar char="•"/>
              <a:defRPr sz="198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822314" indent="-188557">
              <a:buClr>
                <a:schemeClr val="tx1"/>
              </a:buClr>
              <a:buSzPct val="80000"/>
              <a:buFont typeface="Arial"/>
              <a:buChar char="•"/>
              <a:defRPr sz="176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002139" indent="-188557">
              <a:buClr>
                <a:schemeClr val="tx1"/>
              </a:buClr>
              <a:buSzPct val="80000"/>
              <a:buFont typeface="Arial"/>
              <a:buChar char="•"/>
              <a:defRPr sz="154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190695" indent="-185064">
              <a:buClr>
                <a:schemeClr val="tx1"/>
              </a:buClr>
              <a:buSzPct val="80000"/>
              <a:buFont typeface="Arial"/>
              <a:buChar char="•"/>
              <a:defRPr sz="132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8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43" y="2036658"/>
            <a:ext cx="9180037" cy="478751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62850" indent="0">
              <a:lnSpc>
                <a:spcPct val="95000"/>
              </a:lnSpc>
              <a:spcBef>
                <a:spcPts val="1221"/>
              </a:spcBef>
              <a:buClr>
                <a:schemeClr val="tx1"/>
              </a:buClr>
              <a:buSzPct val="80000"/>
              <a:buFont typeface="Arial"/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21244" indent="0">
              <a:lnSpc>
                <a:spcPct val="95000"/>
              </a:lnSpc>
              <a:spcBef>
                <a:spcPts val="495"/>
              </a:spcBef>
              <a:buClr>
                <a:schemeClr val="tx1"/>
              </a:buClr>
              <a:buSzPct val="80000"/>
              <a:buFont typeface="Arial"/>
              <a:buNone/>
              <a:defRPr sz="198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633757" indent="0">
              <a:buClr>
                <a:schemeClr val="tx1"/>
              </a:buClr>
              <a:buSzPct val="80000"/>
              <a:buFont typeface="Arial"/>
              <a:buNone/>
              <a:defRPr sz="176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813582" indent="0">
              <a:buClr>
                <a:schemeClr val="tx1"/>
              </a:buClr>
              <a:buSzPct val="80000"/>
              <a:buFont typeface="Arial"/>
              <a:buNone/>
              <a:defRPr sz="154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05631" indent="0">
              <a:buClr>
                <a:schemeClr val="tx1"/>
              </a:buClr>
              <a:buSzPct val="80000"/>
              <a:buFont typeface="Arial"/>
              <a:buNone/>
              <a:defRPr sz="132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3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8627" y="1353353"/>
            <a:ext cx="9238613" cy="478751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62850" indent="0">
              <a:lnSpc>
                <a:spcPct val="95000"/>
              </a:lnSpc>
              <a:spcBef>
                <a:spcPts val="1221"/>
              </a:spcBef>
              <a:buClr>
                <a:schemeClr val="tx1"/>
              </a:buClr>
              <a:buSzPct val="80000"/>
              <a:buFont typeface="Arial"/>
              <a:buNone/>
              <a:defRPr sz="407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21244" indent="0">
              <a:lnSpc>
                <a:spcPct val="95000"/>
              </a:lnSpc>
              <a:spcBef>
                <a:spcPts val="495"/>
              </a:spcBef>
              <a:buClr>
                <a:schemeClr val="tx1"/>
              </a:buClr>
              <a:buSzPct val="80000"/>
              <a:buFont typeface="Arial"/>
              <a:buNone/>
              <a:defRPr sz="198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633757" indent="0">
              <a:buClr>
                <a:schemeClr val="tx1"/>
              </a:buClr>
              <a:buSzPct val="80000"/>
              <a:buFont typeface="Arial"/>
              <a:buNone/>
              <a:defRPr sz="176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813582" indent="0">
              <a:buClr>
                <a:schemeClr val="tx1"/>
              </a:buClr>
              <a:buSzPct val="80000"/>
              <a:buFont typeface="Arial"/>
              <a:buNone/>
              <a:defRPr sz="154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05631" indent="0">
              <a:buClr>
                <a:schemeClr val="tx1"/>
              </a:buClr>
              <a:buSzPct val="80000"/>
              <a:buFont typeface="Arial"/>
              <a:buNone/>
              <a:defRPr sz="132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419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1503" y="1324276"/>
            <a:ext cx="9085738" cy="478751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640" indent="-431640">
              <a:lnSpc>
                <a:spcPts val="4884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07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58685" indent="-237441">
              <a:lnSpc>
                <a:spcPct val="95000"/>
              </a:lnSpc>
              <a:spcBef>
                <a:spcPts val="495"/>
              </a:spcBef>
              <a:buClr>
                <a:schemeClr val="tx1"/>
              </a:buClr>
              <a:buSzPct val="80000"/>
              <a:buFont typeface="Arial"/>
              <a:buChar char="•"/>
              <a:defRPr sz="198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822314" indent="-188557">
              <a:buClr>
                <a:schemeClr val="tx1"/>
              </a:buClr>
              <a:buSzPct val="80000"/>
              <a:buFont typeface="Arial"/>
              <a:buChar char="•"/>
              <a:defRPr sz="176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002139" indent="-188557">
              <a:buClr>
                <a:schemeClr val="tx1"/>
              </a:buClr>
              <a:buSzPct val="80000"/>
              <a:buFont typeface="Arial"/>
              <a:buChar char="•"/>
              <a:defRPr sz="154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190695" indent="-185064">
              <a:buClr>
                <a:schemeClr val="tx1"/>
              </a:buClr>
              <a:buSzPct val="80000"/>
              <a:buFont typeface="Arial"/>
              <a:buChar char="•"/>
              <a:defRPr sz="132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40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8531" y="2036658"/>
            <a:ext cx="9105078" cy="478751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9021" indent="-246171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58685" indent="-237441"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buFont typeface="Arial"/>
              <a:buChar char="•"/>
              <a:defRPr sz="198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22314" indent="-188557">
              <a:buClr>
                <a:schemeClr val="tx2"/>
              </a:buClr>
              <a:buSzPct val="80000"/>
              <a:buFont typeface="Arial"/>
              <a:buChar char="•"/>
              <a:defRPr sz="176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02139" indent="-188557">
              <a:buClr>
                <a:schemeClr val="tx2"/>
              </a:buClr>
              <a:buSzPct val="80000"/>
              <a:buFont typeface="Arial"/>
              <a:buChar char="•"/>
              <a:defRPr sz="154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90695" indent="-185064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8068" y="1383285"/>
            <a:ext cx="8357846" cy="3883474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43" y="2036657"/>
            <a:ext cx="4291235" cy="465889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1411" indent="-188557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2816" indent="-237441"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buFont typeface="Arial"/>
              <a:buChar char="•"/>
              <a:defRPr sz="198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91372" indent="-188557">
              <a:buClr>
                <a:schemeClr val="tx2"/>
              </a:buClr>
              <a:buSzPct val="80000"/>
              <a:buFont typeface="Arial"/>
              <a:buChar char="•"/>
              <a:defRPr sz="176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79927" indent="-188557">
              <a:buClr>
                <a:schemeClr val="tx2"/>
              </a:buClr>
              <a:buSzPct val="80000"/>
              <a:buFont typeface="Arial"/>
              <a:buChar char="•"/>
              <a:defRPr sz="154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68482" indent="-188557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1273" y="2036657"/>
            <a:ext cx="4640306" cy="465889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1411" indent="-188557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2816" indent="-237441"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buFont typeface="Arial"/>
              <a:buChar char="•"/>
              <a:defRPr sz="198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91372" indent="-188557">
              <a:buClr>
                <a:schemeClr val="tx2"/>
              </a:buClr>
              <a:buSzPct val="80000"/>
              <a:buFont typeface="Arial"/>
              <a:buChar char="•"/>
              <a:defRPr sz="176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79927" indent="-188557">
              <a:buClr>
                <a:schemeClr val="tx2"/>
              </a:buClr>
              <a:buSzPct val="80000"/>
              <a:buFont typeface="Arial"/>
              <a:buChar char="•"/>
              <a:defRPr sz="154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68482" indent="-188557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26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022215" y="921174"/>
            <a:ext cx="0" cy="6021211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21" y="457120"/>
            <a:ext cx="4087595" cy="1248853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75429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520" b="0" i="0" kern="1200" spc="-83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396561" y="457120"/>
            <a:ext cx="4087595" cy="1248852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7542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520" b="0" i="0" kern="1200" spc="-83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4721" y="2036657"/>
            <a:ext cx="4087595" cy="465889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1411" indent="-188557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2816" indent="-237441"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buFont typeface="Arial"/>
              <a:buChar char="•"/>
              <a:defRPr sz="198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91372" indent="-188557">
              <a:buClr>
                <a:schemeClr val="tx2"/>
              </a:buClr>
              <a:buSzPct val="80000"/>
              <a:buFont typeface="Arial"/>
              <a:buChar char="•"/>
              <a:defRPr sz="176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79927" indent="-188557">
              <a:buClr>
                <a:schemeClr val="tx2"/>
              </a:buClr>
              <a:buSzPct val="80000"/>
              <a:buFont typeface="Arial"/>
              <a:buChar char="•"/>
              <a:defRPr sz="154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68482" indent="-188557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96561" y="2036657"/>
            <a:ext cx="4087595" cy="465889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1411" indent="-188557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2816" indent="-237441"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buFont typeface="Arial"/>
              <a:buChar char="•"/>
              <a:defRPr sz="198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91372" indent="-188557">
              <a:buClr>
                <a:schemeClr val="tx2"/>
              </a:buClr>
              <a:buSzPct val="80000"/>
              <a:buFont typeface="Arial"/>
              <a:buChar char="•"/>
              <a:defRPr sz="176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79927" indent="-188557">
              <a:buClr>
                <a:schemeClr val="tx2"/>
              </a:buClr>
              <a:buSzPct val="80000"/>
              <a:buFont typeface="Arial"/>
              <a:buChar char="•"/>
              <a:defRPr sz="154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68482" indent="-188557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1404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377247" y="921174"/>
            <a:ext cx="0" cy="6021211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40989" y="921174"/>
            <a:ext cx="0" cy="6021211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08160" y="345015"/>
            <a:ext cx="2570820" cy="1164252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7542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750" b="0" i="0" u="none" strike="noStrike" kern="1200" cap="none" spc="-83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3715501" y="344289"/>
            <a:ext cx="2570820" cy="1164252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7542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750" b="0" i="0" u="none" strike="noStrike" kern="1200" cap="none" spc="-83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990295" y="333168"/>
            <a:ext cx="2570820" cy="1164252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75429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750" b="0" i="0" u="none" strike="noStrike" kern="1200" cap="none" spc="-83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8159" y="1814987"/>
            <a:ext cx="2570821" cy="500918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6648" indent="-188557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176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75101" indent="-188557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715501" y="1813819"/>
            <a:ext cx="2570821" cy="500918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6648" indent="-188557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176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75101" indent="-188557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6990293" y="1813819"/>
            <a:ext cx="2570821" cy="500918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6648" indent="-188557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176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75101" indent="-188557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3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357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93377" y="2451664"/>
            <a:ext cx="2551271" cy="350237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64915" y="2451664"/>
            <a:ext cx="2551272" cy="35023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9947" y="2451664"/>
            <a:ext cx="2551271" cy="350237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855233" y="4231326"/>
            <a:ext cx="2521350" cy="912199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780088" y="4228384"/>
            <a:ext cx="2521350" cy="912199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708163" y="4228384"/>
            <a:ext cx="2521350" cy="912199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672907" y="3238355"/>
            <a:ext cx="867887" cy="11922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32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23157" y="3253133"/>
            <a:ext cx="867887" cy="11922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32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526046" y="3238355"/>
            <a:ext cx="867887" cy="11922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32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930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633171" y="3857187"/>
            <a:ext cx="768486" cy="1055698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633171" y="2155762"/>
            <a:ext cx="768486" cy="1055698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633171" y="5520230"/>
            <a:ext cx="768486" cy="1055698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01775" y="2164701"/>
            <a:ext cx="6021070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01775" y="3865110"/>
            <a:ext cx="6021070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01775" y="5520230"/>
            <a:ext cx="6021070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3172" y="2153638"/>
            <a:ext cx="768486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4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3171" y="3840772"/>
            <a:ext cx="768486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4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33172" y="5528153"/>
            <a:ext cx="768486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4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836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33171" y="3857187"/>
            <a:ext cx="768486" cy="1055698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633171" y="2155762"/>
            <a:ext cx="768486" cy="1055698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633171" y="5520230"/>
            <a:ext cx="768486" cy="1055698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01775" y="2164701"/>
            <a:ext cx="6021070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01775" y="3865110"/>
            <a:ext cx="6021070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01775" y="5520230"/>
            <a:ext cx="6021070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3171" y="3857187"/>
            <a:ext cx="768486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33172" y="5517279"/>
            <a:ext cx="768486" cy="104777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33171" y="2156731"/>
            <a:ext cx="768486" cy="104777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9935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633172" y="2990970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633171" y="2008157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633172" y="3970364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89622" y="2017096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289623" y="2998893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289623" y="3970364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3172" y="2006033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3172" y="2990970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33174" y="3967413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633174" y="4948257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289625" y="4948257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33175" y="4945305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33175" y="5926149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89626" y="5926150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33176" y="5923198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132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33172" y="2990970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633171" y="2008157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633172" y="3970364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89622" y="2017096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289623" y="2998893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289623" y="3970364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3172" y="2006033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3172" y="2990970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33174" y="3967413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633174" y="4948257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289625" y="4948257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33175" y="4945305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33175" y="5926149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4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89626" y="5926150"/>
            <a:ext cx="6246623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33176" y="5923198"/>
            <a:ext cx="511297" cy="697116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6903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33172" y="2990970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633171" y="2008157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633172" y="3970364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89622" y="2017096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289623" y="2998893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289623" y="3970364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3172" y="2006033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3172" y="2990970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33174" y="3967413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633174" y="4948257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289624" y="4948257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33175" y="4945305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33175" y="5926149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89626" y="5926150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33176" y="5923198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4856034" y="2996661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856033" y="2013848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856034" y="3976055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512484" y="2022786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512485" y="3004584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512485" y="3976055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856034" y="2011724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856034" y="2996661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856035" y="3973103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4856035" y="4953947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512486" y="4953948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856036" y="4950996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4856036" y="5931840"/>
            <a:ext cx="511297" cy="702387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512487" y="5931840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856037" y="5928889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357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8068" y="1383285"/>
            <a:ext cx="8357846" cy="3883474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ltGray">
          <a:xfrm>
            <a:off x="71792" y="7563116"/>
            <a:ext cx="374115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 userDrawn="1"/>
        </p:nvSpPr>
        <p:spPr>
          <a:xfrm>
            <a:off x="633172" y="2990970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633171" y="2008157"/>
            <a:ext cx="511297" cy="702387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633172" y="3970364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89622" y="2017096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289623" y="2998893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289623" y="3970364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3172" y="2006033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3172" y="2990970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33174" y="3967413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633174" y="4948257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289624" y="4948257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33175" y="4945305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633175" y="5926149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89626" y="5926150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33176" y="5923198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 userDrawn="1"/>
        </p:nvSpPr>
        <p:spPr>
          <a:xfrm>
            <a:off x="4856034" y="2996661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4856033" y="2013848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 userDrawn="1"/>
        </p:nvSpPr>
        <p:spPr>
          <a:xfrm>
            <a:off x="4856034" y="3976055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512484" y="2022786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512485" y="3004584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512485" y="3976055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856034" y="2011724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856034" y="2996661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856035" y="3973103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 userDrawn="1"/>
        </p:nvSpPr>
        <p:spPr>
          <a:xfrm>
            <a:off x="4856035" y="4953947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512486" y="4953948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856036" y="4950996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4856036" y="5931840"/>
            <a:ext cx="511297" cy="702387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584" rtlCol="0" anchor="ctr" anchorCtr="0"/>
          <a:lstStyle/>
          <a:p>
            <a:pPr algn="ctr"/>
            <a:endParaRPr lang="en-US" sz="22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512487" y="5931840"/>
            <a:ext cx="2393475" cy="69711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98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856037" y="5928889"/>
            <a:ext cx="511297" cy="697116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2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70231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261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02" y="2487649"/>
            <a:ext cx="218979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35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5B10-C0AB-E742-A210-3D4511400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78835-4AAC-C34F-81FC-674F9C00A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4FEB-FB15-5B43-9078-1D4B7264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A3CB-14C0-A346-BECA-ECF90F9B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9CB1-277E-ED4C-9526-B8BB625A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5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25D4-6E5A-3746-A439-FDE67A44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6CEF-3924-5447-B22E-B0516F49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599E-81EF-E947-A091-5B663A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B01D-2C46-8F46-BD69-3132225D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A446-D175-FA42-AEFD-5803E147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9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3973-8812-5847-9BF2-85EBE638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5338-BE5F-C146-896B-38E9AE42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13E3-7E04-A549-94E9-34A0AC1C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D8E-1858-E14E-8C94-ACDA921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B822-BC80-9C4D-BFD8-9D83B38E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47E7-6EEC-4F42-AB17-AE9EBC2A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28BD-2752-B742-9CC4-FD080B044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80C4E-D7D4-BB48-A472-2F9CF57D2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51ED8-26E9-0242-BC9F-5CFCDB35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EE06-AAE0-5840-9BC5-444BFCAD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1279-53D0-D449-8CC7-94CE9C33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98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23B8-2228-2C4E-8581-0FEFBC17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209D-071F-8A46-80CD-9F9C5F86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3AF36-CE5E-BE47-A538-6A1CB7E5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BFADC-E86A-BB40-9223-6C2463C73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708F4-283B-B44F-9B62-2865F452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A8A7B-F4EA-DC4D-BAD9-FE3BD910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3D2A4-08FB-994F-A2B1-5F120AE7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B52B5-1B68-294C-A3E1-773B5A2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7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0699-4FA5-794D-973B-1B51C480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DE49D-78AF-B245-8E7C-ABB76B15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48C7-8B5A-094E-AB8B-A14BC1C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43B-A410-4747-A8CF-7B9AF770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2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459B9-FDE5-5345-AFE2-9932ED02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B2C80-0640-8C49-80F1-A233718D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3D1DD-B363-C34F-8731-9814322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144" y="5917599"/>
            <a:ext cx="8571044" cy="52791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16715" y="2327944"/>
            <a:ext cx="8769473" cy="3443576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8214-A575-1B4C-A841-2B92C3D0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CFA3-6452-F64C-B52D-8AC64A18D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1B86-AD71-434C-844F-0E8CE76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6411-AEFC-E24E-AA0F-9252D11A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690E-2814-0640-A6E6-BA71F29C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FA534-BAE2-1545-87B5-2769BE1D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0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EFDF-06B9-384C-88AF-3EC37F2E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39A6E-F015-7E4D-9B0E-29D59C42D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91054-4800-F949-B388-30BB4733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A2A2-BFB3-BA47-9F3F-A331FD18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0484B-CC97-454C-AD7F-74EDD8C0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AEFF-C9F4-3D47-84AF-18F4D991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7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80F5-3224-E046-ABA7-E8FABB40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97FFD-41A7-4247-BCEB-E8F87324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23EA-ACE5-7A4B-8D82-C5886F16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4645-F1AE-DC40-BB2E-8A8AD81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CC4D-584B-2641-A929-308AE85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09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34267-E8FA-8943-B9A7-A24A2CF43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448B1-437E-8E42-9CBF-F6BBC880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2755-64FF-FF40-BF4E-2F1215A1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636A-BD6B-D642-80F4-401C9D23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BDE9-97F1-4A47-8555-606D825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56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44" y="2036658"/>
            <a:ext cx="4291235" cy="465889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1404" indent="-188552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2803" indent="-237434"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buFont typeface="Arial"/>
              <a:buChar char="•"/>
              <a:defRPr sz="198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91355" indent="-188552">
              <a:buClr>
                <a:schemeClr val="tx2"/>
              </a:buClr>
              <a:buSzPct val="80000"/>
              <a:buFont typeface="Arial"/>
              <a:buChar char="•"/>
              <a:defRPr sz="176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79905" indent="-188552">
              <a:buClr>
                <a:schemeClr val="tx2"/>
              </a:buClr>
              <a:buSzPct val="80000"/>
              <a:buFont typeface="Arial"/>
              <a:buChar char="•"/>
              <a:defRPr sz="154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68455" indent="-188552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1274" y="2036658"/>
            <a:ext cx="4640306" cy="465889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51404" indent="-188552">
              <a:lnSpc>
                <a:spcPct val="95000"/>
              </a:lnSpc>
              <a:spcBef>
                <a:spcPts val="1221"/>
              </a:spcBef>
              <a:buClr>
                <a:schemeClr val="tx2"/>
              </a:buClr>
              <a:buSzPct val="80000"/>
              <a:buFont typeface="Arial"/>
              <a:buChar char="•"/>
              <a:defRPr sz="2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2803" indent="-237434">
              <a:lnSpc>
                <a:spcPct val="95000"/>
              </a:lnSpc>
              <a:spcBef>
                <a:spcPts val="495"/>
              </a:spcBef>
              <a:buClr>
                <a:schemeClr val="tx2"/>
              </a:buClr>
              <a:buSzPct val="80000"/>
              <a:buFont typeface="Arial"/>
              <a:buChar char="•"/>
              <a:defRPr sz="198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91355" indent="-188552">
              <a:buClr>
                <a:schemeClr val="tx2"/>
              </a:buClr>
              <a:buSzPct val="80000"/>
              <a:buFont typeface="Arial"/>
              <a:buChar char="•"/>
              <a:defRPr sz="176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79905" indent="-188552">
              <a:buClr>
                <a:schemeClr val="tx2"/>
              </a:buClr>
              <a:buSzPct val="80000"/>
              <a:buFont typeface="Arial"/>
              <a:buChar char="•"/>
              <a:defRPr sz="154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68455" indent="-188552">
              <a:buClr>
                <a:schemeClr val="tx2"/>
              </a:buClr>
              <a:buSzPct val="80000"/>
              <a:buFont typeface="Arial"/>
              <a:buChar char="•"/>
              <a:defRPr sz="132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4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7088"/>
            <a:ext cx="10058400" cy="1779181"/>
          </a:xfrm>
          <a:prstGeom prst="rect">
            <a:avLst/>
          </a:prstGeom>
          <a:solidFill>
            <a:srgbClr val="005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/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35" y="23006"/>
            <a:ext cx="735076" cy="68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708838" y="541870"/>
            <a:ext cx="3274827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10" dirty="0" err="1">
                <a:solidFill>
                  <a:schemeClr val="bg2"/>
                </a:solidFill>
                <a:latin typeface="+mj-lt"/>
              </a:rPr>
              <a:t>Creando</a:t>
            </a:r>
            <a:r>
              <a:rPr lang="en-US" sz="1310" dirty="0">
                <a:solidFill>
                  <a:schemeClr val="bg2"/>
                </a:solidFill>
                <a:latin typeface="+mj-lt"/>
              </a:rPr>
              <a:t> Solution Overview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4663" y="949843"/>
            <a:ext cx="6067647" cy="45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0" dirty="0">
                <a:solidFill>
                  <a:schemeClr val="bg1"/>
                </a:solidFill>
                <a:latin typeface="+mj-lt"/>
              </a:rPr>
              <a:t>Network Early Warning</a:t>
            </a:r>
            <a:endParaRPr lang="en-US" sz="131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08837" y="928925"/>
            <a:ext cx="9214885" cy="45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61655" fontAlgn="auto">
              <a:spcBef>
                <a:spcPct val="50000"/>
              </a:spcBef>
              <a:spcAft>
                <a:spcPts val="0"/>
              </a:spcAft>
            </a:pPr>
            <a:r>
              <a:rPr lang="en-US" sz="2330" kern="1200" dirty="0">
                <a:solidFill>
                  <a:schemeClr val="bg2"/>
                </a:solidFill>
                <a:latin typeface="+mj-lt"/>
                <a:ea typeface="ＭＳ Ｐゴシック" charset="0"/>
                <a:cs typeface="CiscoSans Thin"/>
              </a:rPr>
              <a:t>Data Anonymization</a:t>
            </a:r>
          </a:p>
        </p:txBody>
      </p:sp>
    </p:spTree>
    <p:extLst>
      <p:ext uri="{BB962C8B-B14F-4D97-AF65-F5344CB8AC3E}">
        <p14:creationId xmlns:p14="http://schemas.microsoft.com/office/powerpoint/2010/main" val="22750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8531" y="1815960"/>
            <a:ext cx="9105078" cy="512162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038101" cy="777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8531" y="2516275"/>
            <a:ext cx="4028226" cy="4421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4055215" cy="11058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71792" y="7563116"/>
            <a:ext cx="374115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17" userDrawn="1">
          <p15:clr>
            <a:srgbClr val="FBAE40"/>
          </p15:clr>
        </p15:guide>
        <p15:guide id="3" pos="285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25D4-6E5A-3746-A439-FDE67A44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6CEF-3924-5447-B22E-B0516F49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599E-81EF-E947-A091-5B663A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B01D-2C46-8F46-BD69-3132225D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A446-D175-FA42-AEFD-5803E147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81543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71792" y="7563116"/>
            <a:ext cx="374115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3879" r:id="rId5"/>
    <p:sldLayoutId id="2147483885" r:id="rId6"/>
    <p:sldLayoutId id="2147484011" r:id="rId7"/>
    <p:sldLayoutId id="2147483969" r:id="rId8"/>
    <p:sldLayoutId id="2147484044" r:id="rId9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7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5993" userDrawn="1">
          <p15:clr>
            <a:srgbClr val="F26B43"/>
          </p15:clr>
        </p15:guide>
        <p15:guide id="4" orient="horz" pos="1144" userDrawn="1">
          <p15:clr>
            <a:srgbClr val="F26B43"/>
          </p15:clr>
        </p15:guide>
        <p15:guide id="5" orient="horz" pos="506" userDrawn="1">
          <p15:clr>
            <a:srgbClr val="F26B43"/>
          </p15:clr>
        </p15:guide>
        <p15:guide id="6" pos="3164" userDrawn="1">
          <p15:clr>
            <a:srgbClr val="F26B43"/>
          </p15:clr>
        </p15:guide>
        <p15:guide id="7" orient="horz" pos="15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81965" y="515763"/>
            <a:ext cx="9180037" cy="11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9366525" y="7230583"/>
            <a:ext cx="241009" cy="169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7745" tIns="33871" rIns="67745" bIns="33871" anchor="b">
            <a:spAutoFit/>
          </a:bodyPr>
          <a:lstStyle/>
          <a:p>
            <a:pPr algn="r" defTabSz="671818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6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7181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6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454259" y="7228688"/>
            <a:ext cx="2923820" cy="1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745" tIns="33871" rIns="67745" bIns="33871" anchor="b">
            <a:spAutoFit/>
          </a:bodyPr>
          <a:lstStyle/>
          <a:p>
            <a:pPr defTabSz="6718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447" y="6990363"/>
            <a:ext cx="466598" cy="40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9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</p:sldLayoutIdLst>
  <p:txStyles>
    <p:titleStyle>
      <a:lvl1pPr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520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502920"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</a:defRPr>
      </a:lvl6pPr>
      <a:lvl7pPr marL="1005840"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</a:defRPr>
      </a:lvl7pPr>
      <a:lvl8pPr marL="1508760"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</a:defRPr>
      </a:lvl8pPr>
      <a:lvl9pPr marL="2011680" algn="l" defTabSz="75263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52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86849" indent="-186849" algn="l" defTabSz="752634" rtl="0" eaLnBrk="1" fontAlgn="base" hangingPunct="1">
        <a:lnSpc>
          <a:spcPct val="95000"/>
        </a:lnSpc>
        <a:spcBef>
          <a:spcPts val="118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65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94653" indent="-237490" algn="l" defTabSz="752634" rtl="0" eaLnBrk="1" fontAlgn="base" hangingPunct="1">
        <a:lnSpc>
          <a:spcPct val="95000"/>
        </a:lnSpc>
        <a:spcBef>
          <a:spcPts val="66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54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74980" indent="-186849" algn="l" defTabSz="752634" rtl="0" eaLnBrk="1" fontAlgn="base" hangingPunct="1">
        <a:lnSpc>
          <a:spcPct val="95000"/>
        </a:lnSpc>
        <a:spcBef>
          <a:spcPts val="688"/>
        </a:spcBef>
        <a:spcAft>
          <a:spcPct val="0"/>
        </a:spcAft>
        <a:buFont typeface="Arial" charset="0"/>
        <a:buChar char="•"/>
        <a:defRPr lang="en-US" sz="132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53562" indent="-186849" algn="l" defTabSz="752634" rtl="0" eaLnBrk="1" fontAlgn="base" hangingPunct="1">
        <a:lnSpc>
          <a:spcPct val="95000"/>
        </a:lnSpc>
        <a:spcBef>
          <a:spcPts val="688"/>
        </a:spcBef>
        <a:spcAft>
          <a:spcPct val="0"/>
        </a:spcAft>
        <a:buFont typeface="Arial" charset="0"/>
        <a:buChar char="•"/>
        <a:defRPr lang="en-US" sz="121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632143" indent="-186849" algn="l" defTabSz="752634" rtl="0" eaLnBrk="1" fontAlgn="base" hangingPunct="1">
        <a:lnSpc>
          <a:spcPct val="95000"/>
        </a:lnSpc>
        <a:spcBef>
          <a:spcPts val="688"/>
        </a:spcBef>
        <a:spcAft>
          <a:spcPct val="0"/>
        </a:spcAft>
        <a:buFont typeface="Arial" charset="0"/>
        <a:buChar char="•"/>
        <a:defRPr lang="en-US" sz="121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950242" indent="-188590" algn="l" defTabSz="754355" rtl="0" eaLnBrk="1" latinLnBrk="0" hangingPunct="1">
        <a:spcBef>
          <a:spcPts val="660"/>
        </a:spcBef>
        <a:buFont typeface="Arial" pitchFamily="34" charset="0"/>
        <a:buChar char="•"/>
        <a:defRPr sz="99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29428" indent="-188564" algn="l" defTabSz="754355" rtl="0" eaLnBrk="1" latinLnBrk="0" hangingPunct="1">
        <a:spcBef>
          <a:spcPts val="660"/>
        </a:spcBef>
        <a:buFont typeface="Arial" pitchFamily="34" charset="0"/>
        <a:buChar char="•"/>
        <a:defRPr sz="88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40242" indent="0" algn="l" defTabSz="754355" rtl="0" eaLnBrk="1" latinLnBrk="0" hangingPunct="1">
        <a:spcBef>
          <a:spcPct val="20000"/>
        </a:spcBef>
        <a:buFont typeface="Arial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206008" indent="-188590" algn="l" defTabSz="754355" rtl="0" eaLnBrk="1" latinLnBrk="0" hangingPunct="1">
        <a:spcBef>
          <a:spcPct val="20000"/>
        </a:spcBef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75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54355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31532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08711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85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263065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640242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017421" algn="l" defTabSz="75435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D7ECB-B8A4-6940-B1FA-CD7FFFC9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2583-3373-2249-9062-D19AA5BF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E9CD-DFB3-8D4D-92A8-C7E7FB7D7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41BB-C686-1347-8963-8050E3E9A45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18F6-6A6F-CD49-AEA0-B25D88D0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70F0-552E-DB4A-90CF-8445FCBD2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446F-0F3E-D144-88F8-85CBB84B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8" r:id="rId12"/>
    <p:sldLayoutId id="2147484059" r:id="rId13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E6A5AA-B2BB-704C-A238-8502D150F59B}"/>
              </a:ext>
            </a:extLst>
          </p:cNvPr>
          <p:cNvSpPr txBox="1">
            <a:spLocks/>
          </p:cNvSpPr>
          <p:nvPr/>
        </p:nvSpPr>
        <p:spPr>
          <a:xfrm>
            <a:off x="198304" y="2937408"/>
            <a:ext cx="9516654" cy="1093589"/>
          </a:xfrm>
          <a:prstGeom prst="rect">
            <a:avLst/>
          </a:prstGeom>
        </p:spPr>
        <p:txBody>
          <a:bodyPr vert="horz" lIns="75438" tIns="37719" rIns="75438" bIns="3771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30" dirty="0"/>
              <a:t>Columns Game in Python</a:t>
            </a:r>
          </a:p>
        </p:txBody>
      </p:sp>
    </p:spTree>
    <p:extLst>
      <p:ext uri="{BB962C8B-B14F-4D97-AF65-F5344CB8AC3E}">
        <p14:creationId xmlns:p14="http://schemas.microsoft.com/office/powerpoint/2010/main" val="172909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run()</a:t>
              </a:r>
              <a:endParaRPr lang="en-US" sz="16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rgbClr val="00B050"/>
                  </a:solidFill>
                </a:rPr>
                <a:t>run()</a:t>
              </a:r>
              <a:endParaRPr lang="en-US" sz="14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6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move_column()</a:t>
            </a:r>
            <a:endParaRPr lang="en-US" sz="1400" i="1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6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run()</a:t>
              </a:r>
              <a:endParaRPr lang="en-US" sz="16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rgbClr val="00B050"/>
                  </a:solidFill>
                </a:rPr>
                <a:t>run()</a:t>
              </a:r>
              <a:endParaRPr lang="en-US" sz="14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7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move_column()</a:t>
            </a:r>
            <a:endParaRPr lang="en-US" sz="1400" i="1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C381-7033-274D-8AEB-DD6DFBA4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75370" cy="639739"/>
          </a:xfrm>
        </p:spPr>
        <p:txBody>
          <a:bodyPr>
            <a:normAutofit/>
          </a:bodyPr>
          <a:lstStyle/>
          <a:p>
            <a:r>
              <a:rPr lang="en-US" sz="2400" dirty="0"/>
              <a:t>Design and Implementation 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08A535-345B-2647-A785-4336B0AC1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41176"/>
              </p:ext>
            </p:extLst>
          </p:nvPr>
        </p:nvGraphicFramePr>
        <p:xfrm>
          <a:off x="109330" y="639739"/>
          <a:ext cx="9809921" cy="67887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6786">
                  <a:extLst>
                    <a:ext uri="{9D8B030D-6E8A-4147-A177-3AD203B41FA5}">
                      <a16:colId xmlns:a16="http://schemas.microsoft.com/office/drawing/2014/main" val="1924079176"/>
                    </a:ext>
                  </a:extLst>
                </a:gridCol>
                <a:gridCol w="4175838">
                  <a:extLst>
                    <a:ext uri="{9D8B030D-6E8A-4147-A177-3AD203B41FA5}">
                      <a16:colId xmlns:a16="http://schemas.microsoft.com/office/drawing/2014/main" val="1631393074"/>
                    </a:ext>
                  </a:extLst>
                </a:gridCol>
                <a:gridCol w="4377297">
                  <a:extLst>
                    <a:ext uri="{9D8B030D-6E8A-4147-A177-3AD203B41FA5}">
                      <a16:colId xmlns:a16="http://schemas.microsoft.com/office/drawing/2014/main" val="592523821"/>
                    </a:ext>
                  </a:extLst>
                </a:gridCol>
              </a:tblGrid>
              <a:tr h="447097">
                <a:tc>
                  <a:txBody>
                    <a:bodyPr/>
                    <a:lstStyle/>
                    <a:p>
                      <a:r>
                        <a:rPr lang="en-US" dirty="0"/>
                        <a:t>Iteration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level Tasks/Goal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506122"/>
                  </a:ext>
                </a:extLst>
              </a:tr>
              <a:tr h="544456">
                <a:tc>
                  <a:txBody>
                    <a:bodyPr/>
                    <a:lstStyle/>
                    <a:p>
                      <a:r>
                        <a:rPr lang="en-US" dirty="0"/>
                        <a:t>Iteration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Analysis and Design. </a:t>
                      </a:r>
                    </a:p>
                    <a:p>
                      <a:r>
                        <a:rPr lang="en-US" sz="1200" dirty="0"/>
                        <a:t>Come up with Classes/Objects and method signatures</a:t>
                      </a:r>
                    </a:p>
                    <a:p>
                      <a:r>
                        <a:rPr lang="en-US" sz="1200" dirty="0"/>
                        <a:t>Visualize how these objects interact with each 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Classes/Objects and initial methods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Grid.py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Faller.py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Jewel.py</a:t>
                      </a:r>
                      <a:r>
                        <a:rPr lang="en-US" sz="1200" dirty="0"/>
                        <a:t>, CliUi.py, run.py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Method signatures for all 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16874"/>
                  </a:ext>
                </a:extLst>
              </a:tr>
              <a:tr h="977408">
                <a:tc>
                  <a:txBody>
                    <a:bodyPr/>
                    <a:lstStyle/>
                    <a:p>
                      <a:r>
                        <a:rPr lang="en-US" dirty="0"/>
                        <a:t>Iteration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Realize end to end classes and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interaction among themselves with static/hard-coded methods returning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Define classes for Grid, Faller and Jewel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Define </a:t>
                      </a:r>
                      <a:r>
                        <a:rPr lang="en-US" sz="1200" dirty="0" err="1"/>
                        <a:t>CliUi</a:t>
                      </a:r>
                      <a:r>
                        <a:rPr lang="en-US" sz="1200" dirty="0"/>
                        <a:t> and methods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Dummy implementation for key methods in the classes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Make end to end work for one static test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Test cases/programs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487602"/>
                  </a:ext>
                </a:extLst>
              </a:tr>
              <a:tr h="1100094">
                <a:tc>
                  <a:txBody>
                    <a:bodyPr/>
                    <a:lstStyle/>
                    <a:p>
                      <a:r>
                        <a:rPr lang="en-US" dirty="0"/>
                        <a:t>Iteration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Show the initial setup for one Faller object defined.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Implement print_grid() in CliUi.py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Continue replacing hard-coded with actual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Accept input in </a:t>
                      </a:r>
                      <a:r>
                        <a:rPr lang="en-US" sz="1200" dirty="0" err="1"/>
                        <a:t>CliUi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Come up with actual UI to display the state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Show the initial state of the board for following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 </a:t>
                      </a:r>
                      <a:r>
                        <a:rPr lang="en-US" sz="1200" dirty="0" err="1"/>
                        <a:t>test_board</a:t>
                      </a:r>
                      <a:r>
                        <a:rPr lang="en-US" sz="1200" dirty="0"/>
                        <a:t> = ["F 3 X Y Z"]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035206"/>
                  </a:ext>
                </a:extLst>
              </a:tr>
              <a:tr h="799698">
                <a:tc>
                  <a:txBody>
                    <a:bodyPr/>
                    <a:lstStyle/>
                    <a:p>
                      <a:r>
                        <a:rPr lang="en-US" dirty="0"/>
                        <a:t>Iteration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 the descent() method that actually make the Faller/components fall in the Grid.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Implement descent() method in </a:t>
                      </a:r>
                      <a:r>
                        <a:rPr lang="en-US" sz="1200" dirty="0" err="1"/>
                        <a:t>Grid.py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Show the progress for one test case of sequence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 </a:t>
                      </a:r>
                      <a:r>
                        <a:rPr lang="en-US" sz="1200" dirty="0" err="1"/>
                        <a:t>test_board</a:t>
                      </a:r>
                      <a:r>
                        <a:rPr lang="en-US" sz="1200" dirty="0"/>
                        <a:t> = ["F 3 X Y Z", "F 2 S S Z", "F 1 A B Z"]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Test cases/programs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605273"/>
                  </a:ext>
                </a:extLst>
              </a:tr>
              <a:tr h="977408">
                <a:tc>
                  <a:txBody>
                    <a:bodyPr/>
                    <a:lstStyle/>
                    <a:p>
                      <a:r>
                        <a:rPr lang="en-US" dirty="0"/>
                        <a:t>Iteration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 </a:t>
                      </a:r>
                      <a:r>
                        <a:rPr lang="en-US" sz="1200" dirty="0" err="1"/>
                        <a:t>move_faller</a:t>
                      </a:r>
                      <a:r>
                        <a:rPr lang="en-US" sz="1200" dirty="0"/>
                        <a:t>() method and make them move work while Faller/components fall in the Grid.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Implement </a:t>
                      </a:r>
                      <a:r>
                        <a:rPr lang="en-US" sz="1200" dirty="0" err="1"/>
                        <a:t>move_faller</a:t>
                      </a:r>
                      <a:r>
                        <a:rPr lang="en-US" sz="1200" dirty="0"/>
                        <a:t>() method in </a:t>
                      </a:r>
                      <a:r>
                        <a:rPr lang="en-US" sz="1200" dirty="0" err="1"/>
                        <a:t>Grid.py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Show the progress for one test case of sequence and simulate move operation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  </a:t>
                      </a:r>
                      <a:r>
                        <a:rPr lang="en-US" sz="1200" dirty="0" err="1"/>
                        <a:t>test_board</a:t>
                      </a:r>
                      <a:r>
                        <a:rPr lang="en-US" sz="1200" dirty="0"/>
                        <a:t> = ["F 3 X Y Z", "F 2 S S Z", "F 1 A B Z"]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Test 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109396"/>
                  </a:ext>
                </a:extLst>
              </a:tr>
              <a:tr h="563384">
                <a:tc>
                  <a:txBody>
                    <a:bodyPr/>
                    <a:lstStyle/>
                    <a:p>
                      <a:r>
                        <a:rPr lang="en-US" dirty="0"/>
                        <a:t>Iteration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 rest of the functionalities that includes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Faller </a:t>
                      </a:r>
                      <a:r>
                        <a:rPr lang="en-US" sz="1200" dirty="0" err="1"/>
                        <a:t>disapper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afetr</a:t>
                      </a:r>
                      <a:r>
                        <a:rPr lang="en-US" sz="1200" dirty="0"/>
                        <a:t> matching Horizontally, vertically and diagonally.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Faller matches when it freezes and disappears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components like &lt; and &gt; works.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Test cases/programs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86068"/>
                  </a:ext>
                </a:extLst>
              </a:tr>
              <a:tr h="563384">
                <a:tc>
                  <a:txBody>
                    <a:bodyPr/>
                    <a:lstStyle/>
                    <a:p>
                      <a:r>
                        <a:rPr lang="en-US" dirty="0"/>
                        <a:t>Iteration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</a:t>
                      </a:r>
                      <a:r>
                        <a:rPr lang="en-US" sz="1200" dirty="0" err="1"/>
                        <a:t>pygame</a:t>
                      </a:r>
                      <a:r>
                        <a:rPr lang="en-US" sz="1200" dirty="0"/>
                        <a:t> based implementation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Implement and show UI using </a:t>
                      </a:r>
                      <a:r>
                        <a:rPr lang="en-US" sz="1200" dirty="0" err="1"/>
                        <a:t>pygames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pyGameUi.py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76684"/>
                  </a:ext>
                </a:extLst>
              </a:tr>
              <a:tr h="563384">
                <a:tc>
                  <a:txBody>
                    <a:bodyPr/>
                    <a:lstStyle/>
                    <a:p>
                      <a:r>
                        <a:rPr lang="en-US" dirty="0"/>
                        <a:t>Iteration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Final implementation of this game in CLI and in </a:t>
                      </a:r>
                      <a:r>
                        <a:rPr lang="en-US" sz="1200" dirty="0" err="1"/>
                        <a:t>Pygame</a:t>
                      </a:r>
                      <a:r>
                        <a:rPr lang="en-US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Everything else, all test/corner cases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68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1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605032"/>
            <a:ext cx="7740331" cy="4636742"/>
            <a:chOff x="55059" y="1367950"/>
            <a:chExt cx="9313845" cy="534702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</p:cNvCxnSpPr>
            <p:nvPr/>
          </p:nvCxnSpPr>
          <p:spPr>
            <a:xfrm flipV="1">
              <a:off x="1972092" y="1589810"/>
              <a:ext cx="576703" cy="996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Faller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Grid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FFFFFF"/>
                  </a:solidFill>
                  <a:latin typeface="Arial"/>
                </a:rPr>
                <a:t>run_cli</a:t>
              </a:r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FFFFFF"/>
                  </a:solidFill>
                  <a:latin typeface="Arial"/>
                </a:rPr>
                <a:t>run_pygame</a:t>
              </a:r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/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/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move_column()</a:t>
            </a: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345341" y="1797421"/>
            <a:ext cx="1583357" cy="1356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C2FDFE-85CC-AF44-BEF4-62892DF93454}"/>
              </a:ext>
            </a:extLst>
          </p:cNvPr>
          <p:cNvSpPr/>
          <p:nvPr/>
        </p:nvSpPr>
        <p:spPr>
          <a:xfrm>
            <a:off x="2783782" y="1351722"/>
            <a:ext cx="1561559" cy="10391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155" dirty="0" err="1">
                <a:solidFill>
                  <a:srgbClr val="FFFFFF"/>
                </a:solidFill>
                <a:latin typeface="Arial"/>
              </a:rPr>
              <a:t>CliUi</a:t>
            </a:r>
            <a:endParaRPr lang="en-US" sz="12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chemeClr val="tx1"/>
                </a:solidFill>
              </a:rPr>
              <a:t>print_state()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chemeClr val="tx1"/>
                </a:solidFill>
              </a:rPr>
              <a:t>process_input()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chemeClr val="tx1"/>
                </a:solidFill>
              </a:rPr>
              <a:t>run()</a:t>
            </a:r>
            <a:endParaRPr lang="en-US" sz="1600" i="1" dirty="0">
              <a:solidFill>
                <a:schemeClr val="tx1"/>
              </a:solidFill>
            </a:endParaRPr>
          </a:p>
          <a:p>
            <a:pPr algn="ctr" defTabSz="502920"/>
            <a:endParaRPr lang="en-US" sz="1155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701097D-E888-8645-801F-D4DA54CCDCBB}"/>
              </a:ext>
            </a:extLst>
          </p:cNvPr>
          <p:cNvSpPr/>
          <p:nvPr/>
        </p:nvSpPr>
        <p:spPr>
          <a:xfrm>
            <a:off x="2824516" y="3517891"/>
            <a:ext cx="1616121" cy="9036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155" dirty="0" err="1">
                <a:solidFill>
                  <a:srgbClr val="FFFFFF"/>
                </a:solidFill>
                <a:latin typeface="Arial"/>
              </a:rPr>
              <a:t>PyGameUi</a:t>
            </a:r>
            <a:endParaRPr lang="en-US" sz="1155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chemeClr val="tx1"/>
                </a:solidFill>
              </a:rPr>
              <a:t>print_state()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chemeClr val="tx1"/>
                </a:solidFill>
              </a:rPr>
              <a:t>process_input()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chemeClr val="tx1"/>
                </a:solidFill>
              </a:rPr>
              <a:t>run()</a:t>
            </a:r>
            <a:endParaRPr lang="en-US" sz="1400" i="1" dirty="0">
              <a:solidFill>
                <a:schemeClr val="tx1"/>
              </a:solidFill>
            </a:endParaRPr>
          </a:p>
          <a:p>
            <a:pPr algn="ctr" defTabSz="502920"/>
            <a:endParaRPr lang="en-US" sz="1155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F0784-8EDF-B148-8EDC-6A246DF1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893" y="7037393"/>
            <a:ext cx="10058400" cy="9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chemeClr val="tx1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chemeClr val="tx1"/>
                  </a:solidFill>
                </a:rPr>
                <a:t>run()</a:t>
              </a:r>
              <a:endParaRPr lang="en-US" sz="1600" i="1" dirty="0">
                <a:solidFill>
                  <a:schemeClr val="tx1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run()</a:t>
              </a:r>
              <a:endParaRPr lang="en-US" sz="1400" i="1" dirty="0">
                <a:solidFill>
                  <a:schemeClr val="tx1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FFFFFF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1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/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move_column()</a:t>
            </a: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02BBD1E6-C7DA-3C4E-A2F0-34BA9B66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628" y="6866615"/>
            <a:ext cx="10058400" cy="9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6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run()</a:t>
              </a:r>
              <a:endParaRPr lang="en-US" sz="16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run()</a:t>
              </a:r>
              <a:endParaRPr lang="en-US" sz="1400" i="1" dirty="0">
                <a:solidFill>
                  <a:schemeClr val="tx1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FFFFFF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2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/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move_column()</a:t>
            </a: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4BC4B7-D370-9C47-938F-F566A090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" y="6577650"/>
            <a:ext cx="10058400" cy="118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run()</a:t>
              </a:r>
              <a:endParaRPr lang="en-US" sz="16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run()</a:t>
              </a:r>
              <a:endParaRPr lang="en-US" sz="1400" i="1" dirty="0">
                <a:solidFill>
                  <a:schemeClr val="tx1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FFFFFF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3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/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move_column()</a:t>
            </a: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CC1EA0-813A-454A-9337-14AB2672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" y="6767601"/>
            <a:ext cx="10058400" cy="8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run()</a:t>
              </a:r>
              <a:endParaRPr lang="en-US" sz="16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run()</a:t>
              </a:r>
              <a:endParaRPr lang="en-US" sz="1400" i="1" dirty="0">
                <a:solidFill>
                  <a:schemeClr val="tx1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FFFFFF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4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move_column()</a:t>
            </a:r>
            <a:endParaRPr lang="en-US" sz="1400" i="1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E840EC3-C176-0642-B3C9-3BA314B7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" y="6525501"/>
            <a:ext cx="10058400" cy="12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run()</a:t>
              </a:r>
              <a:endParaRPr lang="en-US" sz="16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run()</a:t>
              </a:r>
              <a:endParaRPr lang="en-US" sz="1400" i="1" dirty="0">
                <a:solidFill>
                  <a:schemeClr val="tx1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FFFFFF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5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move_column()</a:t>
            </a:r>
            <a:endParaRPr lang="en-US" sz="1400" i="1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676425-0C15-204B-A3A9-77E487DC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6" y="6741059"/>
            <a:ext cx="10058400" cy="7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7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347" y="1351722"/>
            <a:ext cx="7740331" cy="4890052"/>
            <a:chOff x="55059" y="1075837"/>
            <a:chExt cx="9313845" cy="5639133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2" name="Straight Arrow Connector 21"/>
            <p:cNvCxnSpPr>
              <a:cxnSpLocks/>
              <a:stCxn id="32" idx="3"/>
              <a:endCxn id="3" idx="1"/>
            </p:cNvCxnSpPr>
            <p:nvPr/>
          </p:nvCxnSpPr>
          <p:spPr>
            <a:xfrm>
              <a:off x="1972092" y="1599773"/>
              <a:ext cx="576702" cy="7525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4102553" y="5197200"/>
              <a:ext cx="2651973" cy="1517770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Faller.py</a:t>
              </a:r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33033" y="1831594"/>
              <a:ext cx="3035871" cy="264504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 err="1">
                  <a:solidFill>
                    <a:srgbClr val="FFFFFF"/>
                  </a:solidFill>
                  <a:latin typeface="Arial"/>
                </a:rPr>
                <a:t>Grid.py</a:t>
              </a:r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 (Board)</a:t>
              </a: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  <a:p>
              <a:pPr algn="ctr" defTabSz="502920"/>
              <a:endParaRPr lang="en-US" sz="154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73140" y="5197200"/>
              <a:ext cx="2160097" cy="211731"/>
            </a:xfrm>
            <a:prstGeom prst="round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540" dirty="0">
                  <a:solidFill>
                    <a:srgbClr val="FFFFFF"/>
                  </a:solidFill>
                  <a:latin typeface="Arial"/>
                </a:rPr>
                <a:t>Jewel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48795" y="1075837"/>
              <a:ext cx="1879005" cy="1198379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CliUi.py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200" i="1" dirty="0">
                  <a:solidFill>
                    <a:srgbClr val="00B050"/>
                  </a:solidFill>
                </a:rPr>
                <a:t>run()</a:t>
              </a:r>
              <a:endParaRPr lang="en-US" sz="1600" i="1" dirty="0">
                <a:solidFill>
                  <a:srgbClr val="00B050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059" y="1367950"/>
              <a:ext cx="1917033" cy="46364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run_cli.py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97809" y="3573830"/>
              <a:ext cx="1944659" cy="1042131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>
                  <a:solidFill>
                    <a:srgbClr val="FFFFFF"/>
                  </a:solidFill>
                  <a:latin typeface="Arial"/>
                </a:rPr>
                <a:t>PyGameUi.py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rgbClr val="00B050"/>
                  </a:solidFill>
                </a:rPr>
                <a:t>print_state()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process_input()</a:t>
              </a:r>
            </a:p>
            <a:p>
              <a:pPr marL="285750" indent="-285750">
                <a:buFontTx/>
                <a:buChar char="-"/>
              </a:pPr>
              <a:r>
                <a:rPr lang="en-US" sz="1100" i="1" dirty="0">
                  <a:solidFill>
                    <a:schemeClr val="tx1"/>
                  </a:solidFill>
                </a:rPr>
                <a:t>run()</a:t>
              </a:r>
              <a:endParaRPr lang="en-US" sz="1400" i="1" dirty="0">
                <a:solidFill>
                  <a:schemeClr val="tx1"/>
                </a:solidFill>
              </a:endParaRPr>
            </a:p>
            <a:p>
              <a:pPr algn="ctr" defTabSz="502920"/>
              <a:endParaRPr lang="en-US" sz="1155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59" y="3778155"/>
              <a:ext cx="1972283" cy="494165"/>
            </a:xfrm>
            <a:prstGeom prst="roundRect">
              <a:avLst/>
            </a:prstGeom>
            <a:grp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2920"/>
              <a:r>
                <a:rPr lang="en-US" sz="1155" dirty="0" err="1">
                  <a:solidFill>
                    <a:srgbClr val="00B050"/>
                  </a:solidFill>
                  <a:latin typeface="Arial"/>
                </a:rPr>
                <a:t>run_pygame.py</a:t>
              </a:r>
              <a:endParaRPr lang="en-US" sz="1155" dirty="0">
                <a:solidFill>
                  <a:srgbClr val="00B050"/>
                </a:solidFill>
                <a:latin typeface="Arial"/>
              </a:endParaRPr>
            </a:p>
          </p:txBody>
        </p:sp>
        <p:cxnSp>
          <p:nvCxnSpPr>
            <p:cNvPr id="101" name="Elbow Connector 100"/>
            <p:cNvCxnSpPr>
              <a:cxnSpLocks/>
              <a:stCxn id="61" idx="2"/>
              <a:endCxn id="49" idx="0"/>
            </p:cNvCxnSpPr>
            <p:nvPr/>
          </p:nvCxnSpPr>
          <p:spPr>
            <a:xfrm rot="5400000">
              <a:off x="6279477" y="3625707"/>
              <a:ext cx="720557" cy="2422429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-5362" y="4459"/>
            <a:ext cx="9981869" cy="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566" tIns="50283" rIns="100566" bIns="50283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752634"/>
            <a:r>
              <a:rPr lang="en-US" sz="2640" dirty="0">
                <a:solidFill>
                  <a:srgbClr val="58585B"/>
                </a:solidFill>
                <a:latin typeface="Arial"/>
              </a:rPr>
              <a:t>High Level Classes : Iteration 5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C6DD6-A4F6-1843-B7C5-9CB64777D88F}"/>
              </a:ext>
            </a:extLst>
          </p:cNvPr>
          <p:cNvCxnSpPr>
            <a:cxnSpLocks/>
          </p:cNvCxnSpPr>
          <p:nvPr/>
        </p:nvCxnSpPr>
        <p:spPr>
          <a:xfrm flipV="1">
            <a:off x="2362075" y="3920696"/>
            <a:ext cx="475780" cy="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4B020E-3912-4449-9742-62538BD1736E}"/>
              </a:ext>
            </a:extLst>
          </p:cNvPr>
          <p:cNvSpPr/>
          <p:nvPr/>
        </p:nvSpPr>
        <p:spPr>
          <a:xfrm>
            <a:off x="6732988" y="51053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526ABB-D3BB-C049-9EAB-8798C6AB8C77}"/>
              </a:ext>
            </a:extLst>
          </p:cNvPr>
          <p:cNvSpPr/>
          <p:nvPr/>
        </p:nvSpPr>
        <p:spPr>
          <a:xfrm>
            <a:off x="6885388" y="52577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9F0E56F-9083-3246-B898-7DE5247DF31F}"/>
              </a:ext>
            </a:extLst>
          </p:cNvPr>
          <p:cNvSpPr/>
          <p:nvPr/>
        </p:nvSpPr>
        <p:spPr>
          <a:xfrm>
            <a:off x="7037788" y="54101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AE460-37C7-0A48-A5FF-9B2B068EB809}"/>
              </a:ext>
            </a:extLst>
          </p:cNvPr>
          <p:cNvSpPr/>
          <p:nvPr/>
        </p:nvSpPr>
        <p:spPr>
          <a:xfrm>
            <a:off x="7190188" y="55625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957B4A-6FE2-1649-808A-380675EDD79B}"/>
              </a:ext>
            </a:extLst>
          </p:cNvPr>
          <p:cNvSpPr/>
          <p:nvPr/>
        </p:nvSpPr>
        <p:spPr>
          <a:xfrm>
            <a:off x="7342588" y="5714980"/>
            <a:ext cx="1806495" cy="1850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/>
            <a:r>
              <a:rPr lang="en-US" sz="1540" dirty="0">
                <a:solidFill>
                  <a:srgbClr val="FFFFFF"/>
                </a:solidFill>
                <a:latin typeface="Arial"/>
              </a:rPr>
              <a:t>Jewel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2585F-2BD5-D441-8057-9E7C96391544}"/>
              </a:ext>
            </a:extLst>
          </p:cNvPr>
          <p:cNvSpPr txBox="1"/>
          <p:nvPr/>
        </p:nvSpPr>
        <p:spPr>
          <a:xfrm>
            <a:off x="6319541" y="2390913"/>
            <a:ext cx="2019389" cy="1769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initialize 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is_game_over()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descend()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check_match()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is_move_valid()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move_faller()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update_faller()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E785F1-B0C4-C640-A733-8C05F2B18347}"/>
              </a:ext>
            </a:extLst>
          </p:cNvPr>
          <p:cNvSpPr txBox="1"/>
          <p:nvPr/>
        </p:nvSpPr>
        <p:spPr>
          <a:xfrm>
            <a:off x="4202130" y="5533888"/>
            <a:ext cx="204609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move_row()</a:t>
            </a:r>
          </a:p>
          <a:p>
            <a:pPr marL="285750" indent="-285750">
              <a:buFontTx/>
              <a:buChar char="-"/>
            </a:pPr>
            <a:r>
              <a:rPr lang="en-US" sz="1100" i="1" dirty="0">
                <a:solidFill>
                  <a:srgbClr val="00B050"/>
                </a:solidFill>
              </a:rPr>
              <a:t>move_column()</a:t>
            </a:r>
            <a:endParaRPr lang="en-US" sz="1400" i="1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61CB65-1059-5E40-8961-0495E6EFFFC0}"/>
              </a:ext>
            </a:extLst>
          </p:cNvPr>
          <p:cNvCxnSpPr>
            <a:cxnSpLocks/>
            <a:stCxn id="3" idx="3"/>
            <a:endCxn id="61" idx="1"/>
          </p:cNvCxnSpPr>
          <p:nvPr/>
        </p:nvCxnSpPr>
        <p:spPr>
          <a:xfrm>
            <a:off x="4345341" y="1871318"/>
            <a:ext cx="1583357" cy="128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FA87D5-8FFD-5C4E-B841-56301A97E37C}"/>
              </a:ext>
            </a:extLst>
          </p:cNvPr>
          <p:cNvCxnSpPr>
            <a:cxnSpLocks/>
          </p:cNvCxnSpPr>
          <p:nvPr/>
        </p:nvCxnSpPr>
        <p:spPr>
          <a:xfrm flipV="1">
            <a:off x="4440637" y="3275770"/>
            <a:ext cx="1488061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CA5A62-053C-1740-87C6-413E687D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" y="6839213"/>
            <a:ext cx="10058400" cy="6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35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10312</TotalTime>
  <Words>1106</Words>
  <Application>Microsoft Macintosh PowerPoint</Application>
  <PresentationFormat>Custom</PresentationFormat>
  <Paragraphs>366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Ciscolight</vt:lpstr>
      <vt:lpstr>CiscoSans</vt:lpstr>
      <vt:lpstr>CiscoSans ExtraLight</vt:lpstr>
      <vt:lpstr>CiscoSans Thin</vt:lpstr>
      <vt:lpstr>CiscoSansTT ExtraLight</vt:lpstr>
      <vt:lpstr>CiscoSansTT Thin</vt:lpstr>
      <vt:lpstr>Blue theme 2015 16x9</vt:lpstr>
      <vt:lpstr>Blue theme 2016 16x9</vt:lpstr>
      <vt:lpstr>Office Theme</vt:lpstr>
      <vt:lpstr>PowerPoint Presentation</vt:lpstr>
      <vt:lpstr>Design and Implementation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spius@cisco.com</dc:creator>
  <cp:lastModifiedBy>Microsoft Office User</cp:lastModifiedBy>
  <cp:revision>992</cp:revision>
  <cp:lastPrinted>2016-04-29T20:31:14Z</cp:lastPrinted>
  <dcterms:created xsi:type="dcterms:W3CDTF">2014-07-09T19:55:36Z</dcterms:created>
  <dcterms:modified xsi:type="dcterms:W3CDTF">2018-11-16T19:43:21Z</dcterms:modified>
</cp:coreProperties>
</file>