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19-07-2022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14157"/>
            <a:ext cx="8797438" cy="442867"/>
          </a:xfrm>
        </p:spPr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krrish.mahajan.btech2018</cp:lastModifiedBy>
  <cp:revision>30</cp:revision>
  <cp:lastPrinted>2022-06-09T07:44:13Z</cp:lastPrinted>
  <dcterms:created xsi:type="dcterms:W3CDTF">2022-02-22T07:39:05Z</dcterms:created>
  <dcterms:modified xsi:type="dcterms:W3CDTF">2023-07-19T15:30:13Z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