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views/Covid-19inIndiaDashboardAnalysis/Dashboard1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90D904C4-C430-4DB5-8847-CC1C3A8242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hlinkClick r:id="rId2"/>
              </a:rPr>
              <a:t>Covid-19 in India</a:t>
            </a:r>
            <a:br>
              <a:rPr lang="en-us" dirty="0">
                <a:hlinkClick r:id="rId2"/>
              </a:rPr>
            </a:br>
            <a:r>
              <a:rPr lang="en-us" dirty="0">
                <a:hlinkClick r:id="rId2"/>
              </a:rPr>
              <a:t>Tableau </a:t>
            </a:r>
            <a:br>
              <a:rPr lang="en-us" dirty="0">
                <a:hlinkClick r:id="rId2"/>
              </a:rPr>
            </a:br>
            <a:r>
              <a:rPr lang="en-us" dirty="0">
                <a:hlinkClick r:id="rId2"/>
              </a:rPr>
              <a:t>Dashboard Analysis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E7605C10-C714-4AD2-A051-8AAF5DF5F1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File created on: </a:t>
            </a:r>
            <a:r>
              <a:rPr lang="en-US" dirty="0"/>
              <a:t>1</a:t>
            </a:r>
            <a:r>
              <a:rPr dirty="0"/>
              <a:t>/</a:t>
            </a:r>
            <a:r>
              <a:rPr lang="en-US" dirty="0"/>
              <a:t>10</a:t>
            </a:r>
            <a:r>
              <a:rPr dirty="0"/>
              <a:t>/2023 7:44:02 </a:t>
            </a:r>
            <a:r>
              <a:rPr lang="en-US" dirty="0"/>
              <a:t>P</a:t>
            </a:r>
            <a:r>
              <a:rPr dirty="0"/>
              <a:t>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8D44AF-5DD3-FDE5-5FAD-8E35643827A0}"/>
              </a:ext>
            </a:extLst>
          </p:cNvPr>
          <p:cNvSpPr txBox="1"/>
          <p:nvPr/>
        </p:nvSpPr>
        <p:spPr>
          <a:xfrm>
            <a:off x="9925235" y="6143348"/>
            <a:ext cx="1948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By: Krrish Mahajan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Map: total deaths by state">
            <a:extLst>
              <a:ext uri="{FF2B5EF4-FFF2-40B4-BE49-F238E27FC236}">
                <a16:creationId xmlns:a16="http://schemas.microsoft.com/office/drawing/2014/main" id="{6B7DD973-68EE-46E2-9605-F23F5E33B1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576" y="0"/>
            <a:ext cx="118548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Covid cases by state">
            <a:extLst>
              <a:ext uri="{FF2B5EF4-FFF2-40B4-BE49-F238E27FC236}">
                <a16:creationId xmlns:a16="http://schemas.microsoft.com/office/drawing/2014/main" id="{9A9F2440-374B-4FDA-901E-0E13D700E7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576" y="0"/>
            <a:ext cx="118548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First vs Second dose administrated">
            <a:extLst>
              <a:ext uri="{FF2B5EF4-FFF2-40B4-BE49-F238E27FC236}">
                <a16:creationId xmlns:a16="http://schemas.microsoft.com/office/drawing/2014/main" id="{712DC989-AFB0-483D-BB89-A908EA95A7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81" y="0"/>
            <a:ext cx="119508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Doses administrated by vaccine">
            <a:extLst>
              <a:ext uri="{FF2B5EF4-FFF2-40B4-BE49-F238E27FC236}">
                <a16:creationId xmlns:a16="http://schemas.microsoft.com/office/drawing/2014/main" id="{6607B786-4A36-481A-86C3-B99F9AFECC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81" y="0"/>
            <a:ext cx="119508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Age Group Details">
            <a:extLst>
              <a:ext uri="{FF2B5EF4-FFF2-40B4-BE49-F238E27FC236}">
                <a16:creationId xmlns:a16="http://schemas.microsoft.com/office/drawing/2014/main" id="{14720BB0-DB8B-41EC-BA35-FFE19AC008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0400"/>
            <a:ext cx="12192000" cy="6197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Gender without missing values">
            <a:extLst>
              <a:ext uri="{FF2B5EF4-FFF2-40B4-BE49-F238E27FC236}">
                <a16:creationId xmlns:a16="http://schemas.microsoft.com/office/drawing/2014/main" id="{A1A1D5B1-C259-4A6F-95AB-41DA22941F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6415"/>
            <a:ext cx="12192000" cy="6345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 descr="ICMR Testing Labs in each state">
            <a:extLst>
              <a:ext uri="{FF2B5EF4-FFF2-40B4-BE49-F238E27FC236}">
                <a16:creationId xmlns:a16="http://schemas.microsoft.com/office/drawing/2014/main" id="{13A24596-1962-4A68-9AF5-548106B4D2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1361" y="0"/>
            <a:ext cx="85292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 descr="Statewise Testing Details">
            <a:extLst>
              <a:ext uri="{FF2B5EF4-FFF2-40B4-BE49-F238E27FC236}">
                <a16:creationId xmlns:a16="http://schemas.microsoft.com/office/drawing/2014/main" id="{6ED0F3BD-6A75-4080-9315-F56D0A631F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7860" y="0"/>
            <a:ext cx="84562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23</Words>
  <Application>Microsoft Office PowerPoint</Application>
  <PresentationFormat>Widescreen</PresentationFormat>
  <Paragraphs>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Covid-19 in India Tableau  Dashboard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Covid-19 in India Dashboard Analysis</dc:title>
  <dc:creator/>
  <cp:lastModifiedBy>krrish mahajan</cp:lastModifiedBy>
  <cp:revision>2</cp:revision>
  <dcterms:created xsi:type="dcterms:W3CDTF">2023-10-07T07:44:03Z</dcterms:created>
  <dcterms:modified xsi:type="dcterms:W3CDTF">2023-10-07T07:46:24Z</dcterms:modified>
</cp:coreProperties>
</file>