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6" r:id="rId5"/>
    <p:sldId id="267" r:id="rId6"/>
    <p:sldId id="261" r:id="rId7"/>
    <p:sldId id="263" r:id="rId8"/>
    <p:sldId id="264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FADA-F1FA-4B02-81F8-56CF59DBC91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05E0-AF8D-4BDB-9582-1770933B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7F7F-D770-4396-BFBB-B5050A600097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226E-D0EE-4174-9CE1-6CE8F56865BE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9182-64F9-4719-8608-BA1B9CCCB3E1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1B3B-4517-4A12-B6D7-94159AC122B1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4A77-0CD9-42C6-B471-FDC43E5F2D79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D38F-D435-4967-B789-A7C128A67E15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8A8A-B5D9-4088-BBE7-9B84C08365F5}" type="datetime1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1027-46E0-4002-8D84-6D011B82CA82}" type="datetime1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0409-6EFF-4ED5-BE86-0D4EA766922D}" type="datetime1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74E6-F1C5-4F7F-BED9-ABB478D36A62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30C3-0F03-4415-BD22-47E27AFF3DAD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9F51-FF29-4A92-A255-352CAB8B042D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1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68300" y="571500"/>
            <a:ext cx="11506200" cy="6032500"/>
          </a:xfrm>
        </p:spPr>
        <p:txBody>
          <a:bodyPr>
            <a:normAutofit fontScale="85000" lnSpcReduction="20000"/>
          </a:bodyPr>
          <a:lstStyle/>
          <a:p>
            <a:endParaRPr lang="en-US" sz="4000" dirty="0" smtClean="0"/>
          </a:p>
          <a:p>
            <a:endParaRPr lang="en-US" sz="5400" dirty="0" smtClean="0"/>
          </a:p>
          <a:p>
            <a:r>
              <a:rPr lang="en-US" sz="5400" b="1" dirty="0" smtClean="0"/>
              <a:t>A Final </a:t>
            </a:r>
            <a:r>
              <a:rPr lang="en-US" sz="5400" b="1" dirty="0" smtClean="0"/>
              <a:t>Year Project Work Proposal Defense </a:t>
            </a:r>
          </a:p>
          <a:p>
            <a:endParaRPr lang="en-US" sz="1900" dirty="0" smtClean="0"/>
          </a:p>
          <a:p>
            <a:r>
              <a:rPr lang="en-US" b="1" dirty="0" smtClean="0"/>
              <a:t>On</a:t>
            </a:r>
          </a:p>
          <a:p>
            <a:endParaRPr lang="en-US" sz="1900" dirty="0" smtClean="0"/>
          </a:p>
          <a:p>
            <a:r>
              <a:rPr lang="en-US" sz="4400" b="1" dirty="0" smtClean="0"/>
              <a:t>&lt;&lt;Project </a:t>
            </a:r>
            <a:r>
              <a:rPr lang="en-US" sz="4400" b="1" dirty="0"/>
              <a:t>T</a:t>
            </a:r>
            <a:r>
              <a:rPr lang="en-US" sz="4400" b="1" dirty="0" smtClean="0"/>
              <a:t>opic</a:t>
            </a:r>
            <a:r>
              <a:rPr lang="en-US" sz="4400" b="1" dirty="0" smtClean="0"/>
              <a:t>&gt;&gt;</a:t>
            </a:r>
          </a:p>
          <a:p>
            <a:endParaRPr lang="en-US" sz="1900" dirty="0" smtClean="0"/>
          </a:p>
          <a:p>
            <a:endParaRPr lang="en-US" dirty="0"/>
          </a:p>
          <a:p>
            <a:pPr algn="l"/>
            <a:r>
              <a:rPr lang="en-US" sz="2900" b="1" dirty="0" smtClean="0"/>
              <a:t>Presented </a:t>
            </a:r>
            <a:r>
              <a:rPr lang="en-US" sz="2900" b="1" dirty="0" smtClean="0"/>
              <a:t>By:</a:t>
            </a:r>
            <a:endParaRPr lang="en-US" sz="2900" b="1" dirty="0" smtClean="0"/>
          </a:p>
          <a:p>
            <a:pPr algn="l"/>
            <a:r>
              <a:rPr lang="en-US" b="1" dirty="0" smtClean="0"/>
              <a:t>&lt;&lt;your name</a:t>
            </a:r>
            <a:r>
              <a:rPr lang="en-US" b="1" dirty="0"/>
              <a:t>&gt;&gt; &lt;&lt;symbol no.&gt;&gt;</a:t>
            </a:r>
          </a:p>
          <a:p>
            <a:pPr algn="l"/>
            <a:r>
              <a:rPr lang="en-US" b="1" dirty="0"/>
              <a:t>&lt;&lt;your name&gt;&gt; &lt;&lt;symbol no.&gt;&gt;</a:t>
            </a:r>
          </a:p>
          <a:p>
            <a:pPr algn="l"/>
            <a:r>
              <a:rPr lang="en-US" b="1" dirty="0"/>
              <a:t>&lt;&lt;your name&gt;&gt; &lt;&lt;symbol no.&gt;&gt;</a:t>
            </a:r>
          </a:p>
          <a:p>
            <a:pPr algn="l"/>
            <a:r>
              <a:rPr lang="en-US" b="1" dirty="0"/>
              <a:t>&lt;&lt;your name&gt;&gt; &lt;&lt;symbol no.&gt;&gt;</a:t>
            </a:r>
          </a:p>
          <a:p>
            <a:r>
              <a:rPr lang="en-US" b="1" dirty="0" smtClean="0"/>
              <a:t>&lt;&lt;English Month</a:t>
            </a:r>
            <a:r>
              <a:rPr lang="en-US" b="1" dirty="0"/>
              <a:t>, English Year</a:t>
            </a:r>
            <a:r>
              <a:rPr lang="en-US" b="1" dirty="0" smtClean="0"/>
              <a:t>&gt;&gt;</a:t>
            </a:r>
            <a:endParaRPr lang="en-US" b="1" dirty="0"/>
          </a:p>
        </p:txBody>
      </p:sp>
      <p:pic>
        <p:nvPicPr>
          <p:cNvPr id="9" name="Picture 8" descr="D:\B.Sc.CSIT-TU\Miscellaneous Files of BSc.CSIT\Affiliated Colleges\Affiliated Colleges Logos\OIC\OIC_Logo Purple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3338"/>
            <a:ext cx="4508500" cy="1411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9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Appendix (Optional)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Questionnaires Templates </a:t>
            </a:r>
          </a:p>
          <a:p>
            <a:endParaRPr lang="en-US" dirty="0"/>
          </a:p>
          <a:p>
            <a:r>
              <a:rPr lang="en-US" dirty="0" smtClean="0"/>
              <a:t>Additional Design Templates </a:t>
            </a:r>
            <a:r>
              <a:rPr lang="en-US" dirty="0" smtClean="0"/>
              <a:t>(UI </a:t>
            </a:r>
            <a:r>
              <a:rPr lang="en-US" dirty="0" smtClean="0"/>
              <a:t>Templates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Note: Maximum three slides for this topic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Presentation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Project Topic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System Analysis</a:t>
            </a:r>
          </a:p>
          <a:p>
            <a:r>
              <a:rPr lang="en-US" dirty="0" smtClean="0"/>
              <a:t>Time </a:t>
            </a:r>
            <a:r>
              <a:rPr lang="en-US" dirty="0" smtClean="0"/>
              <a:t>Scheduling 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 smtClean="0"/>
          </a:p>
          <a:p>
            <a:r>
              <a:rPr lang="en-US" dirty="0" smtClean="0"/>
              <a:t>Appendix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Project Topic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Statement of Problem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endParaRPr lang="en-US" dirty="0" smtClean="0"/>
          </a:p>
          <a:p>
            <a:r>
              <a:rPr lang="en-US" dirty="0" smtClean="0"/>
              <a:t>About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Note: Maximum two slides for this topic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Literature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Review of existing documents/systems related to your project.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Maximum </a:t>
            </a:r>
            <a:r>
              <a:rPr lang="en-US" i="1" dirty="0" smtClean="0">
                <a:solidFill>
                  <a:srgbClr val="FF0000"/>
                </a:solidFill>
              </a:rPr>
              <a:t>one slide </a:t>
            </a:r>
            <a:r>
              <a:rPr lang="en-US" i="1" dirty="0">
                <a:solidFill>
                  <a:srgbClr val="FF0000"/>
                </a:solidFill>
              </a:rPr>
              <a:t>for this topic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Resource Requirements (</a:t>
            </a:r>
            <a:r>
              <a:rPr lang="en-US" i="1" dirty="0" smtClean="0"/>
              <a:t>Hardware/Software: </a:t>
            </a:r>
            <a:r>
              <a:rPr lang="en-US" i="1" dirty="0" err="1" smtClean="0"/>
              <a:t>Prog</a:t>
            </a:r>
            <a:r>
              <a:rPr lang="en-US" i="1" dirty="0" smtClean="0"/>
              <a:t> Lang., Database, IDE)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Process Model (</a:t>
            </a:r>
            <a:r>
              <a:rPr lang="en-US" i="1" dirty="0" smtClean="0"/>
              <a:t>Waterfall/Spiral/Agile/UP </a:t>
            </a:r>
            <a:r>
              <a:rPr lang="en-US" i="1" dirty="0" err="1" smtClean="0"/>
              <a:t>etc</a:t>
            </a:r>
            <a:r>
              <a:rPr lang="en-US" i="1" dirty="0" smtClean="0"/>
              <a:t> and Why???)</a:t>
            </a:r>
            <a:endParaRPr lang="en-US" i="1" dirty="0"/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/>
              <a:t>Tools and Techniques </a:t>
            </a:r>
            <a:r>
              <a:rPr lang="en-US" i="1" dirty="0" smtClean="0"/>
              <a:t>[UML </a:t>
            </a:r>
            <a:r>
              <a:rPr lang="en-US" i="1" dirty="0"/>
              <a:t>Modeling </a:t>
            </a:r>
            <a:r>
              <a:rPr lang="en-US" i="1" dirty="0" smtClean="0"/>
              <a:t>Tools (Use Case Diagram)</a:t>
            </a:r>
            <a:r>
              <a:rPr lang="en-US" i="1" dirty="0" smtClean="0"/>
              <a:t>]</a:t>
            </a:r>
            <a:endParaRPr lang="en-US" i="1" dirty="0"/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Maximum two slides for this topic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Requirements (Use Case Diagram)</a:t>
            </a:r>
          </a:p>
          <a:p>
            <a:endParaRPr lang="en-US" dirty="0" smtClean="0"/>
          </a:p>
          <a:p>
            <a:r>
              <a:rPr lang="en-US" dirty="0" smtClean="0"/>
              <a:t>Data Modeling Technique (ER Diagram) </a:t>
            </a:r>
          </a:p>
          <a:p>
            <a:endParaRPr lang="en-US" dirty="0" smtClean="0"/>
          </a:p>
          <a:p>
            <a:r>
              <a:rPr lang="en-US" dirty="0" smtClean="0"/>
              <a:t>Process Modeling (Context Diagram)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Note: Maximum three slides for this topic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7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Scheduling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Note: Maximum one slide for this topic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Results/Outcomes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Note: Maximum one slide for this topic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Format of references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Note: Maximum </a:t>
            </a:r>
            <a:r>
              <a:rPr lang="en-US" i="1" dirty="0" smtClean="0">
                <a:solidFill>
                  <a:srgbClr val="FF0000"/>
                </a:solidFill>
              </a:rPr>
              <a:t>1 slide </a:t>
            </a:r>
            <a:r>
              <a:rPr lang="en-US" i="1" dirty="0" smtClean="0">
                <a:solidFill>
                  <a:srgbClr val="FF0000"/>
                </a:solidFill>
              </a:rPr>
              <a:t>for this topic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244</Words>
  <Application>Microsoft Office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Presentation Outline</vt:lpstr>
      <vt:lpstr>About Project Topic </vt:lpstr>
      <vt:lpstr>Literature Review</vt:lpstr>
      <vt:lpstr>Methodology</vt:lpstr>
      <vt:lpstr>System Analysis</vt:lpstr>
      <vt:lpstr>Time Scheduling </vt:lpstr>
      <vt:lpstr>Conclusion </vt:lpstr>
      <vt:lpstr>References</vt:lpstr>
      <vt:lpstr>Appendix (Optional)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Bijay Mishra</cp:lastModifiedBy>
  <cp:revision>22</cp:revision>
  <dcterms:created xsi:type="dcterms:W3CDTF">2018-02-27T04:16:48Z</dcterms:created>
  <dcterms:modified xsi:type="dcterms:W3CDTF">2019-03-31T09:48:40Z</dcterms:modified>
</cp:coreProperties>
</file>