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9745A48-6A81-4E59-A580-BF4DF5EE954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F8E6991-DDB1-475A-8234-D1028C8040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5A48-6A81-4E59-A580-BF4DF5EE954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6991-DDB1-475A-8234-D1028C804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5A48-6A81-4E59-A580-BF4DF5EE954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6991-DDB1-475A-8234-D1028C804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9745A48-6A81-4E59-A580-BF4DF5EE954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8E6991-DDB1-475A-8234-D1028C8040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9745A48-6A81-4E59-A580-BF4DF5EE954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F8E6991-DDB1-475A-8234-D1028C8040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5A48-6A81-4E59-A580-BF4DF5EE954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6991-DDB1-475A-8234-D1028C8040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5A48-6A81-4E59-A580-BF4DF5EE954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6991-DDB1-475A-8234-D1028C8040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9745A48-6A81-4E59-A580-BF4DF5EE954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8E6991-DDB1-475A-8234-D1028C8040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5A48-6A81-4E59-A580-BF4DF5EE954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6991-DDB1-475A-8234-D1028C804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9745A48-6A81-4E59-A580-BF4DF5EE954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8E6991-DDB1-475A-8234-D1028C80404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9745A48-6A81-4E59-A580-BF4DF5EE954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8E6991-DDB1-475A-8234-D1028C80404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9745A48-6A81-4E59-A580-BF4DF5EE954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F8E6991-DDB1-475A-8234-D1028C8040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OF JUSTIN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269557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657600" y="16002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Here, Admin can access all the information of service provider.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09600"/>
            <a:ext cx="264795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114800" y="17526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the posts written by users accessible by Admin.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269557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86200" y="24384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 can track all the activities done by the Users.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6670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191000" y="2209800"/>
            <a:ext cx="4267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kind of </a:t>
            </a:r>
            <a:r>
              <a:rPr lang="en-US" dirty="0" smtClean="0"/>
              <a:t>User can login here. If person has no account then he or she needs to create account by clicking on new users.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1000"/>
            <a:ext cx="26479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114800" y="22860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User will fill all the information to register and submit it.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5562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Users Home Page.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609600" y="23622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43400" y="6096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 is the profile picture of host or guest. 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280035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flipV="1">
            <a:off x="1143000" y="1066800"/>
            <a:ext cx="3124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19400" y="2209800"/>
            <a:ext cx="1524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43400" y="21336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Here, user can see the detail of post like who is going to help him, phone number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90800" y="35052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19600" y="33528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also see Advertisement by click on it.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26289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733800" y="18288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write or share problems.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09600"/>
            <a:ext cx="26193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191000" y="2514600"/>
            <a:ext cx="419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Here, User can check detail of single post.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22574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81400" y="3276600"/>
            <a:ext cx="533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Guest will give the details of pick and drop services such as his starting place and destination place, date and time.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22098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4038600" y="26670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page will show the available Host on that particular date and time with their name and location.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143000"/>
            <a:ext cx="84582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 Justin App</a:t>
            </a:r>
          </a:p>
          <a:p>
            <a:pPr algn="ctr">
              <a:buFont typeface="Wingdings" pitchFamily="2" charset="2"/>
              <a:buChar char="Ø"/>
            </a:pP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Objective                           </a:t>
            </a:r>
          </a:p>
          <a:p>
            <a:pPr algn="ctr">
              <a:buFont typeface="Wingdings" pitchFamily="2" charset="2"/>
              <a:buChar char="Ø"/>
            </a:pPr>
            <a:r>
              <a:rPr lang="en-US" sz="4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WireFrame</a:t>
            </a:r>
            <a:endParaRPr lang="en-US" sz="4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8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0" y="19050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clicking a particular Host by the Guest, this will show the profile detail of that Host. </a:t>
            </a:r>
            <a:endParaRPr lang="en-US" dirty="0"/>
          </a:p>
        </p:txBody>
      </p:sp>
      <p:pic>
        <p:nvPicPr>
          <p:cNvPr id="16387" name="Picture 3" descr="C:\Users\user\Desktop\host details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14400"/>
            <a:ext cx="3171825" cy="4448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38200"/>
            <a:ext cx="22193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14400" y="5486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Payment Form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25146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booking the Host you have to pay for their Service with full authentication process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user\Downloads\A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2819400" cy="56388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191000" y="20574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Page gives confirmation about order to the user.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609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Volunteer Button </a:t>
            </a:r>
            <a:endParaRPr lang="en-US" dirty="0"/>
          </a:p>
        </p:txBody>
      </p:sp>
      <p:pic>
        <p:nvPicPr>
          <p:cNvPr id="19458" name="Picture 2" descr="C:\Users\user\Downloads\SEARCH VOLENTEER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76375"/>
            <a:ext cx="2257425" cy="44672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191000" y="2743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Page is used to search by the Location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ownloads\NEAR BY VOLENTE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" y="1009650"/>
            <a:ext cx="2228850" cy="44767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114800" y="22098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give result of near by users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user\Downloads\vollenteer detai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312" y="1180786"/>
            <a:ext cx="2238688" cy="44964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429000" y="1828800"/>
            <a:ext cx="4969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page shows the details about a selected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volenteer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09601"/>
            <a:ext cx="7848600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Introduction</a:t>
            </a:r>
          </a:p>
          <a:p>
            <a:pPr algn="ctr"/>
            <a:endParaRPr lang="en-US" sz="54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sz="32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JustIn</a:t>
            </a:r>
            <a:r>
              <a:rPr lang="en-US" sz="3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application mainly focus on immigrants who migrates from one country to another country and provide all the basic needs to user.</a:t>
            </a:r>
            <a:endParaRPr lang="en-US" sz="3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54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57200"/>
            <a:ext cx="6781800" cy="52014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Objective</a:t>
            </a:r>
          </a:p>
          <a:p>
            <a:pPr algn="ctr"/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320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 When any new person move to new     place they face many problems related to pickup, guidance and </a:t>
            </a:r>
            <a:r>
              <a:rPr lang="en-US" sz="3200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accomodation</a:t>
            </a:r>
            <a:r>
              <a:rPr lang="en-US" sz="320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32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 In this application, immigrants can discuss their problem with other users and get their views.</a:t>
            </a:r>
            <a:endParaRPr lang="en-US" sz="3200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6090" y="2684860"/>
            <a:ext cx="498951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WireFrame</a:t>
            </a:r>
            <a:endParaRPr lang="en-US" sz="7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95800" y="1143000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mainly two type of login options, one is for Admin and other one for User.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3869454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7200"/>
            <a:ext cx="256222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038600" y="23622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clicking on Admin login option, this page will open for login  and only Admin can access it.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838200"/>
            <a:ext cx="22288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657600" y="18288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login, Admin Home page will open. </a:t>
            </a:r>
          </a:p>
          <a:p>
            <a:r>
              <a:rPr lang="en-US" dirty="0" smtClean="0"/>
              <a:t>In this page, Admin can access to Users, Services </a:t>
            </a:r>
            <a:r>
              <a:rPr lang="en-US" dirty="0"/>
              <a:t>P</a:t>
            </a:r>
            <a:r>
              <a:rPr lang="en-US" dirty="0" smtClean="0"/>
              <a:t>roviders and Posts.</a:t>
            </a:r>
          </a:p>
          <a:p>
            <a:r>
              <a:rPr lang="en-US" dirty="0" smtClean="0"/>
              <a:t>Admin can also track Activities of Users.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762000"/>
            <a:ext cx="27051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114800" y="2286000"/>
            <a:ext cx="4419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Admin can select to Whom he or she wants to access.</a:t>
            </a:r>
          </a:p>
          <a:p>
            <a:r>
              <a:rPr lang="en-US" dirty="0" smtClean="0"/>
              <a:t>After selecting type of User, Admin can see below the type of Users, email id and post written by Users.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346</TotalTime>
  <Words>435</Words>
  <Application>Microsoft Office PowerPoint</Application>
  <PresentationFormat>On-screen Show (4:3)</PresentationFormat>
  <Paragraphs>42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Oriel</vt:lpstr>
      <vt:lpstr>PRESENTATION OF JUSTIN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JUSTIN</dc:title>
  <dc:creator>user</dc:creator>
  <cp:lastModifiedBy>user</cp:lastModifiedBy>
  <cp:revision>36</cp:revision>
  <dcterms:created xsi:type="dcterms:W3CDTF">2018-10-01T20:55:24Z</dcterms:created>
  <dcterms:modified xsi:type="dcterms:W3CDTF">2018-10-02T02:42:06Z</dcterms:modified>
</cp:coreProperties>
</file>