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12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8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6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8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8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8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0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248B-3CE6-433D-AC5A-9C71BEE34CDC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E60C-0772-40EB-BEF8-6BED5833A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6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94825" y="178292"/>
            <a:ext cx="1774826" cy="2087655"/>
            <a:chOff x="2463800" y="825500"/>
            <a:chExt cx="2679700" cy="3682754"/>
          </a:xfrm>
          <a:noFill/>
        </p:grpSpPr>
        <p:sp>
          <p:nvSpPr>
            <p:cNvPr id="5" name="직사각형 4"/>
            <p:cNvSpPr/>
            <p:nvPr/>
          </p:nvSpPr>
          <p:spPr>
            <a:xfrm>
              <a:off x="2463800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DataObject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63800" y="1219200"/>
              <a:ext cx="2679700" cy="5428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protected $original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protected $attributes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63800" y="1762032"/>
              <a:ext cx="2679700" cy="274622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__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construct()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fill()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ayncOriginal()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isDirty()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getDirty()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getAttribute()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getAttributes()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setAttribute()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getOriginal()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_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set()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_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7064" y="2443247"/>
            <a:ext cx="2195444" cy="1035721"/>
            <a:chOff x="2463800" y="825500"/>
            <a:chExt cx="2679703" cy="1827077"/>
          </a:xfrm>
          <a:noFill/>
        </p:grpSpPr>
        <p:sp>
          <p:nvSpPr>
            <p:cNvPr id="9" name="직사각형 8"/>
            <p:cNvSpPr/>
            <p:nvPr/>
          </p:nvSpPr>
          <p:spPr>
            <a:xfrm>
              <a:off x="2463800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Person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63800" y="1219202"/>
              <a:ext cx="2679700" cy="3149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$mem_idx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63802" y="1534179"/>
              <a:ext cx="2679701" cy="11183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__construct()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birthDate()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getPerson()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getPersonCertifyFlag()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84516" y="2443247"/>
            <a:ext cx="2195444" cy="752227"/>
            <a:chOff x="2463800" y="825500"/>
            <a:chExt cx="2679703" cy="1326976"/>
          </a:xfrm>
          <a:noFill/>
        </p:grpSpPr>
        <p:sp>
          <p:nvSpPr>
            <p:cNvPr id="13" name="직사각형 12"/>
            <p:cNvSpPr/>
            <p:nvPr/>
          </p:nvSpPr>
          <p:spPr>
            <a:xfrm>
              <a:off x="2463800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Recruit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63800" y="1219202"/>
              <a:ext cx="2679700" cy="3149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$rec_idx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63802" y="1534179"/>
              <a:ext cx="2679701" cy="6182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__construct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</a:t>
              </a:r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getRecruitData()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29" name="꺾인 연결선 28"/>
          <p:cNvCxnSpPr>
            <a:stCxn id="7" idx="1"/>
            <a:endCxn id="9" idx="0"/>
          </p:cNvCxnSpPr>
          <p:nvPr/>
        </p:nvCxnSpPr>
        <p:spPr>
          <a:xfrm rot="10800000" flipV="1">
            <a:off x="1224785" y="1487567"/>
            <a:ext cx="1570040" cy="955680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13" idx="0"/>
          </p:cNvCxnSpPr>
          <p:nvPr/>
        </p:nvCxnSpPr>
        <p:spPr>
          <a:xfrm rot="5400000">
            <a:off x="3593588" y="2354597"/>
            <a:ext cx="177300" cy="1"/>
          </a:xfrm>
          <a:prstGeom prst="bentConnector3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7" idx="3"/>
            <a:endCxn id="17" idx="0"/>
          </p:cNvCxnSpPr>
          <p:nvPr/>
        </p:nvCxnSpPr>
        <p:spPr>
          <a:xfrm>
            <a:off x="4569651" y="1487567"/>
            <a:ext cx="1570036" cy="955680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584514" y="3822707"/>
            <a:ext cx="2195445" cy="1501768"/>
            <a:chOff x="2463799" y="825500"/>
            <a:chExt cx="2679704" cy="264921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5" name="직사각형 34"/>
            <p:cNvSpPr/>
            <p:nvPr/>
          </p:nvSpPr>
          <p:spPr>
            <a:xfrm>
              <a:off x="2463799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ApplyController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3800" y="1219202"/>
              <a:ext cx="2679700" cy="3149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Protected $model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63801" y="1534179"/>
              <a:ext cx="2679702" cy="19405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init()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indexAction()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applyAction()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resumesAction()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fileboxDataAction()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interviewAction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()</a:t>
              </a:r>
            </a:p>
            <a:p>
              <a:pPr algn="ctr"/>
              <a:r>
                <a:rPr lang="en-US" altLang="ko-KR" sz="12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…</a:t>
              </a:r>
              <a:endParaRPr lang="en-US" altLang="ko-KR" sz="12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43" name="꺾인 연결선 42"/>
          <p:cNvCxnSpPr>
            <a:stCxn id="15" idx="2"/>
            <a:endCxn id="35" idx="0"/>
          </p:cNvCxnSpPr>
          <p:nvPr/>
        </p:nvCxnSpPr>
        <p:spPr>
          <a:xfrm rot="5400000">
            <a:off x="3368621" y="3509088"/>
            <a:ext cx="627233" cy="4"/>
          </a:xfrm>
          <a:prstGeom prst="bentConnector3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9" idx="2"/>
            <a:endCxn id="37" idx="3"/>
          </p:cNvCxnSpPr>
          <p:nvPr/>
        </p:nvCxnSpPr>
        <p:spPr>
          <a:xfrm rot="5400000">
            <a:off x="5025427" y="3660197"/>
            <a:ext cx="868793" cy="1359727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" idx="2"/>
            <a:endCxn id="37" idx="1"/>
          </p:cNvCxnSpPr>
          <p:nvPr/>
        </p:nvCxnSpPr>
        <p:spPr>
          <a:xfrm rot="16200000" flipH="1">
            <a:off x="1256907" y="3446847"/>
            <a:ext cx="1295489" cy="1359729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0" y="3563"/>
            <a:ext cx="213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RecruitApply</a:t>
            </a:r>
            <a:r>
              <a:rPr lang="ko-KR" altLang="en-US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for PC</a:t>
            </a:r>
            <a:endParaRPr lang="ko-KR" altLang="en-US" b="1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499415" y="178292"/>
            <a:ext cx="2195442" cy="2404979"/>
            <a:chOff x="2463799" y="825500"/>
            <a:chExt cx="2679701" cy="4242533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463800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Apply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463800" y="1219202"/>
              <a:ext cx="2679700" cy="1067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rivate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$person</a:t>
              </a:r>
              <a:endParaRPr lang="en-US" altLang="ko-KR" sz="900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$recruit</a:t>
              </a:r>
              <a:endParaRPr lang="en-US" altLang="ko-KR" sz="900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$resumes</a:t>
              </a:r>
              <a:endParaRPr lang="en-US" altLang="ko-KR" sz="900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$candidateProfile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63799" y="2286897"/>
              <a:ext cx="2679701" cy="27811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ublic function __construct()</a:t>
              </a:r>
            </a:p>
            <a:p>
              <a:r>
                <a:rPr lang="en-US" altLang="ko-KR" sz="900" smtClean="0">
                  <a:solidFill>
                    <a:srgbClr val="FF000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build()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withPerson()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withRecruit()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withResumes()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withCandidateProfile()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withAttachFileData()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setDirectApplyData()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getAttributes()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setEducationCode()</a:t>
              </a:r>
            </a:p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…</a:t>
              </a:r>
              <a:endParaRPr lang="en-US" altLang="ko-KR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64" name="꺾인 연결선 63"/>
          <p:cNvCxnSpPr>
            <a:endCxn id="60" idx="2"/>
          </p:cNvCxnSpPr>
          <p:nvPr/>
        </p:nvCxnSpPr>
        <p:spPr>
          <a:xfrm flipV="1">
            <a:off x="4779960" y="2583271"/>
            <a:ext cx="3817176" cy="380999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70315" y="5069471"/>
            <a:ext cx="2195445" cy="677948"/>
            <a:chOff x="2463799" y="825500"/>
            <a:chExt cx="2679704" cy="1195944"/>
          </a:xfrm>
          <a:noFill/>
        </p:grpSpPr>
        <p:sp>
          <p:nvSpPr>
            <p:cNvPr id="66" name="직사각형 65"/>
            <p:cNvSpPr/>
            <p:nvPr/>
          </p:nvSpPr>
          <p:spPr>
            <a:xfrm>
              <a:off x="2463799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ApplyValidateJob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63800" y="1219202"/>
              <a:ext cx="2679700" cy="3149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rivate $applyData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63801" y="1534181"/>
              <a:ext cx="2679702" cy="4872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__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construct</a:t>
              </a:r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validate()</a:t>
              </a:r>
              <a:endParaRPr lang="en-US" altLang="ko-KR" sz="12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0315" y="5925972"/>
            <a:ext cx="2195445" cy="856500"/>
            <a:chOff x="2463799" y="825500"/>
            <a:chExt cx="2679704" cy="1510921"/>
          </a:xfrm>
          <a:noFill/>
        </p:grpSpPr>
        <p:sp>
          <p:nvSpPr>
            <p:cNvPr id="39" name="직사각형 38"/>
            <p:cNvSpPr/>
            <p:nvPr/>
          </p:nvSpPr>
          <p:spPr>
            <a:xfrm>
              <a:off x="2463799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ApplyService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63800" y="1219202"/>
              <a:ext cx="2679700" cy="3149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rivate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$model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63801" y="1534179"/>
              <a:ext cx="2679702" cy="8022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__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construct</a:t>
              </a:r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apply()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essentialValidate()</a:t>
              </a:r>
              <a:endParaRPr lang="en-US" altLang="ko-KR" sz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20" name="꺾인 연결선 19"/>
          <p:cNvCxnSpPr>
            <a:stCxn id="68" idx="1"/>
            <a:endCxn id="41" idx="1"/>
          </p:cNvCxnSpPr>
          <p:nvPr/>
        </p:nvCxnSpPr>
        <p:spPr>
          <a:xfrm rot="10800000" flipV="1">
            <a:off x="270317" y="5609310"/>
            <a:ext cx="12700" cy="94577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37" idx="2"/>
          </p:cNvCxnSpPr>
          <p:nvPr/>
        </p:nvCxnSpPr>
        <p:spPr>
          <a:xfrm rot="5400000">
            <a:off x="3000635" y="4789598"/>
            <a:ext cx="146727" cy="1216481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7499407" y="3375827"/>
            <a:ext cx="2195444" cy="1693644"/>
            <a:chOff x="2463797" y="825500"/>
            <a:chExt cx="2679703" cy="2987696"/>
          </a:xfrm>
          <a:noFill/>
        </p:grpSpPr>
        <p:sp>
          <p:nvSpPr>
            <p:cNvPr id="49" name="직사각형 48"/>
            <p:cNvSpPr/>
            <p:nvPr/>
          </p:nvSpPr>
          <p:spPr>
            <a:xfrm>
              <a:off x="2463799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ApplyResumesPresenter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463800" y="1219200"/>
              <a:ext cx="2679700" cy="78832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rivate $resumes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$view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$resume_related_files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63797" y="2007525"/>
              <a:ext cx="2679702" cy="18056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__construct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present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getRelatedFiles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relatedFiles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makeFileLink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convertFieSizeToText</a:t>
              </a: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isRowType</a:t>
              </a:r>
              <a:endParaRPr lang="en-US" altLang="ko-KR" sz="12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41965" y="2443247"/>
            <a:ext cx="2195442" cy="1462417"/>
            <a:chOff x="2463799" y="825500"/>
            <a:chExt cx="2679701" cy="2579795"/>
          </a:xfrm>
          <a:solidFill>
            <a:schemeClr val="bg1"/>
          </a:solidFill>
        </p:grpSpPr>
        <p:sp>
          <p:nvSpPr>
            <p:cNvPr id="17" name="직사각형 16"/>
            <p:cNvSpPr/>
            <p:nvPr/>
          </p:nvSpPr>
          <p:spPr>
            <a:xfrm>
              <a:off x="2463800" y="825500"/>
              <a:ext cx="2679700" cy="393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Resumes</a:t>
              </a:r>
              <a:endParaRPr lang="ko-KR" altLang="en-US" sz="900" b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63800" y="1219202"/>
              <a:ext cx="2679700" cy="1067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$mem_idx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$res_idx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$count</a:t>
              </a:r>
            </a:p>
            <a:p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$model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63799" y="2286897"/>
              <a:ext cx="2679701" cy="11183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 __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construct()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public function 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getCount()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getResumes()</a:t>
              </a:r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/>
              </a:r>
              <a:b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</a:br>
              <a:r>
                <a:rPr lang="en-US" altLang="ko-KR" sz="90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private function </a:t>
              </a:r>
              <a:r>
                <a:rPr lang="en-US" altLang="ko-KR" sz="900" smtClean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resumeRelatedFiles()</a:t>
              </a:r>
              <a:endParaRPr lang="en-US" altLang="ko-KR" sz="9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25" name="꺾인 연결선 24"/>
          <p:cNvCxnSpPr>
            <a:endCxn id="51" idx="1"/>
          </p:cNvCxnSpPr>
          <p:nvPr/>
        </p:nvCxnSpPr>
        <p:spPr>
          <a:xfrm flipV="1">
            <a:off x="4779956" y="4557678"/>
            <a:ext cx="2719451" cy="569821"/>
          </a:xfrm>
          <a:prstGeom prst="bentConnector3">
            <a:avLst>
              <a:gd name="adj1" fmla="val 57355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0" y="3563"/>
            <a:ext cx="213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RecruitApply</a:t>
            </a:r>
            <a:r>
              <a:rPr lang="ko-KR" altLang="en-US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for PC</a:t>
            </a:r>
            <a:endParaRPr lang="ko-KR" altLang="en-US" b="1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6820" y="413189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코드 정책</a:t>
            </a:r>
            <a:endParaRPr lang="en-US" altLang="ko-KR" b="1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9538" y="822815"/>
            <a:ext cx="7707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기본 입사지원 방법 </a:t>
            </a:r>
            <a:r>
              <a:rPr lang="en-US" altLang="ko-KR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saramin (</a:t>
            </a: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사람인 이력서 양식</a:t>
            </a:r>
            <a:r>
              <a:rPr lang="en-US" altLang="ko-KR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자사양식 입사지원 가능할 경우 </a:t>
            </a:r>
            <a:r>
              <a:rPr lang="en-US" altLang="ko-KR" sz="1100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company (</a:t>
            </a:r>
            <a:r>
              <a:rPr lang="ko-KR" altLang="en-US" sz="1100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자사양식</a:t>
            </a:r>
            <a:r>
              <a:rPr lang="en-US" altLang="ko-KR" sz="1100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자유양식 입사지원 가능할 경우 </a:t>
            </a:r>
            <a:r>
              <a:rPr lang="en-US" altLang="ko-KR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free (</a:t>
            </a: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자유양식</a:t>
            </a:r>
            <a:r>
              <a:rPr lang="en-US" altLang="ko-KR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b="1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공고의 </a:t>
            </a:r>
            <a:r>
              <a:rPr lang="en-US" altLang="ko-KR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mem_idx </a:t>
            </a: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 </a:t>
            </a:r>
            <a:r>
              <a:rPr lang="en-US" altLang="ko-KR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 </a:t>
            </a: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이하일 경우 속보기업으로 구분</a:t>
            </a:r>
            <a:endParaRPr lang="en-US" altLang="ko-KR" sz="1100" b="1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자사양식 지원일 경우 자사양식</a:t>
            </a:r>
            <a:r>
              <a:rPr lang="en-US" altLang="ko-KR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아닐 경우 사람인 이력서 양식으로 구분</a:t>
            </a:r>
            <a:endParaRPr lang="en-US" altLang="ko-KR" sz="1100" b="1" smtClean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b="1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smtClean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sz="1100" b="1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8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296</Words>
  <Application>Microsoft Office PowerPoint</Application>
  <PresentationFormat>A4 용지(210x297mm)</PresentationFormat>
  <Paragraphs>88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12롯데마트드림Light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95</cp:revision>
  <dcterms:created xsi:type="dcterms:W3CDTF">2017-11-03T07:07:37Z</dcterms:created>
  <dcterms:modified xsi:type="dcterms:W3CDTF">2017-11-03T09:31:40Z</dcterms:modified>
</cp:coreProperties>
</file>