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65" r:id="rId2"/>
    <p:sldId id="310" r:id="rId3"/>
    <p:sldId id="314" r:id="rId4"/>
    <p:sldId id="317" r:id="rId5"/>
    <p:sldId id="315" r:id="rId6"/>
    <p:sldId id="316" r:id="rId7"/>
  </p:sldIdLst>
  <p:sldSz cx="12188825" cy="6858000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78" d="100"/>
          <a:sy n="78" d="100"/>
        </p:scale>
        <p:origin x="216" y="6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77699B-79C4-42A7-956E-0C32E4BA783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7BACEAD-14C4-4637-A85E-B4A6BDFA4D28}">
      <dgm:prSet/>
      <dgm:spPr/>
      <dgm:t>
        <a:bodyPr/>
        <a:lstStyle/>
        <a:p>
          <a:r>
            <a:rPr lang="en-US" dirty="0"/>
            <a:t>Amazon Web Services  </a:t>
          </a:r>
          <a:endParaRPr lang="en-IN" dirty="0"/>
        </a:p>
      </dgm:t>
    </dgm:pt>
    <dgm:pt modelId="{6778E48F-19B6-477A-B51F-C6174144D521}" type="parTrans" cxnId="{F642C483-7AF2-4F2A-AD50-F7025BC3591D}">
      <dgm:prSet/>
      <dgm:spPr/>
      <dgm:t>
        <a:bodyPr/>
        <a:lstStyle/>
        <a:p>
          <a:endParaRPr lang="en-IN"/>
        </a:p>
      </dgm:t>
    </dgm:pt>
    <dgm:pt modelId="{A6430C1A-41CC-490B-AF54-533F50933839}" type="sibTrans" cxnId="{F642C483-7AF2-4F2A-AD50-F7025BC3591D}">
      <dgm:prSet/>
      <dgm:spPr/>
      <dgm:t>
        <a:bodyPr/>
        <a:lstStyle/>
        <a:p>
          <a:endParaRPr lang="en-IN"/>
        </a:p>
      </dgm:t>
    </dgm:pt>
    <dgm:pt modelId="{4F7F6DA2-C8ED-48C5-BF98-FC377BEE0F46}">
      <dgm:prSet/>
      <dgm:spPr/>
      <dgm:t>
        <a:bodyPr/>
        <a:lstStyle/>
        <a:p>
          <a:r>
            <a:rPr lang="en-US" dirty="0"/>
            <a:t>Microsoft Azure </a:t>
          </a:r>
          <a:endParaRPr lang="en-IN" dirty="0"/>
        </a:p>
      </dgm:t>
    </dgm:pt>
    <dgm:pt modelId="{980D0F52-F1B9-4C13-9577-0C23B575B254}" type="parTrans" cxnId="{B16E38F1-6034-4D49-A78D-A299C95E51E8}">
      <dgm:prSet/>
      <dgm:spPr/>
      <dgm:t>
        <a:bodyPr/>
        <a:lstStyle/>
        <a:p>
          <a:endParaRPr lang="en-IN"/>
        </a:p>
      </dgm:t>
    </dgm:pt>
    <dgm:pt modelId="{8C308939-A140-4EB4-A381-019DDF20D2F7}" type="sibTrans" cxnId="{B16E38F1-6034-4D49-A78D-A299C95E51E8}">
      <dgm:prSet/>
      <dgm:spPr/>
      <dgm:t>
        <a:bodyPr/>
        <a:lstStyle/>
        <a:p>
          <a:endParaRPr lang="en-IN"/>
        </a:p>
      </dgm:t>
    </dgm:pt>
    <dgm:pt modelId="{DA4F22FB-EA91-43A8-ABC5-3361E04410E9}">
      <dgm:prSet/>
      <dgm:spPr/>
      <dgm:t>
        <a:bodyPr/>
        <a:lstStyle/>
        <a:p>
          <a:r>
            <a:rPr lang="en-US" dirty="0"/>
            <a:t>Google Cloud Platform</a:t>
          </a:r>
          <a:endParaRPr lang="en-IN" dirty="0"/>
        </a:p>
      </dgm:t>
    </dgm:pt>
    <dgm:pt modelId="{A0057790-DBB3-4EB0-AF5E-CB35215A98FC}" type="parTrans" cxnId="{FC24F072-4B33-42F2-BD8E-A0327443CCCF}">
      <dgm:prSet/>
      <dgm:spPr/>
      <dgm:t>
        <a:bodyPr/>
        <a:lstStyle/>
        <a:p>
          <a:endParaRPr lang="en-IN"/>
        </a:p>
      </dgm:t>
    </dgm:pt>
    <dgm:pt modelId="{B36B99AC-8AEC-4853-86C8-1678AA3956FE}" type="sibTrans" cxnId="{FC24F072-4B33-42F2-BD8E-A0327443CCCF}">
      <dgm:prSet/>
      <dgm:spPr/>
      <dgm:t>
        <a:bodyPr/>
        <a:lstStyle/>
        <a:p>
          <a:endParaRPr lang="en-IN"/>
        </a:p>
      </dgm:t>
    </dgm:pt>
    <dgm:pt modelId="{9D1D1E36-1B51-46AA-A093-4F1883F50BB6}">
      <dgm:prSet/>
      <dgm:spPr/>
      <dgm:t>
        <a:bodyPr/>
        <a:lstStyle/>
        <a:p>
          <a:r>
            <a:rPr lang="en-US" dirty="0"/>
            <a:t>Founded in 2006 </a:t>
          </a:r>
          <a:endParaRPr lang="en-IN" dirty="0"/>
        </a:p>
      </dgm:t>
    </dgm:pt>
    <dgm:pt modelId="{798317FC-C592-4482-9C52-5BDA7CAC1B88}" type="parTrans" cxnId="{0242C955-04E1-40F6-8ED6-8A6ED8430791}">
      <dgm:prSet/>
      <dgm:spPr/>
      <dgm:t>
        <a:bodyPr/>
        <a:lstStyle/>
        <a:p>
          <a:endParaRPr lang="en-IN"/>
        </a:p>
      </dgm:t>
    </dgm:pt>
    <dgm:pt modelId="{8F8E70AD-F83E-4626-A580-3B274F8E76B8}" type="sibTrans" cxnId="{0242C955-04E1-40F6-8ED6-8A6ED8430791}">
      <dgm:prSet/>
      <dgm:spPr/>
      <dgm:t>
        <a:bodyPr/>
        <a:lstStyle/>
        <a:p>
          <a:endParaRPr lang="en-IN"/>
        </a:p>
      </dgm:t>
    </dgm:pt>
    <dgm:pt modelId="{DAA234BA-6D70-416B-BF4D-6AF79A4786A1}">
      <dgm:prSet/>
      <dgm:spPr/>
      <dgm:t>
        <a:bodyPr/>
        <a:lstStyle/>
        <a:p>
          <a:r>
            <a:rPr lang="en-US" dirty="0"/>
            <a:t>32% of market</a:t>
          </a:r>
          <a:endParaRPr lang="en-IN" dirty="0"/>
        </a:p>
      </dgm:t>
    </dgm:pt>
    <dgm:pt modelId="{B097D3CA-E235-45C7-9C3C-7425EA4FBB8D}" type="parTrans" cxnId="{A89E2172-33D6-4FAF-85DB-092C06C00D34}">
      <dgm:prSet/>
      <dgm:spPr/>
      <dgm:t>
        <a:bodyPr/>
        <a:lstStyle/>
        <a:p>
          <a:endParaRPr lang="en-IN"/>
        </a:p>
      </dgm:t>
    </dgm:pt>
    <dgm:pt modelId="{732358B0-400A-480E-AF10-227F92F32EB3}" type="sibTrans" cxnId="{A89E2172-33D6-4FAF-85DB-092C06C00D34}">
      <dgm:prSet/>
      <dgm:spPr/>
      <dgm:t>
        <a:bodyPr/>
        <a:lstStyle/>
        <a:p>
          <a:endParaRPr lang="en-IN"/>
        </a:p>
      </dgm:t>
    </dgm:pt>
    <dgm:pt modelId="{200F69A6-65DD-420E-8D95-542C024620FC}">
      <dgm:prSet/>
      <dgm:spPr/>
      <dgm:t>
        <a:bodyPr/>
        <a:lstStyle/>
        <a:p>
          <a:r>
            <a:rPr lang="en-US" dirty="0"/>
            <a:t>Founded in 2010 </a:t>
          </a:r>
          <a:endParaRPr lang="en-IN" dirty="0"/>
        </a:p>
      </dgm:t>
    </dgm:pt>
    <dgm:pt modelId="{354D7C6B-A6A4-4112-8DF4-B2CF18CCD1D4}" type="parTrans" cxnId="{452D7A85-1DAB-4CF3-B69F-BF92E394B319}">
      <dgm:prSet/>
      <dgm:spPr/>
      <dgm:t>
        <a:bodyPr/>
        <a:lstStyle/>
        <a:p>
          <a:endParaRPr lang="en-IN"/>
        </a:p>
      </dgm:t>
    </dgm:pt>
    <dgm:pt modelId="{5368672C-D3BB-4E9F-8293-AE5140CD8924}" type="sibTrans" cxnId="{452D7A85-1DAB-4CF3-B69F-BF92E394B319}">
      <dgm:prSet/>
      <dgm:spPr/>
      <dgm:t>
        <a:bodyPr/>
        <a:lstStyle/>
        <a:p>
          <a:endParaRPr lang="en-IN"/>
        </a:p>
      </dgm:t>
    </dgm:pt>
    <dgm:pt modelId="{9BC4EF56-9DA9-469C-AAE8-A2948CEC7390}">
      <dgm:prSet/>
      <dgm:spPr/>
      <dgm:t>
        <a:bodyPr/>
        <a:lstStyle/>
        <a:p>
          <a:r>
            <a:rPr lang="en-US" dirty="0"/>
            <a:t>23% of market</a:t>
          </a:r>
          <a:endParaRPr lang="en-IN" dirty="0"/>
        </a:p>
      </dgm:t>
    </dgm:pt>
    <dgm:pt modelId="{8A50234C-46AB-491A-8E3E-55C80DE1E5DB}" type="parTrans" cxnId="{AD87F05A-1DC5-4386-9354-7871F2F4EC55}">
      <dgm:prSet/>
      <dgm:spPr/>
      <dgm:t>
        <a:bodyPr/>
        <a:lstStyle/>
        <a:p>
          <a:endParaRPr lang="en-IN"/>
        </a:p>
      </dgm:t>
    </dgm:pt>
    <dgm:pt modelId="{46A78FAC-D44F-4C45-92CF-D3F9CD7FAD14}" type="sibTrans" cxnId="{AD87F05A-1DC5-4386-9354-7871F2F4EC55}">
      <dgm:prSet/>
      <dgm:spPr/>
      <dgm:t>
        <a:bodyPr/>
        <a:lstStyle/>
        <a:p>
          <a:endParaRPr lang="en-IN"/>
        </a:p>
      </dgm:t>
    </dgm:pt>
    <dgm:pt modelId="{D0BE1414-3535-4A2F-AC14-404709C41FF0}">
      <dgm:prSet/>
      <dgm:spPr/>
      <dgm:t>
        <a:bodyPr/>
        <a:lstStyle/>
        <a:p>
          <a:r>
            <a:rPr lang="en-US" dirty="0"/>
            <a:t>Founded in 2011 </a:t>
          </a:r>
          <a:endParaRPr lang="en-IN" dirty="0"/>
        </a:p>
      </dgm:t>
    </dgm:pt>
    <dgm:pt modelId="{7C48ADDD-AC8F-491E-B30B-52CB3F0E300C}" type="parTrans" cxnId="{8EAB22B7-F72C-4CBA-95B4-BE0DF48A4384}">
      <dgm:prSet/>
      <dgm:spPr/>
      <dgm:t>
        <a:bodyPr/>
        <a:lstStyle/>
        <a:p>
          <a:endParaRPr lang="en-IN"/>
        </a:p>
      </dgm:t>
    </dgm:pt>
    <dgm:pt modelId="{A26F558F-6F8F-46A6-9CF5-B9951E7EEBE1}" type="sibTrans" cxnId="{8EAB22B7-F72C-4CBA-95B4-BE0DF48A4384}">
      <dgm:prSet/>
      <dgm:spPr/>
      <dgm:t>
        <a:bodyPr/>
        <a:lstStyle/>
        <a:p>
          <a:endParaRPr lang="en-IN"/>
        </a:p>
      </dgm:t>
    </dgm:pt>
    <dgm:pt modelId="{3E01A9EA-B4F6-417A-9D55-5913F64A4EDD}">
      <dgm:prSet/>
      <dgm:spPr/>
      <dgm:t>
        <a:bodyPr/>
        <a:lstStyle/>
        <a:p>
          <a:r>
            <a:rPr lang="en-US" dirty="0"/>
            <a:t>9% of market</a:t>
          </a:r>
          <a:endParaRPr lang="en-IN" dirty="0"/>
        </a:p>
      </dgm:t>
    </dgm:pt>
    <dgm:pt modelId="{6CF042D2-162C-41DB-86E3-177EF3BAA19D}" type="parTrans" cxnId="{2DF2E032-4C98-427B-8F3C-0FB4EFA2FC4A}">
      <dgm:prSet/>
      <dgm:spPr/>
      <dgm:t>
        <a:bodyPr/>
        <a:lstStyle/>
        <a:p>
          <a:endParaRPr lang="en-IN"/>
        </a:p>
      </dgm:t>
    </dgm:pt>
    <dgm:pt modelId="{5564EAB5-0B7C-404D-8505-3FEAA6D8E1D8}" type="sibTrans" cxnId="{2DF2E032-4C98-427B-8F3C-0FB4EFA2FC4A}">
      <dgm:prSet/>
      <dgm:spPr/>
      <dgm:t>
        <a:bodyPr/>
        <a:lstStyle/>
        <a:p>
          <a:endParaRPr lang="en-IN"/>
        </a:p>
      </dgm:t>
    </dgm:pt>
    <dgm:pt modelId="{D358E6D0-B046-4983-868D-96852306A502}">
      <dgm:prSet/>
      <dgm:spPr/>
      <dgm:t>
        <a:bodyPr/>
        <a:lstStyle/>
        <a:p>
          <a:r>
            <a:rPr lang="en-US" dirty="0"/>
            <a:t>69$ per instance</a:t>
          </a:r>
          <a:endParaRPr lang="en-IN" dirty="0"/>
        </a:p>
      </dgm:t>
    </dgm:pt>
    <dgm:pt modelId="{B5C79106-B7F1-432A-BD99-3DE4E8AF1055}" type="parTrans" cxnId="{C723F071-DD26-4FA5-92AE-48758149D80B}">
      <dgm:prSet/>
      <dgm:spPr/>
      <dgm:t>
        <a:bodyPr/>
        <a:lstStyle/>
        <a:p>
          <a:endParaRPr lang="en-IN"/>
        </a:p>
      </dgm:t>
    </dgm:pt>
    <dgm:pt modelId="{75F3D3F1-6EF5-438D-B0D6-A7F89FB6980B}" type="sibTrans" cxnId="{C723F071-DD26-4FA5-92AE-48758149D80B}">
      <dgm:prSet/>
      <dgm:spPr/>
      <dgm:t>
        <a:bodyPr/>
        <a:lstStyle/>
        <a:p>
          <a:endParaRPr lang="en-IN"/>
        </a:p>
      </dgm:t>
    </dgm:pt>
    <dgm:pt modelId="{252FC9BD-86AF-42BB-87D2-17B1915EA0A1}">
      <dgm:prSet/>
      <dgm:spPr/>
      <dgm:t>
        <a:bodyPr/>
        <a:lstStyle/>
        <a:p>
          <a:r>
            <a:rPr lang="en-US" dirty="0"/>
            <a:t>70$ per instance</a:t>
          </a:r>
          <a:endParaRPr lang="en-IN" dirty="0"/>
        </a:p>
      </dgm:t>
    </dgm:pt>
    <dgm:pt modelId="{7ACD1BCE-9162-4055-94D7-E4FE7DE9EB68}" type="parTrans" cxnId="{51C041F0-83D1-42D8-8AD3-DB58207876B6}">
      <dgm:prSet/>
      <dgm:spPr/>
      <dgm:t>
        <a:bodyPr/>
        <a:lstStyle/>
        <a:p>
          <a:endParaRPr lang="en-IN"/>
        </a:p>
      </dgm:t>
    </dgm:pt>
    <dgm:pt modelId="{E532E521-C6E3-4326-A1FF-60CFAF8C5FDA}" type="sibTrans" cxnId="{51C041F0-83D1-42D8-8AD3-DB58207876B6}">
      <dgm:prSet/>
      <dgm:spPr/>
      <dgm:t>
        <a:bodyPr/>
        <a:lstStyle/>
        <a:p>
          <a:endParaRPr lang="en-IN"/>
        </a:p>
      </dgm:t>
    </dgm:pt>
    <dgm:pt modelId="{1FC4445B-3442-4DB4-AEF3-00A957BFA928}">
      <dgm:prSet/>
      <dgm:spPr/>
      <dgm:t>
        <a:bodyPr/>
        <a:lstStyle/>
        <a:p>
          <a:r>
            <a:rPr lang="en-US" dirty="0"/>
            <a:t>52$ per instance</a:t>
          </a:r>
          <a:endParaRPr lang="en-IN" dirty="0"/>
        </a:p>
      </dgm:t>
    </dgm:pt>
    <dgm:pt modelId="{5543650D-A3F9-4266-90CE-BEE4339347CC}" type="parTrans" cxnId="{D8545989-E871-4A9C-8E5D-1C8D826FD107}">
      <dgm:prSet/>
      <dgm:spPr/>
      <dgm:t>
        <a:bodyPr/>
        <a:lstStyle/>
        <a:p>
          <a:endParaRPr lang="en-IN"/>
        </a:p>
      </dgm:t>
    </dgm:pt>
    <dgm:pt modelId="{B6DB64C9-3C31-4FE9-828C-FBF45A34EFC1}" type="sibTrans" cxnId="{D8545989-E871-4A9C-8E5D-1C8D826FD107}">
      <dgm:prSet/>
      <dgm:spPr/>
      <dgm:t>
        <a:bodyPr/>
        <a:lstStyle/>
        <a:p>
          <a:endParaRPr lang="en-IN"/>
        </a:p>
      </dgm:t>
    </dgm:pt>
    <dgm:pt modelId="{4DA9E2CC-B9EC-41D0-A55B-F5DF69A622BA}" type="pres">
      <dgm:prSet presAssocID="{8D77699B-79C4-42A7-956E-0C32E4BA783E}" presName="Name0" presStyleCnt="0">
        <dgm:presLayoutVars>
          <dgm:dir/>
          <dgm:animLvl val="lvl"/>
          <dgm:resizeHandles val="exact"/>
        </dgm:presLayoutVars>
      </dgm:prSet>
      <dgm:spPr/>
    </dgm:pt>
    <dgm:pt modelId="{964202E4-9C41-4EB8-9561-46E3E8089A06}" type="pres">
      <dgm:prSet presAssocID="{27BACEAD-14C4-4637-A85E-B4A6BDFA4D28}" presName="composite" presStyleCnt="0"/>
      <dgm:spPr/>
    </dgm:pt>
    <dgm:pt modelId="{3B7C5582-C2BE-4711-9E43-41ED7B0EBE68}" type="pres">
      <dgm:prSet presAssocID="{27BACEAD-14C4-4637-A85E-B4A6BDFA4D2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FB769DF-48CC-4ED8-B8B4-800A7C7B21C0}" type="pres">
      <dgm:prSet presAssocID="{27BACEAD-14C4-4637-A85E-B4A6BDFA4D28}" presName="desTx" presStyleLbl="alignAccFollowNode1" presStyleIdx="0" presStyleCnt="3">
        <dgm:presLayoutVars>
          <dgm:bulletEnabled val="1"/>
        </dgm:presLayoutVars>
      </dgm:prSet>
      <dgm:spPr/>
    </dgm:pt>
    <dgm:pt modelId="{A74B5DEB-202B-4D6E-9762-C524B8506924}" type="pres">
      <dgm:prSet presAssocID="{A6430C1A-41CC-490B-AF54-533F50933839}" presName="space" presStyleCnt="0"/>
      <dgm:spPr/>
    </dgm:pt>
    <dgm:pt modelId="{60E2C680-F7BA-4708-B6DC-1AB55AA746BF}" type="pres">
      <dgm:prSet presAssocID="{4F7F6DA2-C8ED-48C5-BF98-FC377BEE0F46}" presName="composite" presStyleCnt="0"/>
      <dgm:spPr/>
    </dgm:pt>
    <dgm:pt modelId="{32591703-B2FF-43FF-9EE4-2AD7CB60FD98}" type="pres">
      <dgm:prSet presAssocID="{4F7F6DA2-C8ED-48C5-BF98-FC377BEE0F4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1AFC3BA-FB26-4EE8-9ED1-6ED6ED44B542}" type="pres">
      <dgm:prSet presAssocID="{4F7F6DA2-C8ED-48C5-BF98-FC377BEE0F46}" presName="desTx" presStyleLbl="alignAccFollowNode1" presStyleIdx="1" presStyleCnt="3">
        <dgm:presLayoutVars>
          <dgm:bulletEnabled val="1"/>
        </dgm:presLayoutVars>
      </dgm:prSet>
      <dgm:spPr/>
    </dgm:pt>
    <dgm:pt modelId="{1FE170E4-0590-4CF7-A692-B9598DA5B9E9}" type="pres">
      <dgm:prSet presAssocID="{8C308939-A140-4EB4-A381-019DDF20D2F7}" presName="space" presStyleCnt="0"/>
      <dgm:spPr/>
    </dgm:pt>
    <dgm:pt modelId="{3891B36D-154A-49A1-986D-2BCE9550F3E4}" type="pres">
      <dgm:prSet presAssocID="{DA4F22FB-EA91-43A8-ABC5-3361E04410E9}" presName="composite" presStyleCnt="0"/>
      <dgm:spPr/>
    </dgm:pt>
    <dgm:pt modelId="{61A9FF66-3194-4A59-920C-3BB17FF30478}" type="pres">
      <dgm:prSet presAssocID="{DA4F22FB-EA91-43A8-ABC5-3361E04410E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B410B22-4D1E-4AD6-87B4-88AE6E0947D8}" type="pres">
      <dgm:prSet presAssocID="{DA4F22FB-EA91-43A8-ABC5-3361E04410E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F43D30B-CEC5-4AD3-BFF5-4355DF0DF46D}" type="presOf" srcId="{4F7F6DA2-C8ED-48C5-BF98-FC377BEE0F46}" destId="{32591703-B2FF-43FF-9EE4-2AD7CB60FD98}" srcOrd="0" destOrd="0" presId="urn:microsoft.com/office/officeart/2005/8/layout/hList1"/>
    <dgm:cxn modelId="{117ABB0F-AFB3-4D28-A632-1281064D1289}" type="presOf" srcId="{200F69A6-65DD-420E-8D95-542C024620FC}" destId="{B1AFC3BA-FB26-4EE8-9ED1-6ED6ED44B542}" srcOrd="0" destOrd="0" presId="urn:microsoft.com/office/officeart/2005/8/layout/hList1"/>
    <dgm:cxn modelId="{913D4A20-FB3B-45EB-8BD8-9E46A66E0D34}" type="presOf" srcId="{8D77699B-79C4-42A7-956E-0C32E4BA783E}" destId="{4DA9E2CC-B9EC-41D0-A55B-F5DF69A622BA}" srcOrd="0" destOrd="0" presId="urn:microsoft.com/office/officeart/2005/8/layout/hList1"/>
    <dgm:cxn modelId="{E4D33924-2541-4593-B679-75407720D7BC}" type="presOf" srcId="{DAA234BA-6D70-416B-BF4D-6AF79A4786A1}" destId="{1FB769DF-48CC-4ED8-B8B4-800A7C7B21C0}" srcOrd="0" destOrd="1" presId="urn:microsoft.com/office/officeart/2005/8/layout/hList1"/>
    <dgm:cxn modelId="{6AA1552C-5C0C-412E-BE81-D69D478E4CF8}" type="presOf" srcId="{9D1D1E36-1B51-46AA-A093-4F1883F50BB6}" destId="{1FB769DF-48CC-4ED8-B8B4-800A7C7B21C0}" srcOrd="0" destOrd="0" presId="urn:microsoft.com/office/officeart/2005/8/layout/hList1"/>
    <dgm:cxn modelId="{2DF2E032-4C98-427B-8F3C-0FB4EFA2FC4A}" srcId="{DA4F22FB-EA91-43A8-ABC5-3361E04410E9}" destId="{3E01A9EA-B4F6-417A-9D55-5913F64A4EDD}" srcOrd="1" destOrd="0" parTransId="{6CF042D2-162C-41DB-86E3-177EF3BAA19D}" sibTransId="{5564EAB5-0B7C-404D-8505-3FEAA6D8E1D8}"/>
    <dgm:cxn modelId="{94267C4A-FAD9-4D7A-A600-FFB3275E045E}" type="presOf" srcId="{252FC9BD-86AF-42BB-87D2-17B1915EA0A1}" destId="{B1AFC3BA-FB26-4EE8-9ED1-6ED6ED44B542}" srcOrd="0" destOrd="2" presId="urn:microsoft.com/office/officeart/2005/8/layout/hList1"/>
    <dgm:cxn modelId="{C723F071-DD26-4FA5-92AE-48758149D80B}" srcId="{27BACEAD-14C4-4637-A85E-B4A6BDFA4D28}" destId="{D358E6D0-B046-4983-868D-96852306A502}" srcOrd="2" destOrd="0" parTransId="{B5C79106-B7F1-432A-BD99-3DE4E8AF1055}" sibTransId="{75F3D3F1-6EF5-438D-B0D6-A7F89FB6980B}"/>
    <dgm:cxn modelId="{A89E2172-33D6-4FAF-85DB-092C06C00D34}" srcId="{27BACEAD-14C4-4637-A85E-B4A6BDFA4D28}" destId="{DAA234BA-6D70-416B-BF4D-6AF79A4786A1}" srcOrd="1" destOrd="0" parTransId="{B097D3CA-E235-45C7-9C3C-7425EA4FBB8D}" sibTransId="{732358B0-400A-480E-AF10-227F92F32EB3}"/>
    <dgm:cxn modelId="{FC24F072-4B33-42F2-BD8E-A0327443CCCF}" srcId="{8D77699B-79C4-42A7-956E-0C32E4BA783E}" destId="{DA4F22FB-EA91-43A8-ABC5-3361E04410E9}" srcOrd="2" destOrd="0" parTransId="{A0057790-DBB3-4EB0-AF5E-CB35215A98FC}" sibTransId="{B36B99AC-8AEC-4853-86C8-1678AA3956FE}"/>
    <dgm:cxn modelId="{0242C955-04E1-40F6-8ED6-8A6ED8430791}" srcId="{27BACEAD-14C4-4637-A85E-B4A6BDFA4D28}" destId="{9D1D1E36-1B51-46AA-A093-4F1883F50BB6}" srcOrd="0" destOrd="0" parTransId="{798317FC-C592-4482-9C52-5BDA7CAC1B88}" sibTransId="{8F8E70AD-F83E-4626-A580-3B274F8E76B8}"/>
    <dgm:cxn modelId="{AD87F05A-1DC5-4386-9354-7871F2F4EC55}" srcId="{4F7F6DA2-C8ED-48C5-BF98-FC377BEE0F46}" destId="{9BC4EF56-9DA9-469C-AAE8-A2948CEC7390}" srcOrd="1" destOrd="0" parTransId="{8A50234C-46AB-491A-8E3E-55C80DE1E5DB}" sibTransId="{46A78FAC-D44F-4C45-92CF-D3F9CD7FAD14}"/>
    <dgm:cxn modelId="{99771F81-0CAC-4385-8C37-DC9E7014FDD7}" type="presOf" srcId="{1FC4445B-3442-4DB4-AEF3-00A957BFA928}" destId="{5B410B22-4D1E-4AD6-87B4-88AE6E0947D8}" srcOrd="0" destOrd="2" presId="urn:microsoft.com/office/officeart/2005/8/layout/hList1"/>
    <dgm:cxn modelId="{F642C483-7AF2-4F2A-AD50-F7025BC3591D}" srcId="{8D77699B-79C4-42A7-956E-0C32E4BA783E}" destId="{27BACEAD-14C4-4637-A85E-B4A6BDFA4D28}" srcOrd="0" destOrd="0" parTransId="{6778E48F-19B6-477A-B51F-C6174144D521}" sibTransId="{A6430C1A-41CC-490B-AF54-533F50933839}"/>
    <dgm:cxn modelId="{452D7A85-1DAB-4CF3-B69F-BF92E394B319}" srcId="{4F7F6DA2-C8ED-48C5-BF98-FC377BEE0F46}" destId="{200F69A6-65DD-420E-8D95-542C024620FC}" srcOrd="0" destOrd="0" parTransId="{354D7C6B-A6A4-4112-8DF4-B2CF18CCD1D4}" sibTransId="{5368672C-D3BB-4E9F-8293-AE5140CD8924}"/>
    <dgm:cxn modelId="{D8545989-E871-4A9C-8E5D-1C8D826FD107}" srcId="{DA4F22FB-EA91-43A8-ABC5-3361E04410E9}" destId="{1FC4445B-3442-4DB4-AEF3-00A957BFA928}" srcOrd="2" destOrd="0" parTransId="{5543650D-A3F9-4266-90CE-BEE4339347CC}" sibTransId="{B6DB64C9-3C31-4FE9-828C-FBF45A34EFC1}"/>
    <dgm:cxn modelId="{40F28189-ABE4-488E-8CD7-DF9548FE707A}" type="presOf" srcId="{D358E6D0-B046-4983-868D-96852306A502}" destId="{1FB769DF-48CC-4ED8-B8B4-800A7C7B21C0}" srcOrd="0" destOrd="2" presId="urn:microsoft.com/office/officeart/2005/8/layout/hList1"/>
    <dgm:cxn modelId="{D2BE358B-2FAD-470A-82F9-2BB3058AAB3C}" type="presOf" srcId="{9BC4EF56-9DA9-469C-AAE8-A2948CEC7390}" destId="{B1AFC3BA-FB26-4EE8-9ED1-6ED6ED44B542}" srcOrd="0" destOrd="1" presId="urn:microsoft.com/office/officeart/2005/8/layout/hList1"/>
    <dgm:cxn modelId="{A1C69CA9-C12F-4A76-9AA0-B608E7691442}" type="presOf" srcId="{27BACEAD-14C4-4637-A85E-B4A6BDFA4D28}" destId="{3B7C5582-C2BE-4711-9E43-41ED7B0EBE68}" srcOrd="0" destOrd="0" presId="urn:microsoft.com/office/officeart/2005/8/layout/hList1"/>
    <dgm:cxn modelId="{8EAB22B7-F72C-4CBA-95B4-BE0DF48A4384}" srcId="{DA4F22FB-EA91-43A8-ABC5-3361E04410E9}" destId="{D0BE1414-3535-4A2F-AC14-404709C41FF0}" srcOrd="0" destOrd="0" parTransId="{7C48ADDD-AC8F-491E-B30B-52CB3F0E300C}" sibTransId="{A26F558F-6F8F-46A6-9CF5-B9951E7EEBE1}"/>
    <dgm:cxn modelId="{66572BBC-DCCB-4BEF-A070-6557FB0347FD}" type="presOf" srcId="{DA4F22FB-EA91-43A8-ABC5-3361E04410E9}" destId="{61A9FF66-3194-4A59-920C-3BB17FF30478}" srcOrd="0" destOrd="0" presId="urn:microsoft.com/office/officeart/2005/8/layout/hList1"/>
    <dgm:cxn modelId="{FE6C73C0-CE2A-4573-91DA-FEFB567E98C4}" type="presOf" srcId="{3E01A9EA-B4F6-417A-9D55-5913F64A4EDD}" destId="{5B410B22-4D1E-4AD6-87B4-88AE6E0947D8}" srcOrd="0" destOrd="1" presId="urn:microsoft.com/office/officeart/2005/8/layout/hList1"/>
    <dgm:cxn modelId="{6A72CBDA-F7B5-4B35-B602-B90F5632571F}" type="presOf" srcId="{D0BE1414-3535-4A2F-AC14-404709C41FF0}" destId="{5B410B22-4D1E-4AD6-87B4-88AE6E0947D8}" srcOrd="0" destOrd="0" presId="urn:microsoft.com/office/officeart/2005/8/layout/hList1"/>
    <dgm:cxn modelId="{51C041F0-83D1-42D8-8AD3-DB58207876B6}" srcId="{4F7F6DA2-C8ED-48C5-BF98-FC377BEE0F46}" destId="{252FC9BD-86AF-42BB-87D2-17B1915EA0A1}" srcOrd="2" destOrd="0" parTransId="{7ACD1BCE-9162-4055-94D7-E4FE7DE9EB68}" sibTransId="{E532E521-C6E3-4326-A1FF-60CFAF8C5FDA}"/>
    <dgm:cxn modelId="{B16E38F1-6034-4D49-A78D-A299C95E51E8}" srcId="{8D77699B-79C4-42A7-956E-0C32E4BA783E}" destId="{4F7F6DA2-C8ED-48C5-BF98-FC377BEE0F46}" srcOrd="1" destOrd="0" parTransId="{980D0F52-F1B9-4C13-9577-0C23B575B254}" sibTransId="{8C308939-A140-4EB4-A381-019DDF20D2F7}"/>
    <dgm:cxn modelId="{237792C3-8C1D-45F4-BEA8-C843FF27ACEF}" type="presParOf" srcId="{4DA9E2CC-B9EC-41D0-A55B-F5DF69A622BA}" destId="{964202E4-9C41-4EB8-9561-46E3E8089A06}" srcOrd="0" destOrd="0" presId="urn:microsoft.com/office/officeart/2005/8/layout/hList1"/>
    <dgm:cxn modelId="{F41D6146-6E5F-4A7B-ADAE-156276D12222}" type="presParOf" srcId="{964202E4-9C41-4EB8-9561-46E3E8089A06}" destId="{3B7C5582-C2BE-4711-9E43-41ED7B0EBE68}" srcOrd="0" destOrd="0" presId="urn:microsoft.com/office/officeart/2005/8/layout/hList1"/>
    <dgm:cxn modelId="{1181A2C6-9BE9-4F9D-86D0-D18FB3517E9E}" type="presParOf" srcId="{964202E4-9C41-4EB8-9561-46E3E8089A06}" destId="{1FB769DF-48CC-4ED8-B8B4-800A7C7B21C0}" srcOrd="1" destOrd="0" presId="urn:microsoft.com/office/officeart/2005/8/layout/hList1"/>
    <dgm:cxn modelId="{35F7C859-A124-41C4-B197-7FC181AF8E92}" type="presParOf" srcId="{4DA9E2CC-B9EC-41D0-A55B-F5DF69A622BA}" destId="{A74B5DEB-202B-4D6E-9762-C524B8506924}" srcOrd="1" destOrd="0" presId="urn:microsoft.com/office/officeart/2005/8/layout/hList1"/>
    <dgm:cxn modelId="{EE14895B-E691-46C9-BF09-6BF9A371C02A}" type="presParOf" srcId="{4DA9E2CC-B9EC-41D0-A55B-F5DF69A622BA}" destId="{60E2C680-F7BA-4708-B6DC-1AB55AA746BF}" srcOrd="2" destOrd="0" presId="urn:microsoft.com/office/officeart/2005/8/layout/hList1"/>
    <dgm:cxn modelId="{6CDB3515-74FD-448A-BB6D-1ADFF9EF5ABC}" type="presParOf" srcId="{60E2C680-F7BA-4708-B6DC-1AB55AA746BF}" destId="{32591703-B2FF-43FF-9EE4-2AD7CB60FD98}" srcOrd="0" destOrd="0" presId="urn:microsoft.com/office/officeart/2005/8/layout/hList1"/>
    <dgm:cxn modelId="{67DFED43-974A-4A4B-BB22-2322AEFB6137}" type="presParOf" srcId="{60E2C680-F7BA-4708-B6DC-1AB55AA746BF}" destId="{B1AFC3BA-FB26-4EE8-9ED1-6ED6ED44B542}" srcOrd="1" destOrd="0" presId="urn:microsoft.com/office/officeart/2005/8/layout/hList1"/>
    <dgm:cxn modelId="{C30FAB2E-709B-4DB2-B3D0-FB0C4217EFD0}" type="presParOf" srcId="{4DA9E2CC-B9EC-41D0-A55B-F5DF69A622BA}" destId="{1FE170E4-0590-4CF7-A692-B9598DA5B9E9}" srcOrd="3" destOrd="0" presId="urn:microsoft.com/office/officeart/2005/8/layout/hList1"/>
    <dgm:cxn modelId="{74A4510E-E2A2-4D88-812A-F886E13ECFEC}" type="presParOf" srcId="{4DA9E2CC-B9EC-41D0-A55B-F5DF69A622BA}" destId="{3891B36D-154A-49A1-986D-2BCE9550F3E4}" srcOrd="4" destOrd="0" presId="urn:microsoft.com/office/officeart/2005/8/layout/hList1"/>
    <dgm:cxn modelId="{B59F2BC7-4756-4929-80D0-750CF8913F76}" type="presParOf" srcId="{3891B36D-154A-49A1-986D-2BCE9550F3E4}" destId="{61A9FF66-3194-4A59-920C-3BB17FF30478}" srcOrd="0" destOrd="0" presId="urn:microsoft.com/office/officeart/2005/8/layout/hList1"/>
    <dgm:cxn modelId="{2A6301A5-0E71-407A-AE9A-995472B546FB}" type="presParOf" srcId="{3891B36D-154A-49A1-986D-2BCE9550F3E4}" destId="{5B410B22-4D1E-4AD6-87B4-88AE6E0947D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E5A9CF-F629-485B-AC14-08BA2845D27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2EA4C1E-AE15-42C9-AE4B-53C7C3313959}">
      <dgm:prSet/>
      <dgm:spPr/>
      <dgm:t>
        <a:bodyPr/>
        <a:lstStyle/>
        <a:p>
          <a:r>
            <a:rPr lang="en-US"/>
            <a:t>AWS</a:t>
          </a:r>
          <a:endParaRPr lang="en-IN"/>
        </a:p>
      </dgm:t>
    </dgm:pt>
    <dgm:pt modelId="{FBB4440E-7F60-4359-BB02-71B67344BB28}" type="parTrans" cxnId="{7E9417FD-017E-4D77-8D69-0451835D3286}">
      <dgm:prSet/>
      <dgm:spPr/>
      <dgm:t>
        <a:bodyPr/>
        <a:lstStyle/>
        <a:p>
          <a:endParaRPr lang="en-IN"/>
        </a:p>
      </dgm:t>
    </dgm:pt>
    <dgm:pt modelId="{AA4B3EDE-7517-4632-B2A3-56E58740B1B6}" type="sibTrans" cxnId="{7E9417FD-017E-4D77-8D69-0451835D3286}">
      <dgm:prSet/>
      <dgm:spPr/>
      <dgm:t>
        <a:bodyPr/>
        <a:lstStyle/>
        <a:p>
          <a:endParaRPr lang="en-IN"/>
        </a:p>
      </dgm:t>
    </dgm:pt>
    <dgm:pt modelId="{027778B8-6C68-4767-A13A-DDBC6A1623F2}">
      <dgm:prSet/>
      <dgm:spPr/>
      <dgm:t>
        <a:bodyPr/>
        <a:lstStyle/>
        <a:p>
          <a:r>
            <a:rPr lang="en-US"/>
            <a:t>Netflix</a:t>
          </a:r>
          <a:endParaRPr lang="en-IN"/>
        </a:p>
      </dgm:t>
    </dgm:pt>
    <dgm:pt modelId="{84C70529-C7C4-43AD-8CFE-0C8BD4956C9D}" type="parTrans" cxnId="{ED820C67-5EAA-4290-A22A-B71B12CE509C}">
      <dgm:prSet/>
      <dgm:spPr/>
      <dgm:t>
        <a:bodyPr/>
        <a:lstStyle/>
        <a:p>
          <a:endParaRPr lang="en-IN"/>
        </a:p>
      </dgm:t>
    </dgm:pt>
    <dgm:pt modelId="{3F695843-7B27-4EF4-A29F-BB1689C87C10}" type="sibTrans" cxnId="{ED820C67-5EAA-4290-A22A-B71B12CE509C}">
      <dgm:prSet/>
      <dgm:spPr/>
      <dgm:t>
        <a:bodyPr/>
        <a:lstStyle/>
        <a:p>
          <a:endParaRPr lang="en-IN"/>
        </a:p>
      </dgm:t>
    </dgm:pt>
    <dgm:pt modelId="{09C1AA9E-1A96-4865-960C-EF5F355BBEEF}">
      <dgm:prSet/>
      <dgm:spPr/>
      <dgm:t>
        <a:bodyPr/>
        <a:lstStyle/>
        <a:p>
          <a:r>
            <a:rPr lang="en-US"/>
            <a:t>Coursera</a:t>
          </a:r>
          <a:endParaRPr lang="en-IN"/>
        </a:p>
      </dgm:t>
    </dgm:pt>
    <dgm:pt modelId="{17B6ED69-8A7C-4519-9F90-1B8890212904}" type="parTrans" cxnId="{7D29FCD7-CB14-4A56-B4F0-8FEA6F3B4F25}">
      <dgm:prSet/>
      <dgm:spPr/>
      <dgm:t>
        <a:bodyPr/>
        <a:lstStyle/>
        <a:p>
          <a:endParaRPr lang="en-IN"/>
        </a:p>
      </dgm:t>
    </dgm:pt>
    <dgm:pt modelId="{57C93D8A-7360-4D3B-89D0-31CDEA1391C0}" type="sibTrans" cxnId="{7D29FCD7-CB14-4A56-B4F0-8FEA6F3B4F25}">
      <dgm:prSet/>
      <dgm:spPr/>
      <dgm:t>
        <a:bodyPr/>
        <a:lstStyle/>
        <a:p>
          <a:endParaRPr lang="en-IN"/>
        </a:p>
      </dgm:t>
    </dgm:pt>
    <dgm:pt modelId="{06AD1826-E905-4DF5-B70A-3DD1A72B4469}">
      <dgm:prSet/>
      <dgm:spPr/>
      <dgm:t>
        <a:bodyPr/>
        <a:lstStyle/>
        <a:p>
          <a:r>
            <a:rPr lang="en-US"/>
            <a:t>Airbnb</a:t>
          </a:r>
          <a:endParaRPr lang="en-IN"/>
        </a:p>
      </dgm:t>
    </dgm:pt>
    <dgm:pt modelId="{0BFC6E4B-06C9-4971-8382-52BB554E092C}" type="parTrans" cxnId="{01A3CE0A-D596-4CDE-BF86-E5D2B4398CB0}">
      <dgm:prSet/>
      <dgm:spPr/>
      <dgm:t>
        <a:bodyPr/>
        <a:lstStyle/>
        <a:p>
          <a:endParaRPr lang="en-IN"/>
        </a:p>
      </dgm:t>
    </dgm:pt>
    <dgm:pt modelId="{D6A5B2E2-4BFF-4F9F-AC47-06456C130ABD}" type="sibTrans" cxnId="{01A3CE0A-D596-4CDE-BF86-E5D2B4398CB0}">
      <dgm:prSet/>
      <dgm:spPr/>
      <dgm:t>
        <a:bodyPr/>
        <a:lstStyle/>
        <a:p>
          <a:endParaRPr lang="en-IN"/>
        </a:p>
      </dgm:t>
    </dgm:pt>
    <dgm:pt modelId="{E8D9DE7B-A8C2-42F7-BEA3-AD068E18B439}">
      <dgm:prSet/>
      <dgm:spPr/>
      <dgm:t>
        <a:bodyPr/>
        <a:lstStyle/>
        <a:p>
          <a:r>
            <a:rPr lang="en-US"/>
            <a:t>Azure</a:t>
          </a:r>
          <a:endParaRPr lang="en-IN"/>
        </a:p>
      </dgm:t>
    </dgm:pt>
    <dgm:pt modelId="{1EED0DA6-2AF3-4310-AFF3-4A098611265E}" type="parTrans" cxnId="{CCCF172E-5888-4136-A520-96021452FCB5}">
      <dgm:prSet/>
      <dgm:spPr/>
      <dgm:t>
        <a:bodyPr/>
        <a:lstStyle/>
        <a:p>
          <a:endParaRPr lang="en-IN"/>
        </a:p>
      </dgm:t>
    </dgm:pt>
    <dgm:pt modelId="{26BA3590-0EF6-4D31-9667-D8100C0F1079}" type="sibTrans" cxnId="{CCCF172E-5888-4136-A520-96021452FCB5}">
      <dgm:prSet/>
      <dgm:spPr/>
      <dgm:t>
        <a:bodyPr/>
        <a:lstStyle/>
        <a:p>
          <a:endParaRPr lang="en-IN"/>
        </a:p>
      </dgm:t>
    </dgm:pt>
    <dgm:pt modelId="{0A49EF75-CD9F-4F85-A71A-EFBAE2811D17}">
      <dgm:prSet/>
      <dgm:spPr/>
      <dgm:t>
        <a:bodyPr/>
        <a:lstStyle/>
        <a:p>
          <a:r>
            <a:rPr lang="en-US"/>
            <a:t>Bosch</a:t>
          </a:r>
          <a:endParaRPr lang="en-IN"/>
        </a:p>
      </dgm:t>
    </dgm:pt>
    <dgm:pt modelId="{187F2C45-1E4F-41C0-AF48-7D071629E841}" type="parTrans" cxnId="{7B454218-D564-4E52-B453-CD8A46E391CE}">
      <dgm:prSet/>
      <dgm:spPr/>
      <dgm:t>
        <a:bodyPr/>
        <a:lstStyle/>
        <a:p>
          <a:endParaRPr lang="en-IN"/>
        </a:p>
      </dgm:t>
    </dgm:pt>
    <dgm:pt modelId="{932A923D-0B83-424B-A31D-FAFD1C69E0DF}" type="sibTrans" cxnId="{7B454218-D564-4E52-B453-CD8A46E391CE}">
      <dgm:prSet/>
      <dgm:spPr/>
      <dgm:t>
        <a:bodyPr/>
        <a:lstStyle/>
        <a:p>
          <a:endParaRPr lang="en-IN"/>
        </a:p>
      </dgm:t>
    </dgm:pt>
    <dgm:pt modelId="{82795E61-EF70-4E50-B879-CBB2B1366307}">
      <dgm:prSet/>
      <dgm:spPr/>
      <dgm:t>
        <a:bodyPr/>
        <a:lstStyle/>
        <a:p>
          <a:r>
            <a:rPr lang="en-US"/>
            <a:t>Audi</a:t>
          </a:r>
          <a:endParaRPr lang="en-IN"/>
        </a:p>
      </dgm:t>
    </dgm:pt>
    <dgm:pt modelId="{0AA2EA8F-1353-456F-B19F-4FB27EC63F06}" type="parTrans" cxnId="{D758320D-B5CF-45F1-B7F8-F14291AB0959}">
      <dgm:prSet/>
      <dgm:spPr/>
      <dgm:t>
        <a:bodyPr/>
        <a:lstStyle/>
        <a:p>
          <a:endParaRPr lang="en-IN"/>
        </a:p>
      </dgm:t>
    </dgm:pt>
    <dgm:pt modelId="{E7879053-9AF4-4024-90EA-EAEA4B000D64}" type="sibTrans" cxnId="{D758320D-B5CF-45F1-B7F8-F14291AB0959}">
      <dgm:prSet/>
      <dgm:spPr/>
      <dgm:t>
        <a:bodyPr/>
        <a:lstStyle/>
        <a:p>
          <a:endParaRPr lang="en-IN"/>
        </a:p>
      </dgm:t>
    </dgm:pt>
    <dgm:pt modelId="{BC6F9B13-E94B-41B2-A2F3-188684A320AB}">
      <dgm:prSet/>
      <dgm:spPr/>
      <dgm:t>
        <a:bodyPr/>
        <a:lstStyle/>
        <a:p>
          <a:r>
            <a:rPr lang="en-US"/>
            <a:t>Starbucks</a:t>
          </a:r>
          <a:endParaRPr lang="en-IN"/>
        </a:p>
      </dgm:t>
    </dgm:pt>
    <dgm:pt modelId="{FDEB441A-7EC4-4275-A044-0C60E6FDBD73}" type="parTrans" cxnId="{511E5E48-F055-4A52-8BAB-EBFD6C030FC8}">
      <dgm:prSet/>
      <dgm:spPr/>
      <dgm:t>
        <a:bodyPr/>
        <a:lstStyle/>
        <a:p>
          <a:endParaRPr lang="en-IN"/>
        </a:p>
      </dgm:t>
    </dgm:pt>
    <dgm:pt modelId="{F57F53E8-853E-4B3C-A77C-EF8663B8C13D}" type="sibTrans" cxnId="{511E5E48-F055-4A52-8BAB-EBFD6C030FC8}">
      <dgm:prSet/>
      <dgm:spPr/>
      <dgm:t>
        <a:bodyPr/>
        <a:lstStyle/>
        <a:p>
          <a:endParaRPr lang="en-IN"/>
        </a:p>
      </dgm:t>
    </dgm:pt>
    <dgm:pt modelId="{CB76A2BD-D80C-40AF-AD41-FF7F3656A6E0}">
      <dgm:prSet/>
      <dgm:spPr/>
      <dgm:t>
        <a:bodyPr/>
        <a:lstStyle/>
        <a:p>
          <a:r>
            <a:rPr lang="en-US"/>
            <a:t>GCP</a:t>
          </a:r>
          <a:endParaRPr lang="en-IN"/>
        </a:p>
      </dgm:t>
    </dgm:pt>
    <dgm:pt modelId="{5C46A651-685E-4702-9B5D-F1EE6A4E5A8C}" type="parTrans" cxnId="{E2A65C1E-4530-4845-BDBA-5001E04760D7}">
      <dgm:prSet/>
      <dgm:spPr/>
      <dgm:t>
        <a:bodyPr/>
        <a:lstStyle/>
        <a:p>
          <a:endParaRPr lang="en-IN"/>
        </a:p>
      </dgm:t>
    </dgm:pt>
    <dgm:pt modelId="{D211B621-1684-4B7B-A5FA-51520CE99E68}" type="sibTrans" cxnId="{E2A65C1E-4530-4845-BDBA-5001E04760D7}">
      <dgm:prSet/>
      <dgm:spPr/>
      <dgm:t>
        <a:bodyPr/>
        <a:lstStyle/>
        <a:p>
          <a:endParaRPr lang="en-IN"/>
        </a:p>
      </dgm:t>
    </dgm:pt>
    <dgm:pt modelId="{0FCA236F-F5D4-4083-B940-9846381215F9}">
      <dgm:prSet/>
      <dgm:spPr/>
      <dgm:t>
        <a:bodyPr/>
        <a:lstStyle/>
        <a:p>
          <a:r>
            <a:rPr lang="en-US"/>
            <a:t>Toyota</a:t>
          </a:r>
          <a:endParaRPr lang="en-IN"/>
        </a:p>
      </dgm:t>
    </dgm:pt>
    <dgm:pt modelId="{C380A23C-5B9C-4428-B124-8B34A7B33A22}" type="parTrans" cxnId="{3F904586-2A6C-4ACD-91D1-FBF3714C7048}">
      <dgm:prSet/>
      <dgm:spPr/>
      <dgm:t>
        <a:bodyPr/>
        <a:lstStyle/>
        <a:p>
          <a:endParaRPr lang="en-IN"/>
        </a:p>
      </dgm:t>
    </dgm:pt>
    <dgm:pt modelId="{6D642359-E667-46BB-9F53-90477FE55653}" type="sibTrans" cxnId="{3F904586-2A6C-4ACD-91D1-FBF3714C7048}">
      <dgm:prSet/>
      <dgm:spPr/>
      <dgm:t>
        <a:bodyPr/>
        <a:lstStyle/>
        <a:p>
          <a:endParaRPr lang="en-IN"/>
        </a:p>
      </dgm:t>
    </dgm:pt>
    <dgm:pt modelId="{E0F515BD-A226-47BE-B25A-93A1922418CE}">
      <dgm:prSet/>
      <dgm:spPr/>
      <dgm:t>
        <a:bodyPr/>
        <a:lstStyle/>
        <a:p>
          <a:r>
            <a:rPr lang="en-US"/>
            <a:t>Spotify</a:t>
          </a:r>
          <a:endParaRPr lang="en-IN"/>
        </a:p>
      </dgm:t>
    </dgm:pt>
    <dgm:pt modelId="{6A860F3F-1290-46F8-AC97-4FC73B48AB49}" type="parTrans" cxnId="{CDE749F4-8AE6-4505-A863-AE306607DC07}">
      <dgm:prSet/>
      <dgm:spPr/>
      <dgm:t>
        <a:bodyPr/>
        <a:lstStyle/>
        <a:p>
          <a:endParaRPr lang="en-IN"/>
        </a:p>
      </dgm:t>
    </dgm:pt>
    <dgm:pt modelId="{DAD67732-91B4-455C-BBD7-E5A2A2E9237D}" type="sibTrans" cxnId="{CDE749F4-8AE6-4505-A863-AE306607DC07}">
      <dgm:prSet/>
      <dgm:spPr/>
      <dgm:t>
        <a:bodyPr/>
        <a:lstStyle/>
        <a:p>
          <a:endParaRPr lang="en-IN"/>
        </a:p>
      </dgm:t>
    </dgm:pt>
    <dgm:pt modelId="{2B9D6724-9C25-4349-8FBC-B8474781C1C2}">
      <dgm:prSet/>
      <dgm:spPr/>
      <dgm:t>
        <a:bodyPr/>
        <a:lstStyle/>
        <a:p>
          <a:r>
            <a:rPr lang="en-IN" dirty="0"/>
            <a:t>Paypal</a:t>
          </a:r>
        </a:p>
      </dgm:t>
    </dgm:pt>
    <dgm:pt modelId="{52E08D58-059B-4D2D-9B5D-AC615A752945}" type="parTrans" cxnId="{B1D18926-FE23-46AA-9680-449CB037AC5D}">
      <dgm:prSet/>
      <dgm:spPr/>
      <dgm:t>
        <a:bodyPr/>
        <a:lstStyle/>
        <a:p>
          <a:endParaRPr lang="en-IN"/>
        </a:p>
      </dgm:t>
    </dgm:pt>
    <dgm:pt modelId="{3CC1E599-BDC7-4CD8-A286-5C04D9CB679B}" type="sibTrans" cxnId="{B1D18926-FE23-46AA-9680-449CB037AC5D}">
      <dgm:prSet/>
      <dgm:spPr/>
      <dgm:t>
        <a:bodyPr/>
        <a:lstStyle/>
        <a:p>
          <a:endParaRPr lang="en-IN"/>
        </a:p>
      </dgm:t>
    </dgm:pt>
    <dgm:pt modelId="{A1EBC5A9-A777-4885-90CC-45DC8EB5D7A2}" type="pres">
      <dgm:prSet presAssocID="{15E5A9CF-F629-485B-AC14-08BA2845D27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4472345-D216-47A9-BFA4-60074EBC5E75}" type="pres">
      <dgm:prSet presAssocID="{92EA4C1E-AE15-42C9-AE4B-53C7C3313959}" presName="horFlow" presStyleCnt="0"/>
      <dgm:spPr/>
    </dgm:pt>
    <dgm:pt modelId="{F0E15D4B-1B8B-4A8E-B8A9-51F2B07E8063}" type="pres">
      <dgm:prSet presAssocID="{92EA4C1E-AE15-42C9-AE4B-53C7C3313959}" presName="bigChev" presStyleLbl="node1" presStyleIdx="0" presStyleCnt="3"/>
      <dgm:spPr/>
    </dgm:pt>
    <dgm:pt modelId="{F3016AF4-9075-4FFB-A05A-8E2DCC51F52C}" type="pres">
      <dgm:prSet presAssocID="{84C70529-C7C4-43AD-8CFE-0C8BD4956C9D}" presName="parTrans" presStyleCnt="0"/>
      <dgm:spPr/>
    </dgm:pt>
    <dgm:pt modelId="{47B0A6FA-D86D-4B4C-930F-35F76F747950}" type="pres">
      <dgm:prSet presAssocID="{027778B8-6C68-4767-A13A-DDBC6A1623F2}" presName="node" presStyleLbl="alignAccFollowNode1" presStyleIdx="0" presStyleCnt="9">
        <dgm:presLayoutVars>
          <dgm:bulletEnabled val="1"/>
        </dgm:presLayoutVars>
      </dgm:prSet>
      <dgm:spPr/>
    </dgm:pt>
    <dgm:pt modelId="{70D78DDC-BAA5-4280-A521-DD3309FE3B9F}" type="pres">
      <dgm:prSet presAssocID="{3F695843-7B27-4EF4-A29F-BB1689C87C10}" presName="sibTrans" presStyleCnt="0"/>
      <dgm:spPr/>
    </dgm:pt>
    <dgm:pt modelId="{2F4BFF8F-F863-4E3E-8E43-A1A2A9328629}" type="pres">
      <dgm:prSet presAssocID="{09C1AA9E-1A96-4865-960C-EF5F355BBEEF}" presName="node" presStyleLbl="alignAccFollowNode1" presStyleIdx="1" presStyleCnt="9">
        <dgm:presLayoutVars>
          <dgm:bulletEnabled val="1"/>
        </dgm:presLayoutVars>
      </dgm:prSet>
      <dgm:spPr/>
    </dgm:pt>
    <dgm:pt modelId="{3AA57320-E56E-40B0-A745-2752D14C4D6D}" type="pres">
      <dgm:prSet presAssocID="{57C93D8A-7360-4D3B-89D0-31CDEA1391C0}" presName="sibTrans" presStyleCnt="0"/>
      <dgm:spPr/>
    </dgm:pt>
    <dgm:pt modelId="{167CAE64-79DB-4C2A-93A3-222C5FF8B1D7}" type="pres">
      <dgm:prSet presAssocID="{06AD1826-E905-4DF5-B70A-3DD1A72B4469}" presName="node" presStyleLbl="alignAccFollowNode1" presStyleIdx="2" presStyleCnt="9">
        <dgm:presLayoutVars>
          <dgm:bulletEnabled val="1"/>
        </dgm:presLayoutVars>
      </dgm:prSet>
      <dgm:spPr/>
    </dgm:pt>
    <dgm:pt modelId="{13F1C790-68EF-4A8C-8917-48FC99F9EE7A}" type="pres">
      <dgm:prSet presAssocID="{92EA4C1E-AE15-42C9-AE4B-53C7C3313959}" presName="vSp" presStyleCnt="0"/>
      <dgm:spPr/>
    </dgm:pt>
    <dgm:pt modelId="{F18D11BD-FBD8-4DCA-950B-0469BA1C18B0}" type="pres">
      <dgm:prSet presAssocID="{E8D9DE7B-A8C2-42F7-BEA3-AD068E18B439}" presName="horFlow" presStyleCnt="0"/>
      <dgm:spPr/>
    </dgm:pt>
    <dgm:pt modelId="{D4D68F17-7F3B-4CB8-B22B-15452A5C41D6}" type="pres">
      <dgm:prSet presAssocID="{E8D9DE7B-A8C2-42F7-BEA3-AD068E18B439}" presName="bigChev" presStyleLbl="node1" presStyleIdx="1" presStyleCnt="3"/>
      <dgm:spPr/>
    </dgm:pt>
    <dgm:pt modelId="{A2BEDE2E-FB2B-4F88-8CFD-31A8A8ACC18D}" type="pres">
      <dgm:prSet presAssocID="{187F2C45-1E4F-41C0-AF48-7D071629E841}" presName="parTrans" presStyleCnt="0"/>
      <dgm:spPr/>
    </dgm:pt>
    <dgm:pt modelId="{07410C56-A6C7-45B3-AB41-7177AB4BCB5B}" type="pres">
      <dgm:prSet presAssocID="{0A49EF75-CD9F-4F85-A71A-EFBAE2811D17}" presName="node" presStyleLbl="alignAccFollowNode1" presStyleIdx="3" presStyleCnt="9">
        <dgm:presLayoutVars>
          <dgm:bulletEnabled val="1"/>
        </dgm:presLayoutVars>
      </dgm:prSet>
      <dgm:spPr/>
    </dgm:pt>
    <dgm:pt modelId="{FAE4E5D0-1490-417F-9680-F10C899A0D79}" type="pres">
      <dgm:prSet presAssocID="{932A923D-0B83-424B-A31D-FAFD1C69E0DF}" presName="sibTrans" presStyleCnt="0"/>
      <dgm:spPr/>
    </dgm:pt>
    <dgm:pt modelId="{DAA4FAA9-85AC-4A39-9FF9-E9ABACDC87E5}" type="pres">
      <dgm:prSet presAssocID="{82795E61-EF70-4E50-B879-CBB2B1366307}" presName="node" presStyleLbl="alignAccFollowNode1" presStyleIdx="4" presStyleCnt="9">
        <dgm:presLayoutVars>
          <dgm:bulletEnabled val="1"/>
        </dgm:presLayoutVars>
      </dgm:prSet>
      <dgm:spPr/>
    </dgm:pt>
    <dgm:pt modelId="{5905E2D7-998A-42B7-A043-9129784FFBA7}" type="pres">
      <dgm:prSet presAssocID="{E7879053-9AF4-4024-90EA-EAEA4B000D64}" presName="sibTrans" presStyleCnt="0"/>
      <dgm:spPr/>
    </dgm:pt>
    <dgm:pt modelId="{1D29B23F-A16A-4C6F-9614-AB31001D5A6F}" type="pres">
      <dgm:prSet presAssocID="{BC6F9B13-E94B-41B2-A2F3-188684A320AB}" presName="node" presStyleLbl="alignAccFollowNode1" presStyleIdx="5" presStyleCnt="9">
        <dgm:presLayoutVars>
          <dgm:bulletEnabled val="1"/>
        </dgm:presLayoutVars>
      </dgm:prSet>
      <dgm:spPr/>
    </dgm:pt>
    <dgm:pt modelId="{D6120D88-1D9D-425E-9324-E936A152C5EB}" type="pres">
      <dgm:prSet presAssocID="{E8D9DE7B-A8C2-42F7-BEA3-AD068E18B439}" presName="vSp" presStyleCnt="0"/>
      <dgm:spPr/>
    </dgm:pt>
    <dgm:pt modelId="{93D91B45-899E-488F-AB9A-D476B1769A77}" type="pres">
      <dgm:prSet presAssocID="{CB76A2BD-D80C-40AF-AD41-FF7F3656A6E0}" presName="horFlow" presStyleCnt="0"/>
      <dgm:spPr/>
    </dgm:pt>
    <dgm:pt modelId="{10E2DBFB-9B48-4FD9-849D-5E97A717F6A2}" type="pres">
      <dgm:prSet presAssocID="{CB76A2BD-D80C-40AF-AD41-FF7F3656A6E0}" presName="bigChev" presStyleLbl="node1" presStyleIdx="2" presStyleCnt="3"/>
      <dgm:spPr/>
    </dgm:pt>
    <dgm:pt modelId="{832539FE-DD1D-4C57-8C34-F355FA8C270D}" type="pres">
      <dgm:prSet presAssocID="{C380A23C-5B9C-4428-B124-8B34A7B33A22}" presName="parTrans" presStyleCnt="0"/>
      <dgm:spPr/>
    </dgm:pt>
    <dgm:pt modelId="{ED9B768D-3C14-41E5-A20B-0BC7D2A7CD54}" type="pres">
      <dgm:prSet presAssocID="{0FCA236F-F5D4-4083-B940-9846381215F9}" presName="node" presStyleLbl="alignAccFollowNode1" presStyleIdx="6" presStyleCnt="9">
        <dgm:presLayoutVars>
          <dgm:bulletEnabled val="1"/>
        </dgm:presLayoutVars>
      </dgm:prSet>
      <dgm:spPr/>
    </dgm:pt>
    <dgm:pt modelId="{AE86EFE5-10EB-429F-8162-4994570E6050}" type="pres">
      <dgm:prSet presAssocID="{6D642359-E667-46BB-9F53-90477FE55653}" presName="sibTrans" presStyleCnt="0"/>
      <dgm:spPr/>
    </dgm:pt>
    <dgm:pt modelId="{994E508B-F79A-4DDF-89E0-FAF6AB8B825B}" type="pres">
      <dgm:prSet presAssocID="{E0F515BD-A226-47BE-B25A-93A1922418CE}" presName="node" presStyleLbl="alignAccFollowNode1" presStyleIdx="7" presStyleCnt="9">
        <dgm:presLayoutVars>
          <dgm:bulletEnabled val="1"/>
        </dgm:presLayoutVars>
      </dgm:prSet>
      <dgm:spPr/>
    </dgm:pt>
    <dgm:pt modelId="{E0DB9E89-EA1E-4A0B-BC8A-0994F389734A}" type="pres">
      <dgm:prSet presAssocID="{DAD67732-91B4-455C-BBD7-E5A2A2E9237D}" presName="sibTrans" presStyleCnt="0"/>
      <dgm:spPr/>
    </dgm:pt>
    <dgm:pt modelId="{4198368C-FE9E-4FA8-AF0F-0F09FFD6E95B}" type="pres">
      <dgm:prSet presAssocID="{2B9D6724-9C25-4349-8FBC-B8474781C1C2}" presName="node" presStyleLbl="alignAccFollowNode1" presStyleIdx="8" presStyleCnt="9">
        <dgm:presLayoutVars>
          <dgm:bulletEnabled val="1"/>
        </dgm:presLayoutVars>
      </dgm:prSet>
      <dgm:spPr/>
    </dgm:pt>
  </dgm:ptLst>
  <dgm:cxnLst>
    <dgm:cxn modelId="{01A3CE0A-D596-4CDE-BF86-E5D2B4398CB0}" srcId="{92EA4C1E-AE15-42C9-AE4B-53C7C3313959}" destId="{06AD1826-E905-4DF5-B70A-3DD1A72B4469}" srcOrd="2" destOrd="0" parTransId="{0BFC6E4B-06C9-4971-8382-52BB554E092C}" sibTransId="{D6A5B2E2-4BFF-4F9F-AC47-06456C130ABD}"/>
    <dgm:cxn modelId="{D758320D-B5CF-45F1-B7F8-F14291AB0959}" srcId="{E8D9DE7B-A8C2-42F7-BEA3-AD068E18B439}" destId="{82795E61-EF70-4E50-B879-CBB2B1366307}" srcOrd="1" destOrd="0" parTransId="{0AA2EA8F-1353-456F-B19F-4FB27EC63F06}" sibTransId="{E7879053-9AF4-4024-90EA-EAEA4B000D64}"/>
    <dgm:cxn modelId="{7B454218-D564-4E52-B453-CD8A46E391CE}" srcId="{E8D9DE7B-A8C2-42F7-BEA3-AD068E18B439}" destId="{0A49EF75-CD9F-4F85-A71A-EFBAE2811D17}" srcOrd="0" destOrd="0" parTransId="{187F2C45-1E4F-41C0-AF48-7D071629E841}" sibTransId="{932A923D-0B83-424B-A31D-FAFD1C69E0DF}"/>
    <dgm:cxn modelId="{13DE8C1A-72A9-4160-9004-756763CA0ABD}" type="presOf" srcId="{0A49EF75-CD9F-4F85-A71A-EFBAE2811D17}" destId="{07410C56-A6C7-45B3-AB41-7177AB4BCB5B}" srcOrd="0" destOrd="0" presId="urn:microsoft.com/office/officeart/2005/8/layout/lProcess3"/>
    <dgm:cxn modelId="{E2A65C1E-4530-4845-BDBA-5001E04760D7}" srcId="{15E5A9CF-F629-485B-AC14-08BA2845D27B}" destId="{CB76A2BD-D80C-40AF-AD41-FF7F3656A6E0}" srcOrd="2" destOrd="0" parTransId="{5C46A651-685E-4702-9B5D-F1EE6A4E5A8C}" sibTransId="{D211B621-1684-4B7B-A5FA-51520CE99E68}"/>
    <dgm:cxn modelId="{B1D18926-FE23-46AA-9680-449CB037AC5D}" srcId="{CB76A2BD-D80C-40AF-AD41-FF7F3656A6E0}" destId="{2B9D6724-9C25-4349-8FBC-B8474781C1C2}" srcOrd="2" destOrd="0" parTransId="{52E08D58-059B-4D2D-9B5D-AC615A752945}" sibTransId="{3CC1E599-BDC7-4CD8-A286-5C04D9CB679B}"/>
    <dgm:cxn modelId="{CCCF172E-5888-4136-A520-96021452FCB5}" srcId="{15E5A9CF-F629-485B-AC14-08BA2845D27B}" destId="{E8D9DE7B-A8C2-42F7-BEA3-AD068E18B439}" srcOrd="1" destOrd="0" parTransId="{1EED0DA6-2AF3-4310-AFF3-4A098611265E}" sibTransId="{26BA3590-0EF6-4D31-9667-D8100C0F1079}"/>
    <dgm:cxn modelId="{5D5F2E62-4986-4B54-AE90-0913BDEA5E7A}" type="presOf" srcId="{CB76A2BD-D80C-40AF-AD41-FF7F3656A6E0}" destId="{10E2DBFB-9B48-4FD9-849D-5E97A717F6A2}" srcOrd="0" destOrd="0" presId="urn:microsoft.com/office/officeart/2005/8/layout/lProcess3"/>
    <dgm:cxn modelId="{44406D66-7BDF-47B8-8D1C-6DA78C0495BB}" type="presOf" srcId="{2B9D6724-9C25-4349-8FBC-B8474781C1C2}" destId="{4198368C-FE9E-4FA8-AF0F-0F09FFD6E95B}" srcOrd="0" destOrd="0" presId="urn:microsoft.com/office/officeart/2005/8/layout/lProcess3"/>
    <dgm:cxn modelId="{FC3DD246-B66F-4F7C-B93A-C03CDB0B2E67}" type="presOf" srcId="{92EA4C1E-AE15-42C9-AE4B-53C7C3313959}" destId="{F0E15D4B-1B8B-4A8E-B8A9-51F2B07E8063}" srcOrd="0" destOrd="0" presId="urn:microsoft.com/office/officeart/2005/8/layout/lProcess3"/>
    <dgm:cxn modelId="{ED820C67-5EAA-4290-A22A-B71B12CE509C}" srcId="{92EA4C1E-AE15-42C9-AE4B-53C7C3313959}" destId="{027778B8-6C68-4767-A13A-DDBC6A1623F2}" srcOrd="0" destOrd="0" parTransId="{84C70529-C7C4-43AD-8CFE-0C8BD4956C9D}" sibTransId="{3F695843-7B27-4EF4-A29F-BB1689C87C10}"/>
    <dgm:cxn modelId="{511E5E48-F055-4A52-8BAB-EBFD6C030FC8}" srcId="{E8D9DE7B-A8C2-42F7-BEA3-AD068E18B439}" destId="{BC6F9B13-E94B-41B2-A2F3-188684A320AB}" srcOrd="2" destOrd="0" parTransId="{FDEB441A-7EC4-4275-A044-0C60E6FDBD73}" sibTransId="{F57F53E8-853E-4B3C-A77C-EF8663B8C13D}"/>
    <dgm:cxn modelId="{3B410F57-7B49-4D07-AF5F-7EA29AD7BD16}" type="presOf" srcId="{027778B8-6C68-4767-A13A-DDBC6A1623F2}" destId="{47B0A6FA-D86D-4B4C-930F-35F76F747950}" srcOrd="0" destOrd="0" presId="urn:microsoft.com/office/officeart/2005/8/layout/lProcess3"/>
    <dgm:cxn modelId="{7EA69058-600B-492E-BFE7-ACDFE62F3D2D}" type="presOf" srcId="{82795E61-EF70-4E50-B879-CBB2B1366307}" destId="{DAA4FAA9-85AC-4A39-9FF9-E9ABACDC87E5}" srcOrd="0" destOrd="0" presId="urn:microsoft.com/office/officeart/2005/8/layout/lProcess3"/>
    <dgm:cxn modelId="{5AF97F7A-9F33-48C8-A343-C2402382E60A}" type="presOf" srcId="{E8D9DE7B-A8C2-42F7-BEA3-AD068E18B439}" destId="{D4D68F17-7F3B-4CB8-B22B-15452A5C41D6}" srcOrd="0" destOrd="0" presId="urn:microsoft.com/office/officeart/2005/8/layout/lProcess3"/>
    <dgm:cxn modelId="{50105D7B-D322-47CA-A065-A61AA756197D}" type="presOf" srcId="{E0F515BD-A226-47BE-B25A-93A1922418CE}" destId="{994E508B-F79A-4DDF-89E0-FAF6AB8B825B}" srcOrd="0" destOrd="0" presId="urn:microsoft.com/office/officeart/2005/8/layout/lProcess3"/>
    <dgm:cxn modelId="{3F904586-2A6C-4ACD-91D1-FBF3714C7048}" srcId="{CB76A2BD-D80C-40AF-AD41-FF7F3656A6E0}" destId="{0FCA236F-F5D4-4083-B940-9846381215F9}" srcOrd="0" destOrd="0" parTransId="{C380A23C-5B9C-4428-B124-8B34A7B33A22}" sibTransId="{6D642359-E667-46BB-9F53-90477FE55653}"/>
    <dgm:cxn modelId="{2960E893-A88A-49B7-8365-318938F49F46}" type="presOf" srcId="{06AD1826-E905-4DF5-B70A-3DD1A72B4469}" destId="{167CAE64-79DB-4C2A-93A3-222C5FF8B1D7}" srcOrd="0" destOrd="0" presId="urn:microsoft.com/office/officeart/2005/8/layout/lProcess3"/>
    <dgm:cxn modelId="{6EC56ACC-5D9E-4BFB-A3F7-3FC7AC59F243}" type="presOf" srcId="{0FCA236F-F5D4-4083-B940-9846381215F9}" destId="{ED9B768D-3C14-41E5-A20B-0BC7D2A7CD54}" srcOrd="0" destOrd="0" presId="urn:microsoft.com/office/officeart/2005/8/layout/lProcess3"/>
    <dgm:cxn modelId="{914D28D1-CE76-42A9-813E-EE89872201D8}" type="presOf" srcId="{BC6F9B13-E94B-41B2-A2F3-188684A320AB}" destId="{1D29B23F-A16A-4C6F-9614-AB31001D5A6F}" srcOrd="0" destOrd="0" presId="urn:microsoft.com/office/officeart/2005/8/layout/lProcess3"/>
    <dgm:cxn modelId="{F4BA03D5-7FC9-4251-A4A1-4E6E357A870D}" type="presOf" srcId="{15E5A9CF-F629-485B-AC14-08BA2845D27B}" destId="{A1EBC5A9-A777-4885-90CC-45DC8EB5D7A2}" srcOrd="0" destOrd="0" presId="urn:microsoft.com/office/officeart/2005/8/layout/lProcess3"/>
    <dgm:cxn modelId="{7D29FCD7-CB14-4A56-B4F0-8FEA6F3B4F25}" srcId="{92EA4C1E-AE15-42C9-AE4B-53C7C3313959}" destId="{09C1AA9E-1A96-4865-960C-EF5F355BBEEF}" srcOrd="1" destOrd="0" parTransId="{17B6ED69-8A7C-4519-9F90-1B8890212904}" sibTransId="{57C93D8A-7360-4D3B-89D0-31CDEA1391C0}"/>
    <dgm:cxn modelId="{E5B62DE4-A019-4AC7-BF20-9A7D5D0739B8}" type="presOf" srcId="{09C1AA9E-1A96-4865-960C-EF5F355BBEEF}" destId="{2F4BFF8F-F863-4E3E-8E43-A1A2A9328629}" srcOrd="0" destOrd="0" presId="urn:microsoft.com/office/officeart/2005/8/layout/lProcess3"/>
    <dgm:cxn modelId="{CDE749F4-8AE6-4505-A863-AE306607DC07}" srcId="{CB76A2BD-D80C-40AF-AD41-FF7F3656A6E0}" destId="{E0F515BD-A226-47BE-B25A-93A1922418CE}" srcOrd="1" destOrd="0" parTransId="{6A860F3F-1290-46F8-AC97-4FC73B48AB49}" sibTransId="{DAD67732-91B4-455C-BBD7-E5A2A2E9237D}"/>
    <dgm:cxn modelId="{7E9417FD-017E-4D77-8D69-0451835D3286}" srcId="{15E5A9CF-F629-485B-AC14-08BA2845D27B}" destId="{92EA4C1E-AE15-42C9-AE4B-53C7C3313959}" srcOrd="0" destOrd="0" parTransId="{FBB4440E-7F60-4359-BB02-71B67344BB28}" sibTransId="{AA4B3EDE-7517-4632-B2A3-56E58740B1B6}"/>
    <dgm:cxn modelId="{210713CF-1E06-4E7A-B7BA-B9D757871295}" type="presParOf" srcId="{A1EBC5A9-A777-4885-90CC-45DC8EB5D7A2}" destId="{74472345-D216-47A9-BFA4-60074EBC5E75}" srcOrd="0" destOrd="0" presId="urn:microsoft.com/office/officeart/2005/8/layout/lProcess3"/>
    <dgm:cxn modelId="{DE7417CB-5ACE-463D-9141-3CDA7037D732}" type="presParOf" srcId="{74472345-D216-47A9-BFA4-60074EBC5E75}" destId="{F0E15D4B-1B8B-4A8E-B8A9-51F2B07E8063}" srcOrd="0" destOrd="0" presId="urn:microsoft.com/office/officeart/2005/8/layout/lProcess3"/>
    <dgm:cxn modelId="{54045975-3B87-4340-BE7F-E23DC54B67FD}" type="presParOf" srcId="{74472345-D216-47A9-BFA4-60074EBC5E75}" destId="{F3016AF4-9075-4FFB-A05A-8E2DCC51F52C}" srcOrd="1" destOrd="0" presId="urn:microsoft.com/office/officeart/2005/8/layout/lProcess3"/>
    <dgm:cxn modelId="{8A710FD0-D798-4955-8483-223CE8106EF9}" type="presParOf" srcId="{74472345-D216-47A9-BFA4-60074EBC5E75}" destId="{47B0A6FA-D86D-4B4C-930F-35F76F747950}" srcOrd="2" destOrd="0" presId="urn:microsoft.com/office/officeart/2005/8/layout/lProcess3"/>
    <dgm:cxn modelId="{4476E139-8687-4B80-872C-FFC1064DED59}" type="presParOf" srcId="{74472345-D216-47A9-BFA4-60074EBC5E75}" destId="{70D78DDC-BAA5-4280-A521-DD3309FE3B9F}" srcOrd="3" destOrd="0" presId="urn:microsoft.com/office/officeart/2005/8/layout/lProcess3"/>
    <dgm:cxn modelId="{1470988D-077D-408D-91E8-90997BA48C13}" type="presParOf" srcId="{74472345-D216-47A9-BFA4-60074EBC5E75}" destId="{2F4BFF8F-F863-4E3E-8E43-A1A2A9328629}" srcOrd="4" destOrd="0" presId="urn:microsoft.com/office/officeart/2005/8/layout/lProcess3"/>
    <dgm:cxn modelId="{8B96EBB7-E50B-48EA-A5A9-0501E5D16D87}" type="presParOf" srcId="{74472345-D216-47A9-BFA4-60074EBC5E75}" destId="{3AA57320-E56E-40B0-A745-2752D14C4D6D}" srcOrd="5" destOrd="0" presId="urn:microsoft.com/office/officeart/2005/8/layout/lProcess3"/>
    <dgm:cxn modelId="{3DCC0C94-63BD-444C-AA65-DFFA574FC8CF}" type="presParOf" srcId="{74472345-D216-47A9-BFA4-60074EBC5E75}" destId="{167CAE64-79DB-4C2A-93A3-222C5FF8B1D7}" srcOrd="6" destOrd="0" presId="urn:microsoft.com/office/officeart/2005/8/layout/lProcess3"/>
    <dgm:cxn modelId="{CDFF6C05-0765-40E4-9B9D-85836E247438}" type="presParOf" srcId="{A1EBC5A9-A777-4885-90CC-45DC8EB5D7A2}" destId="{13F1C790-68EF-4A8C-8917-48FC99F9EE7A}" srcOrd="1" destOrd="0" presId="urn:microsoft.com/office/officeart/2005/8/layout/lProcess3"/>
    <dgm:cxn modelId="{AC1C1228-A220-47A2-BB06-8F7A49E6DCE4}" type="presParOf" srcId="{A1EBC5A9-A777-4885-90CC-45DC8EB5D7A2}" destId="{F18D11BD-FBD8-4DCA-950B-0469BA1C18B0}" srcOrd="2" destOrd="0" presId="urn:microsoft.com/office/officeart/2005/8/layout/lProcess3"/>
    <dgm:cxn modelId="{4B2FE37E-4C03-4C4A-BE53-77E66D83B735}" type="presParOf" srcId="{F18D11BD-FBD8-4DCA-950B-0469BA1C18B0}" destId="{D4D68F17-7F3B-4CB8-B22B-15452A5C41D6}" srcOrd="0" destOrd="0" presId="urn:microsoft.com/office/officeart/2005/8/layout/lProcess3"/>
    <dgm:cxn modelId="{27DE0878-08F7-4761-8EA8-1A4F68384CF3}" type="presParOf" srcId="{F18D11BD-FBD8-4DCA-950B-0469BA1C18B0}" destId="{A2BEDE2E-FB2B-4F88-8CFD-31A8A8ACC18D}" srcOrd="1" destOrd="0" presId="urn:microsoft.com/office/officeart/2005/8/layout/lProcess3"/>
    <dgm:cxn modelId="{04A7E037-D90F-4439-9924-2DB9645DBE78}" type="presParOf" srcId="{F18D11BD-FBD8-4DCA-950B-0469BA1C18B0}" destId="{07410C56-A6C7-45B3-AB41-7177AB4BCB5B}" srcOrd="2" destOrd="0" presId="urn:microsoft.com/office/officeart/2005/8/layout/lProcess3"/>
    <dgm:cxn modelId="{7DD6CD3A-AB8D-4FD0-9A2A-B77C8F6A5704}" type="presParOf" srcId="{F18D11BD-FBD8-4DCA-950B-0469BA1C18B0}" destId="{FAE4E5D0-1490-417F-9680-F10C899A0D79}" srcOrd="3" destOrd="0" presId="urn:microsoft.com/office/officeart/2005/8/layout/lProcess3"/>
    <dgm:cxn modelId="{AC7EB569-FA8E-41AD-90D1-0684E2FD3563}" type="presParOf" srcId="{F18D11BD-FBD8-4DCA-950B-0469BA1C18B0}" destId="{DAA4FAA9-85AC-4A39-9FF9-E9ABACDC87E5}" srcOrd="4" destOrd="0" presId="urn:microsoft.com/office/officeart/2005/8/layout/lProcess3"/>
    <dgm:cxn modelId="{7839D1F1-FF91-4BCF-A24D-09205607BE5F}" type="presParOf" srcId="{F18D11BD-FBD8-4DCA-950B-0469BA1C18B0}" destId="{5905E2D7-998A-42B7-A043-9129784FFBA7}" srcOrd="5" destOrd="0" presId="urn:microsoft.com/office/officeart/2005/8/layout/lProcess3"/>
    <dgm:cxn modelId="{2A34E7F0-C43B-450A-9522-54DE9E662D6D}" type="presParOf" srcId="{F18D11BD-FBD8-4DCA-950B-0469BA1C18B0}" destId="{1D29B23F-A16A-4C6F-9614-AB31001D5A6F}" srcOrd="6" destOrd="0" presId="urn:microsoft.com/office/officeart/2005/8/layout/lProcess3"/>
    <dgm:cxn modelId="{18434617-ACC7-432B-B7CC-137C09917758}" type="presParOf" srcId="{A1EBC5A9-A777-4885-90CC-45DC8EB5D7A2}" destId="{D6120D88-1D9D-425E-9324-E936A152C5EB}" srcOrd="3" destOrd="0" presId="urn:microsoft.com/office/officeart/2005/8/layout/lProcess3"/>
    <dgm:cxn modelId="{6332B349-62CD-47D4-AB70-FAA5B5BF415C}" type="presParOf" srcId="{A1EBC5A9-A777-4885-90CC-45DC8EB5D7A2}" destId="{93D91B45-899E-488F-AB9A-D476B1769A77}" srcOrd="4" destOrd="0" presId="urn:microsoft.com/office/officeart/2005/8/layout/lProcess3"/>
    <dgm:cxn modelId="{6973D503-D153-42D8-9FEF-7B02AD1B54B9}" type="presParOf" srcId="{93D91B45-899E-488F-AB9A-D476B1769A77}" destId="{10E2DBFB-9B48-4FD9-849D-5E97A717F6A2}" srcOrd="0" destOrd="0" presId="urn:microsoft.com/office/officeart/2005/8/layout/lProcess3"/>
    <dgm:cxn modelId="{D39D65D6-0C79-4CC3-ACAC-140C56B01D70}" type="presParOf" srcId="{93D91B45-899E-488F-AB9A-D476B1769A77}" destId="{832539FE-DD1D-4C57-8C34-F355FA8C270D}" srcOrd="1" destOrd="0" presId="urn:microsoft.com/office/officeart/2005/8/layout/lProcess3"/>
    <dgm:cxn modelId="{00696ECE-B2EF-4694-A478-F096DF908257}" type="presParOf" srcId="{93D91B45-899E-488F-AB9A-D476B1769A77}" destId="{ED9B768D-3C14-41E5-A20B-0BC7D2A7CD54}" srcOrd="2" destOrd="0" presId="urn:microsoft.com/office/officeart/2005/8/layout/lProcess3"/>
    <dgm:cxn modelId="{9037207D-D798-437A-B71C-1BB585C8DBA3}" type="presParOf" srcId="{93D91B45-899E-488F-AB9A-D476B1769A77}" destId="{AE86EFE5-10EB-429F-8162-4994570E6050}" srcOrd="3" destOrd="0" presId="urn:microsoft.com/office/officeart/2005/8/layout/lProcess3"/>
    <dgm:cxn modelId="{7214AE0D-B9A9-4A17-9F48-93971C172C24}" type="presParOf" srcId="{93D91B45-899E-488F-AB9A-D476B1769A77}" destId="{994E508B-F79A-4DDF-89E0-FAF6AB8B825B}" srcOrd="4" destOrd="0" presId="urn:microsoft.com/office/officeart/2005/8/layout/lProcess3"/>
    <dgm:cxn modelId="{1EDAA389-C0B8-4AAE-99A3-9EE73E4A06C1}" type="presParOf" srcId="{93D91B45-899E-488F-AB9A-D476B1769A77}" destId="{E0DB9E89-EA1E-4A0B-BC8A-0994F389734A}" srcOrd="5" destOrd="0" presId="urn:microsoft.com/office/officeart/2005/8/layout/lProcess3"/>
    <dgm:cxn modelId="{E3BF73ED-8CA5-4DBA-BFEF-95884FF5B5FA}" type="presParOf" srcId="{93D91B45-899E-488F-AB9A-D476B1769A77}" destId="{4198368C-FE9E-4FA8-AF0F-0F09FFD6E95B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C5582-C2BE-4711-9E43-41ED7B0EBE68}">
      <dsp:nvSpPr>
        <dsp:cNvPr id="0" name=""/>
        <dsp:cNvSpPr/>
      </dsp:nvSpPr>
      <dsp:spPr>
        <a:xfrm>
          <a:off x="3555" y="30294"/>
          <a:ext cx="3466510" cy="1059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Amazon Web Services  </a:t>
          </a:r>
          <a:endParaRPr lang="en-IN" sz="2900" kern="1200" dirty="0"/>
        </a:p>
      </dsp:txBody>
      <dsp:txXfrm>
        <a:off x="3555" y="30294"/>
        <a:ext cx="3466510" cy="1059207"/>
      </dsp:txXfrm>
    </dsp:sp>
    <dsp:sp modelId="{1FB769DF-48CC-4ED8-B8B4-800A7C7B21C0}">
      <dsp:nvSpPr>
        <dsp:cNvPr id="0" name=""/>
        <dsp:cNvSpPr/>
      </dsp:nvSpPr>
      <dsp:spPr>
        <a:xfrm>
          <a:off x="3555" y="1089502"/>
          <a:ext cx="3466510" cy="17513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Founded in 2006 </a:t>
          </a:r>
          <a:endParaRPr lang="en-IN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32% of market</a:t>
          </a:r>
          <a:endParaRPr lang="en-IN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69$ per instance</a:t>
          </a:r>
          <a:endParaRPr lang="en-IN" sz="2900" kern="1200" dirty="0"/>
        </a:p>
      </dsp:txBody>
      <dsp:txXfrm>
        <a:off x="3555" y="1089502"/>
        <a:ext cx="3466510" cy="1751310"/>
      </dsp:txXfrm>
    </dsp:sp>
    <dsp:sp modelId="{32591703-B2FF-43FF-9EE4-2AD7CB60FD98}">
      <dsp:nvSpPr>
        <dsp:cNvPr id="0" name=""/>
        <dsp:cNvSpPr/>
      </dsp:nvSpPr>
      <dsp:spPr>
        <a:xfrm>
          <a:off x="3955376" y="30294"/>
          <a:ext cx="3466510" cy="1059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Microsoft Azure </a:t>
          </a:r>
          <a:endParaRPr lang="en-IN" sz="2900" kern="1200" dirty="0"/>
        </a:p>
      </dsp:txBody>
      <dsp:txXfrm>
        <a:off x="3955376" y="30294"/>
        <a:ext cx="3466510" cy="1059207"/>
      </dsp:txXfrm>
    </dsp:sp>
    <dsp:sp modelId="{B1AFC3BA-FB26-4EE8-9ED1-6ED6ED44B542}">
      <dsp:nvSpPr>
        <dsp:cNvPr id="0" name=""/>
        <dsp:cNvSpPr/>
      </dsp:nvSpPr>
      <dsp:spPr>
        <a:xfrm>
          <a:off x="3955376" y="1089502"/>
          <a:ext cx="3466510" cy="17513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Founded in 2010 </a:t>
          </a:r>
          <a:endParaRPr lang="en-IN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23% of market</a:t>
          </a:r>
          <a:endParaRPr lang="en-IN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70$ per instance</a:t>
          </a:r>
          <a:endParaRPr lang="en-IN" sz="2900" kern="1200" dirty="0"/>
        </a:p>
      </dsp:txBody>
      <dsp:txXfrm>
        <a:off x="3955376" y="1089502"/>
        <a:ext cx="3466510" cy="1751310"/>
      </dsp:txXfrm>
    </dsp:sp>
    <dsp:sp modelId="{61A9FF66-3194-4A59-920C-3BB17FF30478}">
      <dsp:nvSpPr>
        <dsp:cNvPr id="0" name=""/>
        <dsp:cNvSpPr/>
      </dsp:nvSpPr>
      <dsp:spPr>
        <a:xfrm>
          <a:off x="7907198" y="30294"/>
          <a:ext cx="3466510" cy="1059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Google Cloud Platform</a:t>
          </a:r>
          <a:endParaRPr lang="en-IN" sz="2900" kern="1200" dirty="0"/>
        </a:p>
      </dsp:txBody>
      <dsp:txXfrm>
        <a:off x="7907198" y="30294"/>
        <a:ext cx="3466510" cy="1059207"/>
      </dsp:txXfrm>
    </dsp:sp>
    <dsp:sp modelId="{5B410B22-4D1E-4AD6-87B4-88AE6E0947D8}">
      <dsp:nvSpPr>
        <dsp:cNvPr id="0" name=""/>
        <dsp:cNvSpPr/>
      </dsp:nvSpPr>
      <dsp:spPr>
        <a:xfrm>
          <a:off x="7907198" y="1089502"/>
          <a:ext cx="3466510" cy="17513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Founded in 2011 </a:t>
          </a:r>
          <a:endParaRPr lang="en-IN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9% of market</a:t>
          </a:r>
          <a:endParaRPr lang="en-IN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52$ per instance</a:t>
          </a:r>
          <a:endParaRPr lang="en-IN" sz="2900" kern="1200" dirty="0"/>
        </a:p>
      </dsp:txBody>
      <dsp:txXfrm>
        <a:off x="7907198" y="1089502"/>
        <a:ext cx="3466510" cy="1751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15D4B-1B8B-4A8E-B8A9-51F2B07E8063}">
      <dsp:nvSpPr>
        <dsp:cNvPr id="0" name=""/>
        <dsp:cNvSpPr/>
      </dsp:nvSpPr>
      <dsp:spPr>
        <a:xfrm>
          <a:off x="365453" y="2554"/>
          <a:ext cx="2901140" cy="11604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35560" rIns="0" bIns="355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AWS</a:t>
          </a:r>
          <a:endParaRPr lang="en-IN" sz="5600" kern="1200"/>
        </a:p>
      </dsp:txBody>
      <dsp:txXfrm>
        <a:off x="945681" y="2554"/>
        <a:ext cx="1740684" cy="1160456"/>
      </dsp:txXfrm>
    </dsp:sp>
    <dsp:sp modelId="{47B0A6FA-D86D-4B4C-930F-35F76F747950}">
      <dsp:nvSpPr>
        <dsp:cNvPr id="0" name=""/>
        <dsp:cNvSpPr/>
      </dsp:nvSpPr>
      <dsp:spPr>
        <a:xfrm>
          <a:off x="2889445" y="101193"/>
          <a:ext cx="2407946" cy="9631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Netflix</a:t>
          </a:r>
          <a:endParaRPr lang="en-IN" sz="2800" kern="1200"/>
        </a:p>
      </dsp:txBody>
      <dsp:txXfrm>
        <a:off x="3371034" y="101193"/>
        <a:ext cx="1444768" cy="963178"/>
      </dsp:txXfrm>
    </dsp:sp>
    <dsp:sp modelId="{2F4BFF8F-F863-4E3E-8E43-A1A2A9328629}">
      <dsp:nvSpPr>
        <dsp:cNvPr id="0" name=""/>
        <dsp:cNvSpPr/>
      </dsp:nvSpPr>
      <dsp:spPr>
        <a:xfrm>
          <a:off x="4960279" y="101193"/>
          <a:ext cx="2407946" cy="9631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Coursera</a:t>
          </a:r>
          <a:endParaRPr lang="en-IN" sz="2800" kern="1200"/>
        </a:p>
      </dsp:txBody>
      <dsp:txXfrm>
        <a:off x="5441868" y="101193"/>
        <a:ext cx="1444768" cy="963178"/>
      </dsp:txXfrm>
    </dsp:sp>
    <dsp:sp modelId="{167CAE64-79DB-4C2A-93A3-222C5FF8B1D7}">
      <dsp:nvSpPr>
        <dsp:cNvPr id="0" name=""/>
        <dsp:cNvSpPr/>
      </dsp:nvSpPr>
      <dsp:spPr>
        <a:xfrm>
          <a:off x="7031113" y="101193"/>
          <a:ext cx="2407946" cy="9631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Airbnb</a:t>
          </a:r>
          <a:endParaRPr lang="en-IN" sz="2800" kern="1200"/>
        </a:p>
      </dsp:txBody>
      <dsp:txXfrm>
        <a:off x="7512702" y="101193"/>
        <a:ext cx="1444768" cy="963178"/>
      </dsp:txXfrm>
    </dsp:sp>
    <dsp:sp modelId="{D4D68F17-7F3B-4CB8-B22B-15452A5C41D6}">
      <dsp:nvSpPr>
        <dsp:cNvPr id="0" name=""/>
        <dsp:cNvSpPr/>
      </dsp:nvSpPr>
      <dsp:spPr>
        <a:xfrm>
          <a:off x="365453" y="1325474"/>
          <a:ext cx="2901140" cy="11604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35560" rIns="0" bIns="355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Azure</a:t>
          </a:r>
          <a:endParaRPr lang="en-IN" sz="5600" kern="1200"/>
        </a:p>
      </dsp:txBody>
      <dsp:txXfrm>
        <a:off x="945681" y="1325474"/>
        <a:ext cx="1740684" cy="1160456"/>
      </dsp:txXfrm>
    </dsp:sp>
    <dsp:sp modelId="{07410C56-A6C7-45B3-AB41-7177AB4BCB5B}">
      <dsp:nvSpPr>
        <dsp:cNvPr id="0" name=""/>
        <dsp:cNvSpPr/>
      </dsp:nvSpPr>
      <dsp:spPr>
        <a:xfrm>
          <a:off x="2889445" y="1424113"/>
          <a:ext cx="2407946" cy="9631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Bosch</a:t>
          </a:r>
          <a:endParaRPr lang="en-IN" sz="2800" kern="1200"/>
        </a:p>
      </dsp:txBody>
      <dsp:txXfrm>
        <a:off x="3371034" y="1424113"/>
        <a:ext cx="1444768" cy="963178"/>
      </dsp:txXfrm>
    </dsp:sp>
    <dsp:sp modelId="{DAA4FAA9-85AC-4A39-9FF9-E9ABACDC87E5}">
      <dsp:nvSpPr>
        <dsp:cNvPr id="0" name=""/>
        <dsp:cNvSpPr/>
      </dsp:nvSpPr>
      <dsp:spPr>
        <a:xfrm>
          <a:off x="4960279" y="1424113"/>
          <a:ext cx="2407946" cy="9631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Audi</a:t>
          </a:r>
          <a:endParaRPr lang="en-IN" sz="2800" kern="1200"/>
        </a:p>
      </dsp:txBody>
      <dsp:txXfrm>
        <a:off x="5441868" y="1424113"/>
        <a:ext cx="1444768" cy="963178"/>
      </dsp:txXfrm>
    </dsp:sp>
    <dsp:sp modelId="{1D29B23F-A16A-4C6F-9614-AB31001D5A6F}">
      <dsp:nvSpPr>
        <dsp:cNvPr id="0" name=""/>
        <dsp:cNvSpPr/>
      </dsp:nvSpPr>
      <dsp:spPr>
        <a:xfrm>
          <a:off x="7031113" y="1424113"/>
          <a:ext cx="2407946" cy="9631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Starbucks</a:t>
          </a:r>
          <a:endParaRPr lang="en-IN" sz="2800" kern="1200"/>
        </a:p>
      </dsp:txBody>
      <dsp:txXfrm>
        <a:off x="7512702" y="1424113"/>
        <a:ext cx="1444768" cy="963178"/>
      </dsp:txXfrm>
    </dsp:sp>
    <dsp:sp modelId="{10E2DBFB-9B48-4FD9-849D-5E97A717F6A2}">
      <dsp:nvSpPr>
        <dsp:cNvPr id="0" name=""/>
        <dsp:cNvSpPr/>
      </dsp:nvSpPr>
      <dsp:spPr>
        <a:xfrm>
          <a:off x="365453" y="2648394"/>
          <a:ext cx="2901140" cy="11604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35560" rIns="0" bIns="355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GCP</a:t>
          </a:r>
          <a:endParaRPr lang="en-IN" sz="5600" kern="1200"/>
        </a:p>
      </dsp:txBody>
      <dsp:txXfrm>
        <a:off x="945681" y="2648394"/>
        <a:ext cx="1740684" cy="1160456"/>
      </dsp:txXfrm>
    </dsp:sp>
    <dsp:sp modelId="{ED9B768D-3C14-41E5-A20B-0BC7D2A7CD54}">
      <dsp:nvSpPr>
        <dsp:cNvPr id="0" name=""/>
        <dsp:cNvSpPr/>
      </dsp:nvSpPr>
      <dsp:spPr>
        <a:xfrm>
          <a:off x="2889445" y="2747033"/>
          <a:ext cx="2407946" cy="9631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Toyota</a:t>
          </a:r>
          <a:endParaRPr lang="en-IN" sz="2800" kern="1200"/>
        </a:p>
      </dsp:txBody>
      <dsp:txXfrm>
        <a:off x="3371034" y="2747033"/>
        <a:ext cx="1444768" cy="963178"/>
      </dsp:txXfrm>
    </dsp:sp>
    <dsp:sp modelId="{994E508B-F79A-4DDF-89E0-FAF6AB8B825B}">
      <dsp:nvSpPr>
        <dsp:cNvPr id="0" name=""/>
        <dsp:cNvSpPr/>
      </dsp:nvSpPr>
      <dsp:spPr>
        <a:xfrm>
          <a:off x="4960279" y="2747033"/>
          <a:ext cx="2407946" cy="9631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Spotify</a:t>
          </a:r>
          <a:endParaRPr lang="en-IN" sz="2800" kern="1200"/>
        </a:p>
      </dsp:txBody>
      <dsp:txXfrm>
        <a:off x="5441868" y="2747033"/>
        <a:ext cx="1444768" cy="963178"/>
      </dsp:txXfrm>
    </dsp:sp>
    <dsp:sp modelId="{4198368C-FE9E-4FA8-AF0F-0F09FFD6E95B}">
      <dsp:nvSpPr>
        <dsp:cNvPr id="0" name=""/>
        <dsp:cNvSpPr/>
      </dsp:nvSpPr>
      <dsp:spPr>
        <a:xfrm>
          <a:off x="7031113" y="2747033"/>
          <a:ext cx="2407946" cy="9631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Paypal</a:t>
          </a:r>
        </a:p>
      </dsp:txBody>
      <dsp:txXfrm>
        <a:off x="7512702" y="2747033"/>
        <a:ext cx="1444768" cy="963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11/23/2023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11/23/2023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1367" y="1964267"/>
            <a:ext cx="7195852" cy="2421464"/>
          </a:xfrm>
        </p:spPr>
        <p:txBody>
          <a:bodyPr anchor="b">
            <a:normAutofit/>
          </a:bodyPr>
          <a:lstStyle>
            <a:lvl1pPr algn="r">
              <a:defRPr sz="4799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1367" y="4385733"/>
            <a:ext cx="7195852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799" cap="all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0232" y="5870576"/>
            <a:ext cx="1599783" cy="377825"/>
          </a:xfrm>
        </p:spPr>
        <p:txBody>
          <a:bodyPr/>
          <a:lstStyle/>
          <a:p>
            <a:fld id="{2E8575A5-706F-4DE6-91F0-B05A7EC9487F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1367" y="5870576"/>
            <a:ext cx="4892684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6196" y="5870576"/>
            <a:ext cx="551023" cy="377825"/>
          </a:xfrm>
        </p:spPr>
        <p:txBody>
          <a:bodyPr/>
          <a:lstStyle/>
          <a:p>
            <a:fld id="{B300795B-988B-4366-83D5-60C384F89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014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4732865"/>
            <a:ext cx="1012878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243" y="932112"/>
            <a:ext cx="8757546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5299603"/>
            <a:ext cx="10128789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3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3" y="609602"/>
            <a:ext cx="10128789" cy="3124199"/>
          </a:xfrm>
        </p:spPr>
        <p:txBody>
          <a:bodyPr anchor="ctr">
            <a:normAutofit/>
          </a:bodyPr>
          <a:lstStyle>
            <a:lvl1pPr algn="l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1" y="4343400"/>
            <a:ext cx="1012879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78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5201" y="274320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148" y="823337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009" y="609602"/>
            <a:ext cx="9547912" cy="2743199"/>
          </a:xfrm>
        </p:spPr>
        <p:txBody>
          <a:bodyPr anchor="ctr">
            <a:normAutofit/>
          </a:bodyPr>
          <a:lstStyle>
            <a:lvl1pPr algn="l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589" y="3352800"/>
            <a:ext cx="933675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287" y="4343400"/>
            <a:ext cx="1014972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4" y="3308581"/>
            <a:ext cx="10128787" cy="1468800"/>
          </a:xfrm>
        </p:spPr>
        <p:txBody>
          <a:bodyPr anchor="b">
            <a:normAutofit/>
          </a:bodyPr>
          <a:lstStyle>
            <a:lvl1pPr algn="l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2" y="4777381"/>
            <a:ext cx="1012878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7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5201" y="274320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148" y="823337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009" y="609602"/>
            <a:ext cx="9547912" cy="2743199"/>
          </a:xfrm>
        </p:spPr>
        <p:txBody>
          <a:bodyPr anchor="ctr">
            <a:normAutofit/>
          </a:bodyPr>
          <a:lstStyle>
            <a:lvl1pPr algn="l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621" y="3886200"/>
            <a:ext cx="10132797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0" y="4775200"/>
            <a:ext cx="10132797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22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3" y="609602"/>
            <a:ext cx="1012878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622" y="3505200"/>
            <a:ext cx="1012879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1" y="4343400"/>
            <a:ext cx="1012879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05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623" y="609601"/>
            <a:ext cx="10128787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5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6420" y="609600"/>
            <a:ext cx="2157990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2" y="609600"/>
            <a:ext cx="783007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18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90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3308581"/>
            <a:ext cx="10128789" cy="1468800"/>
          </a:xfrm>
        </p:spPr>
        <p:txBody>
          <a:bodyPr anchor="b"/>
          <a:lstStyle>
            <a:lvl1pPr algn="l">
              <a:defRPr sz="3999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0" y="4777381"/>
            <a:ext cx="101287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 cap="all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5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623" y="2142067"/>
            <a:ext cx="4994033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0379" y="2142068"/>
            <a:ext cx="4994031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49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416" y="2218267"/>
            <a:ext cx="470782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623" y="2870201"/>
            <a:ext cx="4995622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6" y="2226734"/>
            <a:ext cx="472158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1967" y="2870201"/>
            <a:ext cx="499403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86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05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79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2074333"/>
            <a:ext cx="3679926" cy="1371600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991" y="609601"/>
            <a:ext cx="6167419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3445933"/>
            <a:ext cx="3679926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08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1600200"/>
            <a:ext cx="6163048" cy="1371600"/>
          </a:xfrm>
        </p:spPr>
        <p:txBody>
          <a:bodyPr anchor="b">
            <a:normAutofit/>
          </a:bodyPr>
          <a:lstStyle>
            <a:lvl1pPr algn="l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4290" y="914400"/>
            <a:ext cx="328012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2971800"/>
            <a:ext cx="6163048" cy="1828800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09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623" y="609601"/>
            <a:ext cx="10128787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3" y="2142068"/>
            <a:ext cx="10128787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7423" y="5870576"/>
            <a:ext cx="159978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F41C87-7AD9-4845-A077-840E4A0F3F06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622" y="5870576"/>
            <a:ext cx="782562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3387" y="5870576"/>
            <a:ext cx="55102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49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FE3208-9FD8-4883-AB1F-FF214491B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E5EC71-6645-4F98-85CD-71B3EA389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91" b="24173"/>
          <a:stretch>
            <a:fillRect/>
          </a:stretch>
        </p:blipFill>
        <p:spPr>
          <a:xfrm>
            <a:off x="0" y="0"/>
            <a:ext cx="9576934" cy="5264678"/>
          </a:xfrm>
          <a:custGeom>
            <a:avLst/>
            <a:gdLst>
              <a:gd name="connsiteX0" fmla="*/ 1067284 w 9459686"/>
              <a:gd name="connsiteY0" fmla="*/ 4740916 h 5198870"/>
              <a:gd name="connsiteX1" fmla="*/ 936171 w 9459686"/>
              <a:gd name="connsiteY1" fmla="*/ 4800600 h 5198870"/>
              <a:gd name="connsiteX2" fmla="*/ 925286 w 9459686"/>
              <a:gd name="connsiteY2" fmla="*/ 4855029 h 5198870"/>
              <a:gd name="connsiteX3" fmla="*/ 914400 w 9459686"/>
              <a:gd name="connsiteY3" fmla="*/ 4898571 h 5198870"/>
              <a:gd name="connsiteX4" fmla="*/ 925286 w 9459686"/>
              <a:gd name="connsiteY4" fmla="*/ 4985657 h 5198870"/>
              <a:gd name="connsiteX5" fmla="*/ 914400 w 9459686"/>
              <a:gd name="connsiteY5" fmla="*/ 5029200 h 5198870"/>
              <a:gd name="connsiteX6" fmla="*/ 881743 w 9459686"/>
              <a:gd name="connsiteY6" fmla="*/ 5018314 h 5198870"/>
              <a:gd name="connsiteX7" fmla="*/ 827314 w 9459686"/>
              <a:gd name="connsiteY7" fmla="*/ 4985657 h 5198870"/>
              <a:gd name="connsiteX8" fmla="*/ 794657 w 9459686"/>
              <a:gd name="connsiteY8" fmla="*/ 4963886 h 5198870"/>
              <a:gd name="connsiteX9" fmla="*/ 718457 w 9459686"/>
              <a:gd name="connsiteY9" fmla="*/ 4942114 h 5198870"/>
              <a:gd name="connsiteX10" fmla="*/ 664029 w 9459686"/>
              <a:gd name="connsiteY10" fmla="*/ 4898571 h 5198870"/>
              <a:gd name="connsiteX11" fmla="*/ 653143 w 9459686"/>
              <a:gd name="connsiteY11" fmla="*/ 4865914 h 5198870"/>
              <a:gd name="connsiteX12" fmla="*/ 609600 w 9459686"/>
              <a:gd name="connsiteY12" fmla="*/ 4822371 h 5198870"/>
              <a:gd name="connsiteX13" fmla="*/ 576943 w 9459686"/>
              <a:gd name="connsiteY13" fmla="*/ 4789714 h 5198870"/>
              <a:gd name="connsiteX14" fmla="*/ 337457 w 9459686"/>
              <a:gd name="connsiteY14" fmla="*/ 4800600 h 5198870"/>
              <a:gd name="connsiteX15" fmla="*/ 304800 w 9459686"/>
              <a:gd name="connsiteY15" fmla="*/ 4811486 h 5198870"/>
              <a:gd name="connsiteX16" fmla="*/ 272143 w 9459686"/>
              <a:gd name="connsiteY16" fmla="*/ 4833257 h 5198870"/>
              <a:gd name="connsiteX17" fmla="*/ 261257 w 9459686"/>
              <a:gd name="connsiteY17" fmla="*/ 5040086 h 5198870"/>
              <a:gd name="connsiteX18" fmla="*/ 337457 w 9459686"/>
              <a:gd name="connsiteY18" fmla="*/ 5105400 h 5198870"/>
              <a:gd name="connsiteX19" fmla="*/ 402771 w 9459686"/>
              <a:gd name="connsiteY19" fmla="*/ 5127171 h 5198870"/>
              <a:gd name="connsiteX20" fmla="*/ 1088571 w 9459686"/>
              <a:gd name="connsiteY20" fmla="*/ 5116286 h 5198870"/>
              <a:gd name="connsiteX21" fmla="*/ 1153886 w 9459686"/>
              <a:gd name="connsiteY21" fmla="*/ 5094514 h 5198870"/>
              <a:gd name="connsiteX22" fmla="*/ 1219200 w 9459686"/>
              <a:gd name="connsiteY22" fmla="*/ 5072743 h 5198870"/>
              <a:gd name="connsiteX23" fmla="*/ 1251857 w 9459686"/>
              <a:gd name="connsiteY23" fmla="*/ 5061857 h 5198870"/>
              <a:gd name="connsiteX24" fmla="*/ 1404257 w 9459686"/>
              <a:gd name="connsiteY24" fmla="*/ 5040086 h 5198870"/>
              <a:gd name="connsiteX25" fmla="*/ 1432274 w 9459686"/>
              <a:gd name="connsiteY25" fmla="*/ 5021520 h 5198870"/>
              <a:gd name="connsiteX26" fmla="*/ 1440075 w 9459686"/>
              <a:gd name="connsiteY26" fmla="*/ 5016455 h 5198870"/>
              <a:gd name="connsiteX27" fmla="*/ 1440081 w 9459686"/>
              <a:gd name="connsiteY27" fmla="*/ 5016452 h 5198870"/>
              <a:gd name="connsiteX28" fmla="*/ 1444260 w 9459686"/>
              <a:gd name="connsiteY28" fmla="*/ 5013737 h 5198870"/>
              <a:gd name="connsiteX29" fmla="*/ 1440075 w 9459686"/>
              <a:gd name="connsiteY29" fmla="*/ 5016455 h 5198870"/>
              <a:gd name="connsiteX30" fmla="*/ 1431597 w 9459686"/>
              <a:gd name="connsiteY30" fmla="*/ 5020098 h 5198870"/>
              <a:gd name="connsiteX31" fmla="*/ 1458686 w 9459686"/>
              <a:gd name="connsiteY31" fmla="*/ 4996543 h 5198870"/>
              <a:gd name="connsiteX32" fmla="*/ 1502229 w 9459686"/>
              <a:gd name="connsiteY32" fmla="*/ 4953000 h 5198870"/>
              <a:gd name="connsiteX33" fmla="*/ 1447800 w 9459686"/>
              <a:gd name="connsiteY33" fmla="*/ 4931229 h 5198870"/>
              <a:gd name="connsiteX34" fmla="*/ 1382486 w 9459686"/>
              <a:gd name="connsiteY34" fmla="*/ 4855029 h 5198870"/>
              <a:gd name="connsiteX35" fmla="*/ 1338943 w 9459686"/>
              <a:gd name="connsiteY35" fmla="*/ 4789714 h 5198870"/>
              <a:gd name="connsiteX36" fmla="*/ 1219200 w 9459686"/>
              <a:gd name="connsiteY36" fmla="*/ 4757057 h 5198870"/>
              <a:gd name="connsiteX37" fmla="*/ 1067284 w 9459686"/>
              <a:gd name="connsiteY37" fmla="*/ 4740916 h 5198870"/>
              <a:gd name="connsiteX38" fmla="*/ 1948543 w 9459686"/>
              <a:gd name="connsiteY38" fmla="*/ 4669971 h 5198870"/>
              <a:gd name="connsiteX39" fmla="*/ 1763486 w 9459686"/>
              <a:gd name="connsiteY39" fmla="*/ 4680857 h 5198870"/>
              <a:gd name="connsiteX40" fmla="*/ 1698171 w 9459686"/>
              <a:gd name="connsiteY40" fmla="*/ 4702629 h 5198870"/>
              <a:gd name="connsiteX41" fmla="*/ 1654629 w 9459686"/>
              <a:gd name="connsiteY41" fmla="*/ 4713514 h 5198870"/>
              <a:gd name="connsiteX42" fmla="*/ 1589314 w 9459686"/>
              <a:gd name="connsiteY42" fmla="*/ 4735286 h 5198870"/>
              <a:gd name="connsiteX43" fmla="*/ 1469571 w 9459686"/>
              <a:gd name="connsiteY43" fmla="*/ 4767943 h 5198870"/>
              <a:gd name="connsiteX44" fmla="*/ 1447800 w 9459686"/>
              <a:gd name="connsiteY44" fmla="*/ 4833257 h 5198870"/>
              <a:gd name="connsiteX45" fmla="*/ 1458686 w 9459686"/>
              <a:gd name="connsiteY45" fmla="*/ 4898571 h 5198870"/>
              <a:gd name="connsiteX46" fmla="*/ 1502229 w 9459686"/>
              <a:gd name="connsiteY46" fmla="*/ 4942114 h 5198870"/>
              <a:gd name="connsiteX47" fmla="*/ 1524000 w 9459686"/>
              <a:gd name="connsiteY47" fmla="*/ 4963886 h 5198870"/>
              <a:gd name="connsiteX48" fmla="*/ 1926771 w 9459686"/>
              <a:gd name="connsiteY48" fmla="*/ 5018314 h 5198870"/>
              <a:gd name="connsiteX49" fmla="*/ 2013857 w 9459686"/>
              <a:gd name="connsiteY49" fmla="*/ 5040086 h 5198870"/>
              <a:gd name="connsiteX50" fmla="*/ 2035629 w 9459686"/>
              <a:gd name="connsiteY50" fmla="*/ 5061857 h 5198870"/>
              <a:gd name="connsiteX51" fmla="*/ 2024743 w 9459686"/>
              <a:gd name="connsiteY51" fmla="*/ 4887686 h 5198870"/>
              <a:gd name="connsiteX52" fmla="*/ 2002971 w 9459686"/>
              <a:gd name="connsiteY52" fmla="*/ 4822371 h 5198870"/>
              <a:gd name="connsiteX53" fmla="*/ 1992086 w 9459686"/>
              <a:gd name="connsiteY53" fmla="*/ 4789714 h 5198870"/>
              <a:gd name="connsiteX54" fmla="*/ 1981200 w 9459686"/>
              <a:gd name="connsiteY54" fmla="*/ 4735286 h 5198870"/>
              <a:gd name="connsiteX55" fmla="*/ 1959429 w 9459686"/>
              <a:gd name="connsiteY55" fmla="*/ 4702629 h 5198870"/>
              <a:gd name="connsiteX56" fmla="*/ 1948543 w 9459686"/>
              <a:gd name="connsiteY56" fmla="*/ 4669971 h 5198870"/>
              <a:gd name="connsiteX57" fmla="*/ 0 w 9459686"/>
              <a:gd name="connsiteY57" fmla="*/ 0 h 5198870"/>
              <a:gd name="connsiteX58" fmla="*/ 9459686 w 9459686"/>
              <a:gd name="connsiteY58" fmla="*/ 0 h 5198870"/>
              <a:gd name="connsiteX59" fmla="*/ 9459686 w 9459686"/>
              <a:gd name="connsiteY59" fmla="*/ 5198870 h 5198870"/>
              <a:gd name="connsiteX60" fmla="*/ 4221370 w 9459686"/>
              <a:gd name="connsiteY60" fmla="*/ 5198870 h 5198870"/>
              <a:gd name="connsiteX61" fmla="*/ 4223659 w 9459686"/>
              <a:gd name="connsiteY61" fmla="*/ 5176158 h 5198870"/>
              <a:gd name="connsiteX62" fmla="*/ 3369129 w 9459686"/>
              <a:gd name="connsiteY62" fmla="*/ 4321629 h 5198870"/>
              <a:gd name="connsiteX63" fmla="*/ 2514600 w 9459686"/>
              <a:gd name="connsiteY63" fmla="*/ 5176158 h 5198870"/>
              <a:gd name="connsiteX64" fmla="*/ 2516890 w 9459686"/>
              <a:gd name="connsiteY64" fmla="*/ 5198870 h 5198870"/>
              <a:gd name="connsiteX65" fmla="*/ 0 w 9459686"/>
              <a:gd name="connsiteY65" fmla="*/ 5198870 h 519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9459686" h="5198870">
                <a:moveTo>
                  <a:pt x="1067284" y="4740916"/>
                </a:moveTo>
                <a:cubicBezTo>
                  <a:pt x="1009733" y="4738469"/>
                  <a:pt x="955649" y="4748660"/>
                  <a:pt x="936171" y="4800600"/>
                </a:cubicBezTo>
                <a:cubicBezTo>
                  <a:pt x="929674" y="4817924"/>
                  <a:pt x="929300" y="4836967"/>
                  <a:pt x="925286" y="4855029"/>
                </a:cubicBezTo>
                <a:cubicBezTo>
                  <a:pt x="922041" y="4869633"/>
                  <a:pt x="918029" y="4884057"/>
                  <a:pt x="914400" y="4898571"/>
                </a:cubicBezTo>
                <a:cubicBezTo>
                  <a:pt x="918029" y="4927600"/>
                  <a:pt x="925286" y="4956402"/>
                  <a:pt x="925286" y="4985657"/>
                </a:cubicBezTo>
                <a:cubicBezTo>
                  <a:pt x="925286" y="5000618"/>
                  <a:pt x="926369" y="5020223"/>
                  <a:pt x="914400" y="5029200"/>
                </a:cubicBezTo>
                <a:cubicBezTo>
                  <a:pt x="905220" y="5036085"/>
                  <a:pt x="892629" y="5021943"/>
                  <a:pt x="881743" y="5018314"/>
                </a:cubicBezTo>
                <a:cubicBezTo>
                  <a:pt x="839217" y="4975790"/>
                  <a:pt x="883839" y="5013920"/>
                  <a:pt x="827314" y="4985657"/>
                </a:cubicBezTo>
                <a:cubicBezTo>
                  <a:pt x="815612" y="4979806"/>
                  <a:pt x="806359" y="4969737"/>
                  <a:pt x="794657" y="4963886"/>
                </a:cubicBezTo>
                <a:cubicBezTo>
                  <a:pt x="779039" y="4956077"/>
                  <a:pt x="732410" y="4945602"/>
                  <a:pt x="718457" y="4942114"/>
                </a:cubicBezTo>
                <a:cubicBezTo>
                  <a:pt x="703622" y="4932224"/>
                  <a:pt x="674371" y="4915808"/>
                  <a:pt x="664029" y="4898571"/>
                </a:cubicBezTo>
                <a:cubicBezTo>
                  <a:pt x="658125" y="4888732"/>
                  <a:pt x="659812" y="4875251"/>
                  <a:pt x="653143" y="4865914"/>
                </a:cubicBezTo>
                <a:cubicBezTo>
                  <a:pt x="641212" y="4849211"/>
                  <a:pt x="624114" y="4836885"/>
                  <a:pt x="609600" y="4822371"/>
                </a:cubicBezTo>
                <a:lnTo>
                  <a:pt x="576943" y="4789714"/>
                </a:lnTo>
                <a:cubicBezTo>
                  <a:pt x="497114" y="4793343"/>
                  <a:pt x="417114" y="4794227"/>
                  <a:pt x="337457" y="4800600"/>
                </a:cubicBezTo>
                <a:cubicBezTo>
                  <a:pt x="326019" y="4801515"/>
                  <a:pt x="315063" y="4806354"/>
                  <a:pt x="304800" y="4811486"/>
                </a:cubicBezTo>
                <a:cubicBezTo>
                  <a:pt x="293098" y="4817337"/>
                  <a:pt x="283029" y="4826000"/>
                  <a:pt x="272143" y="4833257"/>
                </a:cubicBezTo>
                <a:cubicBezTo>
                  <a:pt x="244611" y="4915851"/>
                  <a:pt x="229642" y="4932595"/>
                  <a:pt x="261257" y="5040086"/>
                </a:cubicBezTo>
                <a:cubicBezTo>
                  <a:pt x="265314" y="5053879"/>
                  <a:pt x="318785" y="5097101"/>
                  <a:pt x="337457" y="5105400"/>
                </a:cubicBezTo>
                <a:cubicBezTo>
                  <a:pt x="358428" y="5114720"/>
                  <a:pt x="402771" y="5127171"/>
                  <a:pt x="402771" y="5127171"/>
                </a:cubicBezTo>
                <a:cubicBezTo>
                  <a:pt x="631371" y="5123543"/>
                  <a:pt x="860158" y="5126217"/>
                  <a:pt x="1088571" y="5116286"/>
                </a:cubicBezTo>
                <a:cubicBezTo>
                  <a:pt x="1111499" y="5115289"/>
                  <a:pt x="1132114" y="5101771"/>
                  <a:pt x="1153886" y="5094514"/>
                </a:cubicBezTo>
                <a:lnTo>
                  <a:pt x="1219200" y="5072743"/>
                </a:lnTo>
                <a:cubicBezTo>
                  <a:pt x="1230086" y="5069114"/>
                  <a:pt x="1240605" y="5064107"/>
                  <a:pt x="1251857" y="5061857"/>
                </a:cubicBezTo>
                <a:cubicBezTo>
                  <a:pt x="1338506" y="5044527"/>
                  <a:pt x="1287897" y="5053014"/>
                  <a:pt x="1404257" y="5040086"/>
                </a:cubicBezTo>
                <a:cubicBezTo>
                  <a:pt x="1416822" y="5031710"/>
                  <a:pt x="1425884" y="5025716"/>
                  <a:pt x="1432274" y="5021520"/>
                </a:cubicBezTo>
                <a:lnTo>
                  <a:pt x="1440075" y="5016455"/>
                </a:lnTo>
                <a:lnTo>
                  <a:pt x="1440081" y="5016452"/>
                </a:lnTo>
                <a:cubicBezTo>
                  <a:pt x="1444407" y="5013829"/>
                  <a:pt x="1448015" y="5011361"/>
                  <a:pt x="1444260" y="5013737"/>
                </a:cubicBezTo>
                <a:lnTo>
                  <a:pt x="1440075" y="5016455"/>
                </a:lnTo>
                <a:lnTo>
                  <a:pt x="1431597" y="5020098"/>
                </a:lnTo>
                <a:cubicBezTo>
                  <a:pt x="1432483" y="5018343"/>
                  <a:pt x="1439297" y="5012055"/>
                  <a:pt x="1458686" y="4996543"/>
                </a:cubicBezTo>
                <a:cubicBezTo>
                  <a:pt x="1502472" y="4961514"/>
                  <a:pt x="1482777" y="4991903"/>
                  <a:pt x="1502229" y="4953000"/>
                </a:cubicBezTo>
                <a:lnTo>
                  <a:pt x="1447800" y="4931229"/>
                </a:lnTo>
                <a:cubicBezTo>
                  <a:pt x="1426029" y="4905829"/>
                  <a:pt x="1402883" y="4881545"/>
                  <a:pt x="1382486" y="4855029"/>
                </a:cubicBezTo>
                <a:cubicBezTo>
                  <a:pt x="1366532" y="4834289"/>
                  <a:pt x="1363766" y="4797988"/>
                  <a:pt x="1338943" y="4789714"/>
                </a:cubicBezTo>
                <a:cubicBezTo>
                  <a:pt x="1256076" y="4762092"/>
                  <a:pt x="1296132" y="4772444"/>
                  <a:pt x="1219200" y="4757057"/>
                </a:cubicBezTo>
                <a:cubicBezTo>
                  <a:pt x="1185854" y="4758447"/>
                  <a:pt x="1124836" y="4743362"/>
                  <a:pt x="1067284" y="4740916"/>
                </a:cubicBezTo>
                <a:close/>
                <a:moveTo>
                  <a:pt x="1948543" y="4669971"/>
                </a:moveTo>
                <a:cubicBezTo>
                  <a:pt x="1886857" y="4673600"/>
                  <a:pt x="1824759" y="4672865"/>
                  <a:pt x="1763486" y="4680857"/>
                </a:cubicBezTo>
                <a:cubicBezTo>
                  <a:pt x="1740729" y="4683825"/>
                  <a:pt x="1720435" y="4697063"/>
                  <a:pt x="1698171" y="4702629"/>
                </a:cubicBezTo>
                <a:cubicBezTo>
                  <a:pt x="1683657" y="4706257"/>
                  <a:pt x="1668959" y="4709215"/>
                  <a:pt x="1654629" y="4713514"/>
                </a:cubicBezTo>
                <a:cubicBezTo>
                  <a:pt x="1632647" y="4720108"/>
                  <a:pt x="1611578" y="4729720"/>
                  <a:pt x="1589314" y="4735286"/>
                </a:cubicBezTo>
                <a:cubicBezTo>
                  <a:pt x="1491097" y="4759840"/>
                  <a:pt x="1530615" y="4747595"/>
                  <a:pt x="1469571" y="4767943"/>
                </a:cubicBezTo>
                <a:cubicBezTo>
                  <a:pt x="1462314" y="4789714"/>
                  <a:pt x="1444027" y="4810620"/>
                  <a:pt x="1447800" y="4833257"/>
                </a:cubicBezTo>
                <a:cubicBezTo>
                  <a:pt x="1451429" y="4855028"/>
                  <a:pt x="1448815" y="4878830"/>
                  <a:pt x="1458686" y="4898571"/>
                </a:cubicBezTo>
                <a:cubicBezTo>
                  <a:pt x="1467866" y="4916930"/>
                  <a:pt x="1487715" y="4927600"/>
                  <a:pt x="1502229" y="4942114"/>
                </a:cubicBezTo>
                <a:cubicBezTo>
                  <a:pt x="1509486" y="4949371"/>
                  <a:pt x="1515461" y="4958193"/>
                  <a:pt x="1524000" y="4963886"/>
                </a:cubicBezTo>
                <a:cubicBezTo>
                  <a:pt x="1682956" y="5069858"/>
                  <a:pt x="1563162" y="5006585"/>
                  <a:pt x="1926771" y="5018314"/>
                </a:cubicBezTo>
                <a:cubicBezTo>
                  <a:pt x="1934624" y="5019885"/>
                  <a:pt x="1999510" y="5030522"/>
                  <a:pt x="2013857" y="5040086"/>
                </a:cubicBezTo>
                <a:cubicBezTo>
                  <a:pt x="2016876" y="5042099"/>
                  <a:pt x="2032000" y="5058229"/>
                  <a:pt x="2035629" y="5061857"/>
                </a:cubicBezTo>
                <a:cubicBezTo>
                  <a:pt x="2032000" y="5003800"/>
                  <a:pt x="2032603" y="4945323"/>
                  <a:pt x="2024743" y="4887686"/>
                </a:cubicBezTo>
                <a:cubicBezTo>
                  <a:pt x="2021642" y="4864947"/>
                  <a:pt x="2010228" y="4844143"/>
                  <a:pt x="2002971" y="4822371"/>
                </a:cubicBezTo>
                <a:cubicBezTo>
                  <a:pt x="1999342" y="4811485"/>
                  <a:pt x="1994336" y="4800966"/>
                  <a:pt x="1992086" y="4789714"/>
                </a:cubicBezTo>
                <a:cubicBezTo>
                  <a:pt x="1988457" y="4771571"/>
                  <a:pt x="1987697" y="4752610"/>
                  <a:pt x="1981200" y="4735286"/>
                </a:cubicBezTo>
                <a:cubicBezTo>
                  <a:pt x="1976606" y="4723036"/>
                  <a:pt x="1965280" y="4714331"/>
                  <a:pt x="1959429" y="4702629"/>
                </a:cubicBezTo>
                <a:cubicBezTo>
                  <a:pt x="1954297" y="4692366"/>
                  <a:pt x="1952172" y="4680857"/>
                  <a:pt x="1948543" y="4669971"/>
                </a:cubicBezTo>
                <a:close/>
                <a:moveTo>
                  <a:pt x="0" y="0"/>
                </a:moveTo>
                <a:lnTo>
                  <a:pt x="9459686" y="0"/>
                </a:lnTo>
                <a:lnTo>
                  <a:pt x="9459686" y="5198870"/>
                </a:lnTo>
                <a:lnTo>
                  <a:pt x="4221370" y="5198870"/>
                </a:lnTo>
                <a:lnTo>
                  <a:pt x="4223659" y="5176158"/>
                </a:lnTo>
                <a:cubicBezTo>
                  <a:pt x="4223659" y="4704215"/>
                  <a:pt x="3841072" y="4321629"/>
                  <a:pt x="3369129" y="4321629"/>
                </a:cubicBezTo>
                <a:cubicBezTo>
                  <a:pt x="2897186" y="4321629"/>
                  <a:pt x="2514600" y="4704215"/>
                  <a:pt x="2514600" y="5176158"/>
                </a:cubicBezTo>
                <a:lnTo>
                  <a:pt x="2516890" y="5198870"/>
                </a:lnTo>
                <a:lnTo>
                  <a:pt x="0" y="5198870"/>
                </a:lnTo>
                <a:close/>
              </a:path>
            </a:pathLst>
          </a:cu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31606" y="643467"/>
            <a:ext cx="10125612" cy="3911937"/>
          </a:xfrm>
        </p:spPr>
        <p:txBody>
          <a:bodyPr anchor="ctr">
            <a:normAutofit/>
          </a:bodyPr>
          <a:lstStyle/>
          <a:p>
            <a:pPr algn="ctr"/>
            <a:r>
              <a:rPr lang="en-US" sz="8000" dirty="0"/>
              <a:t>AWS vs GCp vs AZURE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6E1A7C-A9E7-4BB0-AD38-5060AA3E1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77138"/>
            <a:ext cx="12188825" cy="19808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31606" y="5198870"/>
            <a:ext cx="10125612" cy="592330"/>
          </a:xfrm>
        </p:spPr>
        <p:txBody>
          <a:bodyPr>
            <a:normAutofit/>
          </a:bodyPr>
          <a:lstStyle/>
          <a:p>
            <a:pPr algn="ctr"/>
            <a:r>
              <a:rPr lang="it-IT" sz="2800" dirty="0">
                <a:solidFill>
                  <a:schemeClr val="accent2"/>
                </a:solidFill>
              </a:rPr>
              <a:t>       Cloud platforms comparison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2F6BECD-53B1-5066-6534-3E1855E42C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963409"/>
              </p:ext>
            </p:extLst>
          </p:nvPr>
        </p:nvGraphicFramePr>
        <p:xfrm>
          <a:off x="477789" y="2142069"/>
          <a:ext cx="11377264" cy="2871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94EB63E-370C-D616-09D7-BBF130A0E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29" y="1124744"/>
            <a:ext cx="11282007" cy="50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ACED-84E8-8949-EBD1-C7B25ED19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Real life examples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28AE869-D2CD-6D3E-F03E-A07D08DA0E0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65803871"/>
              </p:ext>
            </p:extLst>
          </p:nvPr>
        </p:nvGraphicFramePr>
        <p:xfrm>
          <a:off x="754394" y="2065867"/>
          <a:ext cx="9804514" cy="3811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752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359" y="778670"/>
            <a:ext cx="8010341" cy="850130"/>
          </a:xfrm>
        </p:spPr>
        <p:txBody>
          <a:bodyPr/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Which cloud platform to choose ?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359" y="2060848"/>
            <a:ext cx="8010340" cy="39604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AWS</a:t>
            </a:r>
          </a:p>
          <a:p>
            <a:r>
              <a:rPr lang="en-US" dirty="0"/>
              <a:t>When you need wide range of services</a:t>
            </a:r>
          </a:p>
          <a:p>
            <a:r>
              <a:rPr lang="en-US" dirty="0"/>
              <a:t>To make use of global presence of their extensive network</a:t>
            </a:r>
          </a:p>
          <a:p>
            <a:pPr marL="0" indent="0">
              <a:buNone/>
            </a:pPr>
            <a:r>
              <a:rPr lang="en-US" dirty="0"/>
              <a:t>Azure</a:t>
            </a:r>
          </a:p>
          <a:p>
            <a:r>
              <a:rPr lang="en-US" dirty="0"/>
              <a:t>Integration with Microsoft ecosystem</a:t>
            </a:r>
          </a:p>
          <a:p>
            <a:r>
              <a:rPr lang="en-US" dirty="0"/>
              <a:t>To maintain secure hybrid cloud system</a:t>
            </a:r>
          </a:p>
          <a:p>
            <a:pPr marL="0" indent="0">
              <a:buNone/>
            </a:pPr>
            <a:r>
              <a:rPr lang="en-US" dirty="0"/>
              <a:t>GCP</a:t>
            </a:r>
          </a:p>
          <a:p>
            <a:r>
              <a:rPr lang="en-US" dirty="0"/>
              <a:t>It provides high-performance to maintain and analyze big data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0" cy="6856214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FE3208-9FD8-4883-AB1F-FF214491B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E5EC71-6645-4F98-85CD-71B3EA389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91" b="24173"/>
          <a:stretch>
            <a:fillRect/>
          </a:stretch>
        </p:blipFill>
        <p:spPr>
          <a:xfrm>
            <a:off x="0" y="0"/>
            <a:ext cx="9576934" cy="5264678"/>
          </a:xfrm>
          <a:custGeom>
            <a:avLst/>
            <a:gdLst>
              <a:gd name="connsiteX0" fmla="*/ 1067284 w 9459686"/>
              <a:gd name="connsiteY0" fmla="*/ 4740916 h 5198870"/>
              <a:gd name="connsiteX1" fmla="*/ 936171 w 9459686"/>
              <a:gd name="connsiteY1" fmla="*/ 4800600 h 5198870"/>
              <a:gd name="connsiteX2" fmla="*/ 925286 w 9459686"/>
              <a:gd name="connsiteY2" fmla="*/ 4855029 h 5198870"/>
              <a:gd name="connsiteX3" fmla="*/ 914400 w 9459686"/>
              <a:gd name="connsiteY3" fmla="*/ 4898571 h 5198870"/>
              <a:gd name="connsiteX4" fmla="*/ 925286 w 9459686"/>
              <a:gd name="connsiteY4" fmla="*/ 4985657 h 5198870"/>
              <a:gd name="connsiteX5" fmla="*/ 914400 w 9459686"/>
              <a:gd name="connsiteY5" fmla="*/ 5029200 h 5198870"/>
              <a:gd name="connsiteX6" fmla="*/ 881743 w 9459686"/>
              <a:gd name="connsiteY6" fmla="*/ 5018314 h 5198870"/>
              <a:gd name="connsiteX7" fmla="*/ 827314 w 9459686"/>
              <a:gd name="connsiteY7" fmla="*/ 4985657 h 5198870"/>
              <a:gd name="connsiteX8" fmla="*/ 794657 w 9459686"/>
              <a:gd name="connsiteY8" fmla="*/ 4963886 h 5198870"/>
              <a:gd name="connsiteX9" fmla="*/ 718457 w 9459686"/>
              <a:gd name="connsiteY9" fmla="*/ 4942114 h 5198870"/>
              <a:gd name="connsiteX10" fmla="*/ 664029 w 9459686"/>
              <a:gd name="connsiteY10" fmla="*/ 4898571 h 5198870"/>
              <a:gd name="connsiteX11" fmla="*/ 653143 w 9459686"/>
              <a:gd name="connsiteY11" fmla="*/ 4865914 h 5198870"/>
              <a:gd name="connsiteX12" fmla="*/ 609600 w 9459686"/>
              <a:gd name="connsiteY12" fmla="*/ 4822371 h 5198870"/>
              <a:gd name="connsiteX13" fmla="*/ 576943 w 9459686"/>
              <a:gd name="connsiteY13" fmla="*/ 4789714 h 5198870"/>
              <a:gd name="connsiteX14" fmla="*/ 337457 w 9459686"/>
              <a:gd name="connsiteY14" fmla="*/ 4800600 h 5198870"/>
              <a:gd name="connsiteX15" fmla="*/ 304800 w 9459686"/>
              <a:gd name="connsiteY15" fmla="*/ 4811486 h 5198870"/>
              <a:gd name="connsiteX16" fmla="*/ 272143 w 9459686"/>
              <a:gd name="connsiteY16" fmla="*/ 4833257 h 5198870"/>
              <a:gd name="connsiteX17" fmla="*/ 261257 w 9459686"/>
              <a:gd name="connsiteY17" fmla="*/ 5040086 h 5198870"/>
              <a:gd name="connsiteX18" fmla="*/ 337457 w 9459686"/>
              <a:gd name="connsiteY18" fmla="*/ 5105400 h 5198870"/>
              <a:gd name="connsiteX19" fmla="*/ 402771 w 9459686"/>
              <a:gd name="connsiteY19" fmla="*/ 5127171 h 5198870"/>
              <a:gd name="connsiteX20" fmla="*/ 1088571 w 9459686"/>
              <a:gd name="connsiteY20" fmla="*/ 5116286 h 5198870"/>
              <a:gd name="connsiteX21" fmla="*/ 1153886 w 9459686"/>
              <a:gd name="connsiteY21" fmla="*/ 5094514 h 5198870"/>
              <a:gd name="connsiteX22" fmla="*/ 1219200 w 9459686"/>
              <a:gd name="connsiteY22" fmla="*/ 5072743 h 5198870"/>
              <a:gd name="connsiteX23" fmla="*/ 1251857 w 9459686"/>
              <a:gd name="connsiteY23" fmla="*/ 5061857 h 5198870"/>
              <a:gd name="connsiteX24" fmla="*/ 1404257 w 9459686"/>
              <a:gd name="connsiteY24" fmla="*/ 5040086 h 5198870"/>
              <a:gd name="connsiteX25" fmla="*/ 1432274 w 9459686"/>
              <a:gd name="connsiteY25" fmla="*/ 5021520 h 5198870"/>
              <a:gd name="connsiteX26" fmla="*/ 1440075 w 9459686"/>
              <a:gd name="connsiteY26" fmla="*/ 5016455 h 5198870"/>
              <a:gd name="connsiteX27" fmla="*/ 1440081 w 9459686"/>
              <a:gd name="connsiteY27" fmla="*/ 5016452 h 5198870"/>
              <a:gd name="connsiteX28" fmla="*/ 1444260 w 9459686"/>
              <a:gd name="connsiteY28" fmla="*/ 5013737 h 5198870"/>
              <a:gd name="connsiteX29" fmla="*/ 1440075 w 9459686"/>
              <a:gd name="connsiteY29" fmla="*/ 5016455 h 5198870"/>
              <a:gd name="connsiteX30" fmla="*/ 1431597 w 9459686"/>
              <a:gd name="connsiteY30" fmla="*/ 5020098 h 5198870"/>
              <a:gd name="connsiteX31" fmla="*/ 1458686 w 9459686"/>
              <a:gd name="connsiteY31" fmla="*/ 4996543 h 5198870"/>
              <a:gd name="connsiteX32" fmla="*/ 1502229 w 9459686"/>
              <a:gd name="connsiteY32" fmla="*/ 4953000 h 5198870"/>
              <a:gd name="connsiteX33" fmla="*/ 1447800 w 9459686"/>
              <a:gd name="connsiteY33" fmla="*/ 4931229 h 5198870"/>
              <a:gd name="connsiteX34" fmla="*/ 1382486 w 9459686"/>
              <a:gd name="connsiteY34" fmla="*/ 4855029 h 5198870"/>
              <a:gd name="connsiteX35" fmla="*/ 1338943 w 9459686"/>
              <a:gd name="connsiteY35" fmla="*/ 4789714 h 5198870"/>
              <a:gd name="connsiteX36" fmla="*/ 1219200 w 9459686"/>
              <a:gd name="connsiteY36" fmla="*/ 4757057 h 5198870"/>
              <a:gd name="connsiteX37" fmla="*/ 1067284 w 9459686"/>
              <a:gd name="connsiteY37" fmla="*/ 4740916 h 5198870"/>
              <a:gd name="connsiteX38" fmla="*/ 1948543 w 9459686"/>
              <a:gd name="connsiteY38" fmla="*/ 4669971 h 5198870"/>
              <a:gd name="connsiteX39" fmla="*/ 1763486 w 9459686"/>
              <a:gd name="connsiteY39" fmla="*/ 4680857 h 5198870"/>
              <a:gd name="connsiteX40" fmla="*/ 1698171 w 9459686"/>
              <a:gd name="connsiteY40" fmla="*/ 4702629 h 5198870"/>
              <a:gd name="connsiteX41" fmla="*/ 1654629 w 9459686"/>
              <a:gd name="connsiteY41" fmla="*/ 4713514 h 5198870"/>
              <a:gd name="connsiteX42" fmla="*/ 1589314 w 9459686"/>
              <a:gd name="connsiteY42" fmla="*/ 4735286 h 5198870"/>
              <a:gd name="connsiteX43" fmla="*/ 1469571 w 9459686"/>
              <a:gd name="connsiteY43" fmla="*/ 4767943 h 5198870"/>
              <a:gd name="connsiteX44" fmla="*/ 1447800 w 9459686"/>
              <a:gd name="connsiteY44" fmla="*/ 4833257 h 5198870"/>
              <a:gd name="connsiteX45" fmla="*/ 1458686 w 9459686"/>
              <a:gd name="connsiteY45" fmla="*/ 4898571 h 5198870"/>
              <a:gd name="connsiteX46" fmla="*/ 1502229 w 9459686"/>
              <a:gd name="connsiteY46" fmla="*/ 4942114 h 5198870"/>
              <a:gd name="connsiteX47" fmla="*/ 1524000 w 9459686"/>
              <a:gd name="connsiteY47" fmla="*/ 4963886 h 5198870"/>
              <a:gd name="connsiteX48" fmla="*/ 1926771 w 9459686"/>
              <a:gd name="connsiteY48" fmla="*/ 5018314 h 5198870"/>
              <a:gd name="connsiteX49" fmla="*/ 2013857 w 9459686"/>
              <a:gd name="connsiteY49" fmla="*/ 5040086 h 5198870"/>
              <a:gd name="connsiteX50" fmla="*/ 2035629 w 9459686"/>
              <a:gd name="connsiteY50" fmla="*/ 5061857 h 5198870"/>
              <a:gd name="connsiteX51" fmla="*/ 2024743 w 9459686"/>
              <a:gd name="connsiteY51" fmla="*/ 4887686 h 5198870"/>
              <a:gd name="connsiteX52" fmla="*/ 2002971 w 9459686"/>
              <a:gd name="connsiteY52" fmla="*/ 4822371 h 5198870"/>
              <a:gd name="connsiteX53" fmla="*/ 1992086 w 9459686"/>
              <a:gd name="connsiteY53" fmla="*/ 4789714 h 5198870"/>
              <a:gd name="connsiteX54" fmla="*/ 1981200 w 9459686"/>
              <a:gd name="connsiteY54" fmla="*/ 4735286 h 5198870"/>
              <a:gd name="connsiteX55" fmla="*/ 1959429 w 9459686"/>
              <a:gd name="connsiteY55" fmla="*/ 4702629 h 5198870"/>
              <a:gd name="connsiteX56" fmla="*/ 1948543 w 9459686"/>
              <a:gd name="connsiteY56" fmla="*/ 4669971 h 5198870"/>
              <a:gd name="connsiteX57" fmla="*/ 0 w 9459686"/>
              <a:gd name="connsiteY57" fmla="*/ 0 h 5198870"/>
              <a:gd name="connsiteX58" fmla="*/ 9459686 w 9459686"/>
              <a:gd name="connsiteY58" fmla="*/ 0 h 5198870"/>
              <a:gd name="connsiteX59" fmla="*/ 9459686 w 9459686"/>
              <a:gd name="connsiteY59" fmla="*/ 5198870 h 5198870"/>
              <a:gd name="connsiteX60" fmla="*/ 4221370 w 9459686"/>
              <a:gd name="connsiteY60" fmla="*/ 5198870 h 5198870"/>
              <a:gd name="connsiteX61" fmla="*/ 4223659 w 9459686"/>
              <a:gd name="connsiteY61" fmla="*/ 5176158 h 5198870"/>
              <a:gd name="connsiteX62" fmla="*/ 3369129 w 9459686"/>
              <a:gd name="connsiteY62" fmla="*/ 4321629 h 5198870"/>
              <a:gd name="connsiteX63" fmla="*/ 2514600 w 9459686"/>
              <a:gd name="connsiteY63" fmla="*/ 5176158 h 5198870"/>
              <a:gd name="connsiteX64" fmla="*/ 2516890 w 9459686"/>
              <a:gd name="connsiteY64" fmla="*/ 5198870 h 5198870"/>
              <a:gd name="connsiteX65" fmla="*/ 0 w 9459686"/>
              <a:gd name="connsiteY65" fmla="*/ 5198870 h 519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9459686" h="5198870">
                <a:moveTo>
                  <a:pt x="1067284" y="4740916"/>
                </a:moveTo>
                <a:cubicBezTo>
                  <a:pt x="1009733" y="4738469"/>
                  <a:pt x="955649" y="4748660"/>
                  <a:pt x="936171" y="4800600"/>
                </a:cubicBezTo>
                <a:cubicBezTo>
                  <a:pt x="929674" y="4817924"/>
                  <a:pt x="929300" y="4836967"/>
                  <a:pt x="925286" y="4855029"/>
                </a:cubicBezTo>
                <a:cubicBezTo>
                  <a:pt x="922041" y="4869633"/>
                  <a:pt x="918029" y="4884057"/>
                  <a:pt x="914400" y="4898571"/>
                </a:cubicBezTo>
                <a:cubicBezTo>
                  <a:pt x="918029" y="4927600"/>
                  <a:pt x="925286" y="4956402"/>
                  <a:pt x="925286" y="4985657"/>
                </a:cubicBezTo>
                <a:cubicBezTo>
                  <a:pt x="925286" y="5000618"/>
                  <a:pt x="926369" y="5020223"/>
                  <a:pt x="914400" y="5029200"/>
                </a:cubicBezTo>
                <a:cubicBezTo>
                  <a:pt x="905220" y="5036085"/>
                  <a:pt x="892629" y="5021943"/>
                  <a:pt x="881743" y="5018314"/>
                </a:cubicBezTo>
                <a:cubicBezTo>
                  <a:pt x="839217" y="4975790"/>
                  <a:pt x="883839" y="5013920"/>
                  <a:pt x="827314" y="4985657"/>
                </a:cubicBezTo>
                <a:cubicBezTo>
                  <a:pt x="815612" y="4979806"/>
                  <a:pt x="806359" y="4969737"/>
                  <a:pt x="794657" y="4963886"/>
                </a:cubicBezTo>
                <a:cubicBezTo>
                  <a:pt x="779039" y="4956077"/>
                  <a:pt x="732410" y="4945602"/>
                  <a:pt x="718457" y="4942114"/>
                </a:cubicBezTo>
                <a:cubicBezTo>
                  <a:pt x="703622" y="4932224"/>
                  <a:pt x="674371" y="4915808"/>
                  <a:pt x="664029" y="4898571"/>
                </a:cubicBezTo>
                <a:cubicBezTo>
                  <a:pt x="658125" y="4888732"/>
                  <a:pt x="659812" y="4875251"/>
                  <a:pt x="653143" y="4865914"/>
                </a:cubicBezTo>
                <a:cubicBezTo>
                  <a:pt x="641212" y="4849211"/>
                  <a:pt x="624114" y="4836885"/>
                  <a:pt x="609600" y="4822371"/>
                </a:cubicBezTo>
                <a:lnTo>
                  <a:pt x="576943" y="4789714"/>
                </a:lnTo>
                <a:cubicBezTo>
                  <a:pt x="497114" y="4793343"/>
                  <a:pt x="417114" y="4794227"/>
                  <a:pt x="337457" y="4800600"/>
                </a:cubicBezTo>
                <a:cubicBezTo>
                  <a:pt x="326019" y="4801515"/>
                  <a:pt x="315063" y="4806354"/>
                  <a:pt x="304800" y="4811486"/>
                </a:cubicBezTo>
                <a:cubicBezTo>
                  <a:pt x="293098" y="4817337"/>
                  <a:pt x="283029" y="4826000"/>
                  <a:pt x="272143" y="4833257"/>
                </a:cubicBezTo>
                <a:cubicBezTo>
                  <a:pt x="244611" y="4915851"/>
                  <a:pt x="229642" y="4932595"/>
                  <a:pt x="261257" y="5040086"/>
                </a:cubicBezTo>
                <a:cubicBezTo>
                  <a:pt x="265314" y="5053879"/>
                  <a:pt x="318785" y="5097101"/>
                  <a:pt x="337457" y="5105400"/>
                </a:cubicBezTo>
                <a:cubicBezTo>
                  <a:pt x="358428" y="5114720"/>
                  <a:pt x="402771" y="5127171"/>
                  <a:pt x="402771" y="5127171"/>
                </a:cubicBezTo>
                <a:cubicBezTo>
                  <a:pt x="631371" y="5123543"/>
                  <a:pt x="860158" y="5126217"/>
                  <a:pt x="1088571" y="5116286"/>
                </a:cubicBezTo>
                <a:cubicBezTo>
                  <a:pt x="1111499" y="5115289"/>
                  <a:pt x="1132114" y="5101771"/>
                  <a:pt x="1153886" y="5094514"/>
                </a:cubicBezTo>
                <a:lnTo>
                  <a:pt x="1219200" y="5072743"/>
                </a:lnTo>
                <a:cubicBezTo>
                  <a:pt x="1230086" y="5069114"/>
                  <a:pt x="1240605" y="5064107"/>
                  <a:pt x="1251857" y="5061857"/>
                </a:cubicBezTo>
                <a:cubicBezTo>
                  <a:pt x="1338506" y="5044527"/>
                  <a:pt x="1287897" y="5053014"/>
                  <a:pt x="1404257" y="5040086"/>
                </a:cubicBezTo>
                <a:cubicBezTo>
                  <a:pt x="1416822" y="5031710"/>
                  <a:pt x="1425884" y="5025716"/>
                  <a:pt x="1432274" y="5021520"/>
                </a:cubicBezTo>
                <a:lnTo>
                  <a:pt x="1440075" y="5016455"/>
                </a:lnTo>
                <a:lnTo>
                  <a:pt x="1440081" y="5016452"/>
                </a:lnTo>
                <a:cubicBezTo>
                  <a:pt x="1444407" y="5013829"/>
                  <a:pt x="1448015" y="5011361"/>
                  <a:pt x="1444260" y="5013737"/>
                </a:cubicBezTo>
                <a:lnTo>
                  <a:pt x="1440075" y="5016455"/>
                </a:lnTo>
                <a:lnTo>
                  <a:pt x="1431597" y="5020098"/>
                </a:lnTo>
                <a:cubicBezTo>
                  <a:pt x="1432483" y="5018343"/>
                  <a:pt x="1439297" y="5012055"/>
                  <a:pt x="1458686" y="4996543"/>
                </a:cubicBezTo>
                <a:cubicBezTo>
                  <a:pt x="1502472" y="4961514"/>
                  <a:pt x="1482777" y="4991903"/>
                  <a:pt x="1502229" y="4953000"/>
                </a:cubicBezTo>
                <a:lnTo>
                  <a:pt x="1447800" y="4931229"/>
                </a:lnTo>
                <a:cubicBezTo>
                  <a:pt x="1426029" y="4905829"/>
                  <a:pt x="1402883" y="4881545"/>
                  <a:pt x="1382486" y="4855029"/>
                </a:cubicBezTo>
                <a:cubicBezTo>
                  <a:pt x="1366532" y="4834289"/>
                  <a:pt x="1363766" y="4797988"/>
                  <a:pt x="1338943" y="4789714"/>
                </a:cubicBezTo>
                <a:cubicBezTo>
                  <a:pt x="1256076" y="4762092"/>
                  <a:pt x="1296132" y="4772444"/>
                  <a:pt x="1219200" y="4757057"/>
                </a:cubicBezTo>
                <a:cubicBezTo>
                  <a:pt x="1185854" y="4758447"/>
                  <a:pt x="1124836" y="4743362"/>
                  <a:pt x="1067284" y="4740916"/>
                </a:cubicBezTo>
                <a:close/>
                <a:moveTo>
                  <a:pt x="1948543" y="4669971"/>
                </a:moveTo>
                <a:cubicBezTo>
                  <a:pt x="1886857" y="4673600"/>
                  <a:pt x="1824759" y="4672865"/>
                  <a:pt x="1763486" y="4680857"/>
                </a:cubicBezTo>
                <a:cubicBezTo>
                  <a:pt x="1740729" y="4683825"/>
                  <a:pt x="1720435" y="4697063"/>
                  <a:pt x="1698171" y="4702629"/>
                </a:cubicBezTo>
                <a:cubicBezTo>
                  <a:pt x="1683657" y="4706257"/>
                  <a:pt x="1668959" y="4709215"/>
                  <a:pt x="1654629" y="4713514"/>
                </a:cubicBezTo>
                <a:cubicBezTo>
                  <a:pt x="1632647" y="4720108"/>
                  <a:pt x="1611578" y="4729720"/>
                  <a:pt x="1589314" y="4735286"/>
                </a:cubicBezTo>
                <a:cubicBezTo>
                  <a:pt x="1491097" y="4759840"/>
                  <a:pt x="1530615" y="4747595"/>
                  <a:pt x="1469571" y="4767943"/>
                </a:cubicBezTo>
                <a:cubicBezTo>
                  <a:pt x="1462314" y="4789714"/>
                  <a:pt x="1444027" y="4810620"/>
                  <a:pt x="1447800" y="4833257"/>
                </a:cubicBezTo>
                <a:cubicBezTo>
                  <a:pt x="1451429" y="4855028"/>
                  <a:pt x="1448815" y="4878830"/>
                  <a:pt x="1458686" y="4898571"/>
                </a:cubicBezTo>
                <a:cubicBezTo>
                  <a:pt x="1467866" y="4916930"/>
                  <a:pt x="1487715" y="4927600"/>
                  <a:pt x="1502229" y="4942114"/>
                </a:cubicBezTo>
                <a:cubicBezTo>
                  <a:pt x="1509486" y="4949371"/>
                  <a:pt x="1515461" y="4958193"/>
                  <a:pt x="1524000" y="4963886"/>
                </a:cubicBezTo>
                <a:cubicBezTo>
                  <a:pt x="1682956" y="5069858"/>
                  <a:pt x="1563162" y="5006585"/>
                  <a:pt x="1926771" y="5018314"/>
                </a:cubicBezTo>
                <a:cubicBezTo>
                  <a:pt x="1934624" y="5019885"/>
                  <a:pt x="1999510" y="5030522"/>
                  <a:pt x="2013857" y="5040086"/>
                </a:cubicBezTo>
                <a:cubicBezTo>
                  <a:pt x="2016876" y="5042099"/>
                  <a:pt x="2032000" y="5058229"/>
                  <a:pt x="2035629" y="5061857"/>
                </a:cubicBezTo>
                <a:cubicBezTo>
                  <a:pt x="2032000" y="5003800"/>
                  <a:pt x="2032603" y="4945323"/>
                  <a:pt x="2024743" y="4887686"/>
                </a:cubicBezTo>
                <a:cubicBezTo>
                  <a:pt x="2021642" y="4864947"/>
                  <a:pt x="2010228" y="4844143"/>
                  <a:pt x="2002971" y="4822371"/>
                </a:cubicBezTo>
                <a:cubicBezTo>
                  <a:pt x="1999342" y="4811485"/>
                  <a:pt x="1994336" y="4800966"/>
                  <a:pt x="1992086" y="4789714"/>
                </a:cubicBezTo>
                <a:cubicBezTo>
                  <a:pt x="1988457" y="4771571"/>
                  <a:pt x="1987697" y="4752610"/>
                  <a:pt x="1981200" y="4735286"/>
                </a:cubicBezTo>
                <a:cubicBezTo>
                  <a:pt x="1976606" y="4723036"/>
                  <a:pt x="1965280" y="4714331"/>
                  <a:pt x="1959429" y="4702629"/>
                </a:cubicBezTo>
                <a:cubicBezTo>
                  <a:pt x="1954297" y="4692366"/>
                  <a:pt x="1952172" y="4680857"/>
                  <a:pt x="1948543" y="4669971"/>
                </a:cubicBezTo>
                <a:close/>
                <a:moveTo>
                  <a:pt x="0" y="0"/>
                </a:moveTo>
                <a:lnTo>
                  <a:pt x="9459686" y="0"/>
                </a:lnTo>
                <a:lnTo>
                  <a:pt x="9459686" y="5198870"/>
                </a:lnTo>
                <a:lnTo>
                  <a:pt x="4221370" y="5198870"/>
                </a:lnTo>
                <a:lnTo>
                  <a:pt x="4223659" y="5176158"/>
                </a:lnTo>
                <a:cubicBezTo>
                  <a:pt x="4223659" y="4704215"/>
                  <a:pt x="3841072" y="4321629"/>
                  <a:pt x="3369129" y="4321629"/>
                </a:cubicBezTo>
                <a:cubicBezTo>
                  <a:pt x="2897186" y="4321629"/>
                  <a:pt x="2514600" y="4704215"/>
                  <a:pt x="2514600" y="5176158"/>
                </a:cubicBezTo>
                <a:lnTo>
                  <a:pt x="2516890" y="5198870"/>
                </a:lnTo>
                <a:lnTo>
                  <a:pt x="0" y="519887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5170" y="643467"/>
            <a:ext cx="7642048" cy="39119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/>
            <a:r>
              <a:rPr lang="en-US" sz="6500" dirty="0"/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6E1A7C-A9E7-4BB0-AD38-5060AA3E1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77138"/>
            <a:ext cx="12188825" cy="19808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139</TotalTime>
  <Words>113</Words>
  <Application>Microsoft Office PowerPoint</Application>
  <PresentationFormat>Custom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Corbel</vt:lpstr>
      <vt:lpstr>Celestial</vt:lpstr>
      <vt:lpstr>AWS vs GCp vs AZURE</vt:lpstr>
      <vt:lpstr>overview</vt:lpstr>
      <vt:lpstr>PowerPoint Presentation</vt:lpstr>
      <vt:lpstr>Real life examples</vt:lpstr>
      <vt:lpstr>PowerPoint Presentation</vt:lpstr>
      <vt:lpstr>Thank you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vs GCp vs AZURE</dc:title>
  <dc:creator>Saeed, Khalilur Rahman</dc:creator>
  <cp:lastModifiedBy>Saeed, Khalilur Rahman</cp:lastModifiedBy>
  <cp:revision>3</cp:revision>
  <dcterms:created xsi:type="dcterms:W3CDTF">2023-11-22T15:52:13Z</dcterms:created>
  <dcterms:modified xsi:type="dcterms:W3CDTF">2023-11-23T02:27:28Z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