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5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7" r:id="rId3"/>
    <p:sldMasterId id="2147483700" r:id="rId4"/>
  </p:sldMasterIdLst>
  <p:notesMasterIdLst>
    <p:notesMasterId r:id="rId14"/>
  </p:notesMasterIdLst>
  <p:sldIdLst>
    <p:sldId id="256" r:id="rId5"/>
    <p:sldId id="277" r:id="rId6"/>
    <p:sldId id="290" r:id="rId7"/>
    <p:sldId id="292" r:id="rId8"/>
    <p:sldId id="293" r:id="rId9"/>
    <p:sldId id="294" r:id="rId10"/>
    <p:sldId id="295" r:id="rId11"/>
    <p:sldId id="296" r:id="rId12"/>
    <p:sldId id="289" r:id="rId13"/>
  </p:sldIdLst>
  <p:sldSz cx="10969625" cy="6170613"/>
  <p:notesSz cx="6858000" cy="9144000"/>
  <p:custDataLst>
    <p:tags r:id="rId15"/>
  </p:custDataLst>
  <p:defaultTextStyle>
    <a:defPPr>
      <a:defRPr lang="de-DE"/>
    </a:defPPr>
    <a:lvl1pPr marL="0" indent="0" algn="l" defTabSz="828081" rtl="0" eaLnBrk="1" latinLnBrk="0" hangingPunct="1">
      <a:lnSpc>
        <a:spcPct val="100000"/>
      </a:lnSpc>
      <a:buClr>
        <a:srgbClr val="000000"/>
      </a:buClr>
      <a:buSzPct val="100000"/>
      <a:buFontTx/>
      <a:buNone/>
      <a:defRPr lang="en-US" sz="1600" b="0" i="0" u="none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14040" algn="l" defTabSz="8280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8081" algn="l" defTabSz="8280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42121" algn="l" defTabSz="8280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56161" algn="l" defTabSz="8280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70202" algn="l" defTabSz="8280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84242" algn="l" defTabSz="8280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98282" algn="l" defTabSz="8280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12323" algn="l" defTabSz="82808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" userDrawn="1">
          <p15:clr>
            <a:srgbClr val="A4A3A4"/>
          </p15:clr>
        </p15:guide>
        <p15:guide id="2" orient="horz" pos="544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1088" userDrawn="1">
          <p15:clr>
            <a:srgbClr val="A4A3A4"/>
          </p15:clr>
        </p15:guide>
        <p15:guide id="5" orient="horz" pos="1360" userDrawn="1">
          <p15:clr>
            <a:srgbClr val="A4A3A4"/>
          </p15:clr>
        </p15:guide>
        <p15:guide id="6" orient="horz" pos="1632" userDrawn="1">
          <p15:clr>
            <a:srgbClr val="A4A3A4"/>
          </p15:clr>
        </p15:guide>
        <p15:guide id="7" orient="horz" pos="1904" userDrawn="1">
          <p15:clr>
            <a:srgbClr val="A4A3A4"/>
          </p15:clr>
        </p15:guide>
        <p15:guide id="8" orient="horz" pos="2176" userDrawn="1">
          <p15:clr>
            <a:srgbClr val="A4A3A4"/>
          </p15:clr>
        </p15:guide>
        <p15:guide id="9" orient="horz" pos="2448" userDrawn="1">
          <p15:clr>
            <a:srgbClr val="A4A3A4"/>
          </p15:clr>
        </p15:guide>
        <p15:guide id="10" orient="horz" pos="2720" userDrawn="1">
          <p15:clr>
            <a:srgbClr val="A4A3A4"/>
          </p15:clr>
        </p15:guide>
        <p15:guide id="11" orient="horz" pos="2992" userDrawn="1">
          <p15:clr>
            <a:srgbClr val="A4A3A4"/>
          </p15:clr>
        </p15:guide>
        <p15:guide id="12" orient="horz" pos="3264" userDrawn="1">
          <p15:clr>
            <a:srgbClr val="A4A3A4"/>
          </p15:clr>
        </p15:guide>
        <p15:guide id="13" orient="horz" pos="3536" userDrawn="1">
          <p15:clr>
            <a:srgbClr val="A4A3A4"/>
          </p15:clr>
        </p15:guide>
        <p15:guide id="14" pos="272" userDrawn="1">
          <p15:clr>
            <a:srgbClr val="A4A3A4"/>
          </p15:clr>
        </p15:guide>
        <p15:guide id="15" pos="6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ABE00"/>
    <a:srgbClr val="FA7805"/>
    <a:srgbClr val="E6230F"/>
    <a:srgbClr val="7D1E82"/>
    <a:srgbClr val="0A6EB4"/>
    <a:srgbClr val="23B9C8"/>
    <a:srgbClr val="00824B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76" y="48"/>
      </p:cViewPr>
      <p:guideLst>
        <p:guide orient="horz" pos="272"/>
        <p:guide orient="horz" pos="544"/>
        <p:guide orient="horz" pos="816"/>
        <p:guide orient="horz" pos="1088"/>
        <p:guide orient="horz" pos="1360"/>
        <p:guide orient="horz" pos="1632"/>
        <p:guide orient="horz" pos="1904"/>
        <p:guide orient="horz" pos="2176"/>
        <p:guide orient="horz" pos="2448"/>
        <p:guide orient="horz" pos="2720"/>
        <p:guide orient="horz" pos="2992"/>
        <p:guide orient="horz" pos="3264"/>
        <p:guide orient="horz" pos="3536"/>
        <p:guide pos="272"/>
        <p:guide pos="6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88226F-594F-4EA2-935B-9102A7B3A7A8}" type="doc">
      <dgm:prSet loTypeId="urn:microsoft.com/office/officeart/2005/8/layout/process2" loCatId="process" qsTypeId="urn:microsoft.com/office/officeart/2005/8/quickstyle/3d2" qsCatId="3D" csTypeId="urn:microsoft.com/office/officeart/2005/8/colors/colorful4" csCatId="colorful" phldr="1"/>
      <dgm:spPr/>
    </dgm:pt>
    <dgm:pt modelId="{51D3FDDA-3190-4F3E-88DA-0C18E5BBD341}">
      <dgm:prSet phldrT="[Text]"/>
      <dgm:spPr/>
      <dgm:t>
        <a:bodyPr/>
        <a:lstStyle/>
        <a:p>
          <a:r>
            <a:rPr lang="en-US" dirty="0" smtClean="0"/>
            <a:t>Vendor fill the work permit in web form</a:t>
          </a:r>
          <a:endParaRPr lang="en-US" dirty="0"/>
        </a:p>
      </dgm:t>
    </dgm:pt>
    <dgm:pt modelId="{2AC6FBC5-8CD5-4615-B33B-753F35D7028F}" type="parTrans" cxnId="{50FC9D7E-EBE9-480C-8461-22284AAB7303}">
      <dgm:prSet/>
      <dgm:spPr/>
      <dgm:t>
        <a:bodyPr/>
        <a:lstStyle/>
        <a:p>
          <a:endParaRPr lang="en-US"/>
        </a:p>
      </dgm:t>
    </dgm:pt>
    <dgm:pt modelId="{DBE0E364-7221-4A24-B4AF-18F8B48EABF9}" type="sibTrans" cxnId="{50FC9D7E-EBE9-480C-8461-22284AAB7303}">
      <dgm:prSet/>
      <dgm:spPr/>
      <dgm:t>
        <a:bodyPr/>
        <a:lstStyle/>
        <a:p>
          <a:endParaRPr lang="en-US"/>
        </a:p>
      </dgm:t>
    </dgm:pt>
    <dgm:pt modelId="{DA6FBAB2-E3E3-47DB-9574-3FDEB65141C3}">
      <dgm:prSet phldrT="[Text]"/>
      <dgm:spPr/>
      <dgm:t>
        <a:bodyPr/>
        <a:lstStyle/>
        <a:p>
          <a:r>
            <a:rPr lang="en-US" dirty="0" smtClean="0"/>
            <a:t>Respective work in charge will review the submitted details</a:t>
          </a:r>
          <a:endParaRPr lang="en-US" dirty="0"/>
        </a:p>
      </dgm:t>
    </dgm:pt>
    <dgm:pt modelId="{FFF82F0F-094D-4CCF-B96B-F1E4D3801349}" type="parTrans" cxnId="{A4623C17-25CB-4A06-9DB1-E527CC529BC1}">
      <dgm:prSet/>
      <dgm:spPr/>
      <dgm:t>
        <a:bodyPr/>
        <a:lstStyle/>
        <a:p>
          <a:endParaRPr lang="en-US"/>
        </a:p>
      </dgm:t>
    </dgm:pt>
    <dgm:pt modelId="{B2C19692-9FB4-4885-A044-C0868CA7D5D9}" type="sibTrans" cxnId="{A4623C17-25CB-4A06-9DB1-E527CC529BC1}">
      <dgm:prSet/>
      <dgm:spPr/>
      <dgm:t>
        <a:bodyPr/>
        <a:lstStyle/>
        <a:p>
          <a:endParaRPr lang="en-US"/>
        </a:p>
      </dgm:t>
    </dgm:pt>
    <dgm:pt modelId="{86E13C5D-E7AD-4A6F-836C-B80B1F95C9AC}">
      <dgm:prSet phldrT="[Text]"/>
      <dgm:spPr/>
      <dgm:t>
        <a:bodyPr/>
        <a:lstStyle/>
        <a:p>
          <a:r>
            <a:rPr lang="en-US" dirty="0" smtClean="0"/>
            <a:t>Respective HOD Will review and approve or return the permit details</a:t>
          </a:r>
        </a:p>
      </dgm:t>
    </dgm:pt>
    <dgm:pt modelId="{29A2B122-6308-4F63-A17D-97125E7B64A1}" type="parTrans" cxnId="{26CFBFF0-04F7-49CD-BE58-D1C5F4A0CAE0}">
      <dgm:prSet/>
      <dgm:spPr/>
      <dgm:t>
        <a:bodyPr/>
        <a:lstStyle/>
        <a:p>
          <a:endParaRPr lang="en-US"/>
        </a:p>
      </dgm:t>
    </dgm:pt>
    <dgm:pt modelId="{8A3A7931-AE30-4C6E-9409-467927E33C56}" type="sibTrans" cxnId="{26CFBFF0-04F7-49CD-BE58-D1C5F4A0CAE0}">
      <dgm:prSet/>
      <dgm:spPr/>
      <dgm:t>
        <a:bodyPr/>
        <a:lstStyle/>
        <a:p>
          <a:endParaRPr lang="en-US"/>
        </a:p>
      </dgm:t>
    </dgm:pt>
    <dgm:pt modelId="{33917EDB-5CEC-4C31-AA85-24F8D2CEC694}">
      <dgm:prSet/>
      <dgm:spPr/>
      <dgm:t>
        <a:bodyPr/>
        <a:lstStyle/>
        <a:p>
          <a:r>
            <a:rPr lang="en-US" dirty="0" smtClean="0"/>
            <a:t>EHS Person Provide the approval or return for further details</a:t>
          </a:r>
          <a:endParaRPr lang="en-US" dirty="0"/>
        </a:p>
      </dgm:t>
    </dgm:pt>
    <dgm:pt modelId="{9DDA7133-C1AD-449F-8029-A8FC48D2DDA9}" type="parTrans" cxnId="{18CE7449-F697-4131-A036-904D25058637}">
      <dgm:prSet/>
      <dgm:spPr/>
      <dgm:t>
        <a:bodyPr/>
        <a:lstStyle/>
        <a:p>
          <a:endParaRPr lang="en-US"/>
        </a:p>
      </dgm:t>
    </dgm:pt>
    <dgm:pt modelId="{4F213E58-AA25-48DE-98AE-18A9588F50FF}" type="sibTrans" cxnId="{18CE7449-F697-4131-A036-904D25058637}">
      <dgm:prSet/>
      <dgm:spPr/>
      <dgm:t>
        <a:bodyPr/>
        <a:lstStyle/>
        <a:p>
          <a:endParaRPr lang="en-US"/>
        </a:p>
      </dgm:t>
    </dgm:pt>
    <dgm:pt modelId="{30BC124D-A1B0-4F78-82F6-0C60004C7220}" type="pres">
      <dgm:prSet presAssocID="{9B88226F-594F-4EA2-935B-9102A7B3A7A8}" presName="linearFlow" presStyleCnt="0">
        <dgm:presLayoutVars>
          <dgm:resizeHandles val="exact"/>
        </dgm:presLayoutVars>
      </dgm:prSet>
      <dgm:spPr/>
    </dgm:pt>
    <dgm:pt modelId="{48BD232F-C789-4D3E-8D44-CF851B3EDB37}" type="pres">
      <dgm:prSet presAssocID="{51D3FDDA-3190-4F3E-88DA-0C18E5BBD34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52ED0-E586-49F0-B54F-84B4246A59D8}" type="pres">
      <dgm:prSet presAssocID="{DBE0E364-7221-4A24-B4AF-18F8B48EABF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2FEDA8D-43C7-4238-90E4-717C8652F13B}" type="pres">
      <dgm:prSet presAssocID="{DBE0E364-7221-4A24-B4AF-18F8B48EABF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0A66B31-CDD7-4600-979C-32DC6C5EB970}" type="pres">
      <dgm:prSet presAssocID="{DA6FBAB2-E3E3-47DB-9574-3FDEB65141C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2C1A5-E4F2-42A2-8CFF-446102511240}" type="pres">
      <dgm:prSet presAssocID="{B2C19692-9FB4-4885-A044-C0868CA7D5D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664D0E9-4F23-4D80-A19C-2C47314DB8FA}" type="pres">
      <dgm:prSet presAssocID="{B2C19692-9FB4-4885-A044-C0868CA7D5D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B658D39-189E-4670-8F89-85BA6BAA325E}" type="pres">
      <dgm:prSet presAssocID="{86E13C5D-E7AD-4A6F-836C-B80B1F95C9A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5C06E-D5A1-4F94-A53A-01F2CC3B9D3C}" type="pres">
      <dgm:prSet presAssocID="{8A3A7931-AE30-4C6E-9409-467927E33C5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70F208A-94B7-4C50-A6A5-D6E7BA2DD884}" type="pres">
      <dgm:prSet presAssocID="{8A3A7931-AE30-4C6E-9409-467927E33C5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39500CE-2543-4B2F-BC6C-AE57A47E237F}" type="pres">
      <dgm:prSet presAssocID="{33917EDB-5CEC-4C31-AA85-24F8D2CEC69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CE7449-F697-4131-A036-904D25058637}" srcId="{9B88226F-594F-4EA2-935B-9102A7B3A7A8}" destId="{33917EDB-5CEC-4C31-AA85-24F8D2CEC694}" srcOrd="3" destOrd="0" parTransId="{9DDA7133-C1AD-449F-8029-A8FC48D2DDA9}" sibTransId="{4F213E58-AA25-48DE-98AE-18A9588F50FF}"/>
    <dgm:cxn modelId="{BB4B7AC2-8E0A-4FF0-A48F-9A9DFAFBD7E5}" type="presOf" srcId="{B2C19692-9FB4-4885-A044-C0868CA7D5D9}" destId="{C664D0E9-4F23-4D80-A19C-2C47314DB8FA}" srcOrd="1" destOrd="0" presId="urn:microsoft.com/office/officeart/2005/8/layout/process2"/>
    <dgm:cxn modelId="{21BCCB5C-F1E3-4C1F-9795-D063B18D71F9}" type="presOf" srcId="{DA6FBAB2-E3E3-47DB-9574-3FDEB65141C3}" destId="{90A66B31-CDD7-4600-979C-32DC6C5EB970}" srcOrd="0" destOrd="0" presId="urn:microsoft.com/office/officeart/2005/8/layout/process2"/>
    <dgm:cxn modelId="{4F0EC1ED-52A4-475C-8A02-7343EA282379}" type="presOf" srcId="{DBE0E364-7221-4A24-B4AF-18F8B48EABF9}" destId="{42FEDA8D-43C7-4238-90E4-717C8652F13B}" srcOrd="1" destOrd="0" presId="urn:microsoft.com/office/officeart/2005/8/layout/process2"/>
    <dgm:cxn modelId="{57FB9F12-E708-4789-AFA8-1781710F847D}" type="presOf" srcId="{86E13C5D-E7AD-4A6F-836C-B80B1F95C9AC}" destId="{7B658D39-189E-4670-8F89-85BA6BAA325E}" srcOrd="0" destOrd="0" presId="urn:microsoft.com/office/officeart/2005/8/layout/process2"/>
    <dgm:cxn modelId="{50FC9D7E-EBE9-480C-8461-22284AAB7303}" srcId="{9B88226F-594F-4EA2-935B-9102A7B3A7A8}" destId="{51D3FDDA-3190-4F3E-88DA-0C18E5BBD341}" srcOrd="0" destOrd="0" parTransId="{2AC6FBC5-8CD5-4615-B33B-753F35D7028F}" sibTransId="{DBE0E364-7221-4A24-B4AF-18F8B48EABF9}"/>
    <dgm:cxn modelId="{2D5E9E62-4C37-46F7-8054-EC8B106D7D8C}" type="presOf" srcId="{B2C19692-9FB4-4885-A044-C0868CA7D5D9}" destId="{0282C1A5-E4F2-42A2-8CFF-446102511240}" srcOrd="0" destOrd="0" presId="urn:microsoft.com/office/officeart/2005/8/layout/process2"/>
    <dgm:cxn modelId="{A4623C17-25CB-4A06-9DB1-E527CC529BC1}" srcId="{9B88226F-594F-4EA2-935B-9102A7B3A7A8}" destId="{DA6FBAB2-E3E3-47DB-9574-3FDEB65141C3}" srcOrd="1" destOrd="0" parTransId="{FFF82F0F-094D-4CCF-B96B-F1E4D3801349}" sibTransId="{B2C19692-9FB4-4885-A044-C0868CA7D5D9}"/>
    <dgm:cxn modelId="{0C0A73AD-CE6C-45EB-8919-D3C4FF242D00}" type="presOf" srcId="{51D3FDDA-3190-4F3E-88DA-0C18E5BBD341}" destId="{48BD232F-C789-4D3E-8D44-CF851B3EDB37}" srcOrd="0" destOrd="0" presId="urn:microsoft.com/office/officeart/2005/8/layout/process2"/>
    <dgm:cxn modelId="{72AA4933-5DE3-40AD-B3A6-B96E53F3C0C1}" type="presOf" srcId="{9B88226F-594F-4EA2-935B-9102A7B3A7A8}" destId="{30BC124D-A1B0-4F78-82F6-0C60004C7220}" srcOrd="0" destOrd="0" presId="urn:microsoft.com/office/officeart/2005/8/layout/process2"/>
    <dgm:cxn modelId="{2A6ADD03-02C7-4601-AFD6-D32AA2E1F34F}" type="presOf" srcId="{8A3A7931-AE30-4C6E-9409-467927E33C56}" destId="{FCC5C06E-D5A1-4F94-A53A-01F2CC3B9D3C}" srcOrd="0" destOrd="0" presId="urn:microsoft.com/office/officeart/2005/8/layout/process2"/>
    <dgm:cxn modelId="{84E1FDB6-9CC6-4A53-82F8-38F28766E2CC}" type="presOf" srcId="{DBE0E364-7221-4A24-B4AF-18F8B48EABF9}" destId="{BB152ED0-E586-49F0-B54F-84B4246A59D8}" srcOrd="0" destOrd="0" presId="urn:microsoft.com/office/officeart/2005/8/layout/process2"/>
    <dgm:cxn modelId="{26CFBFF0-04F7-49CD-BE58-D1C5F4A0CAE0}" srcId="{9B88226F-594F-4EA2-935B-9102A7B3A7A8}" destId="{86E13C5D-E7AD-4A6F-836C-B80B1F95C9AC}" srcOrd="2" destOrd="0" parTransId="{29A2B122-6308-4F63-A17D-97125E7B64A1}" sibTransId="{8A3A7931-AE30-4C6E-9409-467927E33C56}"/>
    <dgm:cxn modelId="{686F2D2C-4680-433A-80E4-72E17577D2C1}" type="presOf" srcId="{33917EDB-5CEC-4C31-AA85-24F8D2CEC694}" destId="{839500CE-2543-4B2F-BC6C-AE57A47E237F}" srcOrd="0" destOrd="0" presId="urn:microsoft.com/office/officeart/2005/8/layout/process2"/>
    <dgm:cxn modelId="{AB460469-C5C9-46E1-AC09-E46900ECE73C}" type="presOf" srcId="{8A3A7931-AE30-4C6E-9409-467927E33C56}" destId="{670F208A-94B7-4C50-A6A5-D6E7BA2DD884}" srcOrd="1" destOrd="0" presId="urn:microsoft.com/office/officeart/2005/8/layout/process2"/>
    <dgm:cxn modelId="{78DBA21A-BEE0-4575-B9B4-EA3507936E6F}" type="presParOf" srcId="{30BC124D-A1B0-4F78-82F6-0C60004C7220}" destId="{48BD232F-C789-4D3E-8D44-CF851B3EDB37}" srcOrd="0" destOrd="0" presId="urn:microsoft.com/office/officeart/2005/8/layout/process2"/>
    <dgm:cxn modelId="{604272C1-54C1-4CC9-AC21-1E4C652D3DD6}" type="presParOf" srcId="{30BC124D-A1B0-4F78-82F6-0C60004C7220}" destId="{BB152ED0-E586-49F0-B54F-84B4246A59D8}" srcOrd="1" destOrd="0" presId="urn:microsoft.com/office/officeart/2005/8/layout/process2"/>
    <dgm:cxn modelId="{5850E65C-3785-43A9-92EE-F8486E9E8B6A}" type="presParOf" srcId="{BB152ED0-E586-49F0-B54F-84B4246A59D8}" destId="{42FEDA8D-43C7-4238-90E4-717C8652F13B}" srcOrd="0" destOrd="0" presId="urn:microsoft.com/office/officeart/2005/8/layout/process2"/>
    <dgm:cxn modelId="{E5CC62E4-952E-4152-BCE6-148C6B75C2C7}" type="presParOf" srcId="{30BC124D-A1B0-4F78-82F6-0C60004C7220}" destId="{90A66B31-CDD7-4600-979C-32DC6C5EB970}" srcOrd="2" destOrd="0" presId="urn:microsoft.com/office/officeart/2005/8/layout/process2"/>
    <dgm:cxn modelId="{9E8134CF-B116-417F-852F-346F8651F53C}" type="presParOf" srcId="{30BC124D-A1B0-4F78-82F6-0C60004C7220}" destId="{0282C1A5-E4F2-42A2-8CFF-446102511240}" srcOrd="3" destOrd="0" presId="urn:microsoft.com/office/officeart/2005/8/layout/process2"/>
    <dgm:cxn modelId="{593F77AE-C68C-405A-9B27-5866CE3E1E21}" type="presParOf" srcId="{0282C1A5-E4F2-42A2-8CFF-446102511240}" destId="{C664D0E9-4F23-4D80-A19C-2C47314DB8FA}" srcOrd="0" destOrd="0" presId="urn:microsoft.com/office/officeart/2005/8/layout/process2"/>
    <dgm:cxn modelId="{B5E22301-AD9B-416E-9A1A-1BD645BC4CC6}" type="presParOf" srcId="{30BC124D-A1B0-4F78-82F6-0C60004C7220}" destId="{7B658D39-189E-4670-8F89-85BA6BAA325E}" srcOrd="4" destOrd="0" presId="urn:microsoft.com/office/officeart/2005/8/layout/process2"/>
    <dgm:cxn modelId="{B1E04490-FB63-40D1-8E3B-F818E13A59A0}" type="presParOf" srcId="{30BC124D-A1B0-4F78-82F6-0C60004C7220}" destId="{FCC5C06E-D5A1-4F94-A53A-01F2CC3B9D3C}" srcOrd="5" destOrd="0" presId="urn:microsoft.com/office/officeart/2005/8/layout/process2"/>
    <dgm:cxn modelId="{9BCF671E-6B39-47CD-9CB0-2CBFC624DF9B}" type="presParOf" srcId="{FCC5C06E-D5A1-4F94-A53A-01F2CC3B9D3C}" destId="{670F208A-94B7-4C50-A6A5-D6E7BA2DD884}" srcOrd="0" destOrd="0" presId="urn:microsoft.com/office/officeart/2005/8/layout/process2"/>
    <dgm:cxn modelId="{AD226E99-956C-4549-A25C-2EE80810C829}" type="presParOf" srcId="{30BC124D-A1B0-4F78-82F6-0C60004C7220}" destId="{839500CE-2543-4B2F-BC6C-AE57A47E237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88226F-594F-4EA2-935B-9102A7B3A7A8}" type="doc">
      <dgm:prSet loTypeId="urn:microsoft.com/office/officeart/2005/8/layout/process2" loCatId="process" qsTypeId="urn:microsoft.com/office/officeart/2005/8/quickstyle/3d2" qsCatId="3D" csTypeId="urn:microsoft.com/office/officeart/2005/8/colors/colorful4" csCatId="colorful" phldr="1"/>
      <dgm:spPr/>
    </dgm:pt>
    <dgm:pt modelId="{51D3FDDA-3190-4F3E-88DA-0C18E5BBD341}">
      <dgm:prSet phldrT="[Text]"/>
      <dgm:spPr/>
      <dgm:t>
        <a:bodyPr/>
        <a:lstStyle/>
        <a:p>
          <a:r>
            <a:rPr lang="en-US" dirty="0" smtClean="0"/>
            <a:t>Vendor fill the work permit in web form</a:t>
          </a:r>
          <a:endParaRPr lang="en-US" dirty="0"/>
        </a:p>
      </dgm:t>
    </dgm:pt>
    <dgm:pt modelId="{2AC6FBC5-8CD5-4615-B33B-753F35D7028F}" type="parTrans" cxnId="{50FC9D7E-EBE9-480C-8461-22284AAB7303}">
      <dgm:prSet/>
      <dgm:spPr/>
      <dgm:t>
        <a:bodyPr/>
        <a:lstStyle/>
        <a:p>
          <a:endParaRPr lang="en-US"/>
        </a:p>
      </dgm:t>
    </dgm:pt>
    <dgm:pt modelId="{DBE0E364-7221-4A24-B4AF-18F8B48EABF9}" type="sibTrans" cxnId="{50FC9D7E-EBE9-480C-8461-22284AAB7303}">
      <dgm:prSet/>
      <dgm:spPr/>
      <dgm:t>
        <a:bodyPr/>
        <a:lstStyle/>
        <a:p>
          <a:endParaRPr lang="en-US"/>
        </a:p>
      </dgm:t>
    </dgm:pt>
    <dgm:pt modelId="{DA6FBAB2-E3E3-47DB-9574-3FDEB65141C3}">
      <dgm:prSet phldrT="[Text]"/>
      <dgm:spPr/>
      <dgm:t>
        <a:bodyPr/>
        <a:lstStyle/>
        <a:p>
          <a:r>
            <a:rPr lang="en-US" dirty="0" smtClean="0"/>
            <a:t>Respective work in charge will review the submitted details</a:t>
          </a:r>
          <a:endParaRPr lang="en-US" dirty="0"/>
        </a:p>
      </dgm:t>
    </dgm:pt>
    <dgm:pt modelId="{FFF82F0F-094D-4CCF-B96B-F1E4D3801349}" type="parTrans" cxnId="{A4623C17-25CB-4A06-9DB1-E527CC529BC1}">
      <dgm:prSet/>
      <dgm:spPr/>
      <dgm:t>
        <a:bodyPr/>
        <a:lstStyle/>
        <a:p>
          <a:endParaRPr lang="en-US"/>
        </a:p>
      </dgm:t>
    </dgm:pt>
    <dgm:pt modelId="{B2C19692-9FB4-4885-A044-C0868CA7D5D9}" type="sibTrans" cxnId="{A4623C17-25CB-4A06-9DB1-E527CC529BC1}">
      <dgm:prSet/>
      <dgm:spPr/>
      <dgm:t>
        <a:bodyPr/>
        <a:lstStyle/>
        <a:p>
          <a:endParaRPr lang="en-US"/>
        </a:p>
      </dgm:t>
    </dgm:pt>
    <dgm:pt modelId="{86E13C5D-E7AD-4A6F-836C-B80B1F95C9AC}">
      <dgm:prSet phldrT="[Text]"/>
      <dgm:spPr/>
      <dgm:t>
        <a:bodyPr/>
        <a:lstStyle/>
        <a:p>
          <a:r>
            <a:rPr lang="en-US" dirty="0" smtClean="0"/>
            <a:t>Respective HOD Will review and approve or return the permit details</a:t>
          </a:r>
        </a:p>
      </dgm:t>
    </dgm:pt>
    <dgm:pt modelId="{29A2B122-6308-4F63-A17D-97125E7B64A1}" type="parTrans" cxnId="{26CFBFF0-04F7-49CD-BE58-D1C5F4A0CAE0}">
      <dgm:prSet/>
      <dgm:spPr/>
      <dgm:t>
        <a:bodyPr/>
        <a:lstStyle/>
        <a:p>
          <a:endParaRPr lang="en-US"/>
        </a:p>
      </dgm:t>
    </dgm:pt>
    <dgm:pt modelId="{8A3A7931-AE30-4C6E-9409-467927E33C56}" type="sibTrans" cxnId="{26CFBFF0-04F7-49CD-BE58-D1C5F4A0CAE0}">
      <dgm:prSet/>
      <dgm:spPr/>
      <dgm:t>
        <a:bodyPr/>
        <a:lstStyle/>
        <a:p>
          <a:endParaRPr lang="en-US"/>
        </a:p>
      </dgm:t>
    </dgm:pt>
    <dgm:pt modelId="{33917EDB-5CEC-4C31-AA85-24F8D2CEC694}">
      <dgm:prSet/>
      <dgm:spPr/>
      <dgm:t>
        <a:bodyPr/>
        <a:lstStyle/>
        <a:p>
          <a:r>
            <a:rPr lang="en-US" dirty="0" smtClean="0"/>
            <a:t>EHS Person Provide the approval or return for further details</a:t>
          </a:r>
          <a:endParaRPr lang="en-US" dirty="0"/>
        </a:p>
      </dgm:t>
    </dgm:pt>
    <dgm:pt modelId="{9DDA7133-C1AD-449F-8029-A8FC48D2DDA9}" type="parTrans" cxnId="{18CE7449-F697-4131-A036-904D25058637}">
      <dgm:prSet/>
      <dgm:spPr/>
      <dgm:t>
        <a:bodyPr/>
        <a:lstStyle/>
        <a:p>
          <a:endParaRPr lang="en-US"/>
        </a:p>
      </dgm:t>
    </dgm:pt>
    <dgm:pt modelId="{4F213E58-AA25-48DE-98AE-18A9588F50FF}" type="sibTrans" cxnId="{18CE7449-F697-4131-A036-904D25058637}">
      <dgm:prSet/>
      <dgm:spPr/>
      <dgm:t>
        <a:bodyPr/>
        <a:lstStyle/>
        <a:p>
          <a:endParaRPr lang="en-US"/>
        </a:p>
      </dgm:t>
    </dgm:pt>
    <dgm:pt modelId="{30BC124D-A1B0-4F78-82F6-0C60004C7220}" type="pres">
      <dgm:prSet presAssocID="{9B88226F-594F-4EA2-935B-9102A7B3A7A8}" presName="linearFlow" presStyleCnt="0">
        <dgm:presLayoutVars>
          <dgm:resizeHandles val="exact"/>
        </dgm:presLayoutVars>
      </dgm:prSet>
      <dgm:spPr/>
    </dgm:pt>
    <dgm:pt modelId="{48BD232F-C789-4D3E-8D44-CF851B3EDB37}" type="pres">
      <dgm:prSet presAssocID="{51D3FDDA-3190-4F3E-88DA-0C18E5BBD34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52ED0-E586-49F0-B54F-84B4246A59D8}" type="pres">
      <dgm:prSet presAssocID="{DBE0E364-7221-4A24-B4AF-18F8B48EABF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2FEDA8D-43C7-4238-90E4-717C8652F13B}" type="pres">
      <dgm:prSet presAssocID="{DBE0E364-7221-4A24-B4AF-18F8B48EABF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0A66B31-CDD7-4600-979C-32DC6C5EB970}" type="pres">
      <dgm:prSet presAssocID="{DA6FBAB2-E3E3-47DB-9574-3FDEB65141C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2C1A5-E4F2-42A2-8CFF-446102511240}" type="pres">
      <dgm:prSet presAssocID="{B2C19692-9FB4-4885-A044-C0868CA7D5D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664D0E9-4F23-4D80-A19C-2C47314DB8FA}" type="pres">
      <dgm:prSet presAssocID="{B2C19692-9FB4-4885-A044-C0868CA7D5D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B658D39-189E-4670-8F89-85BA6BAA325E}" type="pres">
      <dgm:prSet presAssocID="{86E13C5D-E7AD-4A6F-836C-B80B1F95C9A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5C06E-D5A1-4F94-A53A-01F2CC3B9D3C}" type="pres">
      <dgm:prSet presAssocID="{8A3A7931-AE30-4C6E-9409-467927E33C5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70F208A-94B7-4C50-A6A5-D6E7BA2DD884}" type="pres">
      <dgm:prSet presAssocID="{8A3A7931-AE30-4C6E-9409-467927E33C5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39500CE-2543-4B2F-BC6C-AE57A47E237F}" type="pres">
      <dgm:prSet presAssocID="{33917EDB-5CEC-4C31-AA85-24F8D2CEC69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CE7449-F697-4131-A036-904D25058637}" srcId="{9B88226F-594F-4EA2-935B-9102A7B3A7A8}" destId="{33917EDB-5CEC-4C31-AA85-24F8D2CEC694}" srcOrd="3" destOrd="0" parTransId="{9DDA7133-C1AD-449F-8029-A8FC48D2DDA9}" sibTransId="{4F213E58-AA25-48DE-98AE-18A9588F50FF}"/>
    <dgm:cxn modelId="{BB4B7AC2-8E0A-4FF0-A48F-9A9DFAFBD7E5}" type="presOf" srcId="{B2C19692-9FB4-4885-A044-C0868CA7D5D9}" destId="{C664D0E9-4F23-4D80-A19C-2C47314DB8FA}" srcOrd="1" destOrd="0" presId="urn:microsoft.com/office/officeart/2005/8/layout/process2"/>
    <dgm:cxn modelId="{21BCCB5C-F1E3-4C1F-9795-D063B18D71F9}" type="presOf" srcId="{DA6FBAB2-E3E3-47DB-9574-3FDEB65141C3}" destId="{90A66B31-CDD7-4600-979C-32DC6C5EB970}" srcOrd="0" destOrd="0" presId="urn:microsoft.com/office/officeart/2005/8/layout/process2"/>
    <dgm:cxn modelId="{4F0EC1ED-52A4-475C-8A02-7343EA282379}" type="presOf" srcId="{DBE0E364-7221-4A24-B4AF-18F8B48EABF9}" destId="{42FEDA8D-43C7-4238-90E4-717C8652F13B}" srcOrd="1" destOrd="0" presId="urn:microsoft.com/office/officeart/2005/8/layout/process2"/>
    <dgm:cxn modelId="{57FB9F12-E708-4789-AFA8-1781710F847D}" type="presOf" srcId="{86E13C5D-E7AD-4A6F-836C-B80B1F95C9AC}" destId="{7B658D39-189E-4670-8F89-85BA6BAA325E}" srcOrd="0" destOrd="0" presId="urn:microsoft.com/office/officeart/2005/8/layout/process2"/>
    <dgm:cxn modelId="{50FC9D7E-EBE9-480C-8461-22284AAB7303}" srcId="{9B88226F-594F-4EA2-935B-9102A7B3A7A8}" destId="{51D3FDDA-3190-4F3E-88DA-0C18E5BBD341}" srcOrd="0" destOrd="0" parTransId="{2AC6FBC5-8CD5-4615-B33B-753F35D7028F}" sibTransId="{DBE0E364-7221-4A24-B4AF-18F8B48EABF9}"/>
    <dgm:cxn modelId="{2D5E9E62-4C37-46F7-8054-EC8B106D7D8C}" type="presOf" srcId="{B2C19692-9FB4-4885-A044-C0868CA7D5D9}" destId="{0282C1A5-E4F2-42A2-8CFF-446102511240}" srcOrd="0" destOrd="0" presId="urn:microsoft.com/office/officeart/2005/8/layout/process2"/>
    <dgm:cxn modelId="{A4623C17-25CB-4A06-9DB1-E527CC529BC1}" srcId="{9B88226F-594F-4EA2-935B-9102A7B3A7A8}" destId="{DA6FBAB2-E3E3-47DB-9574-3FDEB65141C3}" srcOrd="1" destOrd="0" parTransId="{FFF82F0F-094D-4CCF-B96B-F1E4D3801349}" sibTransId="{B2C19692-9FB4-4885-A044-C0868CA7D5D9}"/>
    <dgm:cxn modelId="{0C0A73AD-CE6C-45EB-8919-D3C4FF242D00}" type="presOf" srcId="{51D3FDDA-3190-4F3E-88DA-0C18E5BBD341}" destId="{48BD232F-C789-4D3E-8D44-CF851B3EDB37}" srcOrd="0" destOrd="0" presId="urn:microsoft.com/office/officeart/2005/8/layout/process2"/>
    <dgm:cxn modelId="{72AA4933-5DE3-40AD-B3A6-B96E53F3C0C1}" type="presOf" srcId="{9B88226F-594F-4EA2-935B-9102A7B3A7A8}" destId="{30BC124D-A1B0-4F78-82F6-0C60004C7220}" srcOrd="0" destOrd="0" presId="urn:microsoft.com/office/officeart/2005/8/layout/process2"/>
    <dgm:cxn modelId="{2A6ADD03-02C7-4601-AFD6-D32AA2E1F34F}" type="presOf" srcId="{8A3A7931-AE30-4C6E-9409-467927E33C56}" destId="{FCC5C06E-D5A1-4F94-A53A-01F2CC3B9D3C}" srcOrd="0" destOrd="0" presId="urn:microsoft.com/office/officeart/2005/8/layout/process2"/>
    <dgm:cxn modelId="{84E1FDB6-9CC6-4A53-82F8-38F28766E2CC}" type="presOf" srcId="{DBE0E364-7221-4A24-B4AF-18F8B48EABF9}" destId="{BB152ED0-E586-49F0-B54F-84B4246A59D8}" srcOrd="0" destOrd="0" presId="urn:microsoft.com/office/officeart/2005/8/layout/process2"/>
    <dgm:cxn modelId="{26CFBFF0-04F7-49CD-BE58-D1C5F4A0CAE0}" srcId="{9B88226F-594F-4EA2-935B-9102A7B3A7A8}" destId="{86E13C5D-E7AD-4A6F-836C-B80B1F95C9AC}" srcOrd="2" destOrd="0" parTransId="{29A2B122-6308-4F63-A17D-97125E7B64A1}" sibTransId="{8A3A7931-AE30-4C6E-9409-467927E33C56}"/>
    <dgm:cxn modelId="{686F2D2C-4680-433A-80E4-72E17577D2C1}" type="presOf" srcId="{33917EDB-5CEC-4C31-AA85-24F8D2CEC694}" destId="{839500CE-2543-4B2F-BC6C-AE57A47E237F}" srcOrd="0" destOrd="0" presId="urn:microsoft.com/office/officeart/2005/8/layout/process2"/>
    <dgm:cxn modelId="{AB460469-C5C9-46E1-AC09-E46900ECE73C}" type="presOf" srcId="{8A3A7931-AE30-4C6E-9409-467927E33C56}" destId="{670F208A-94B7-4C50-A6A5-D6E7BA2DD884}" srcOrd="1" destOrd="0" presId="urn:microsoft.com/office/officeart/2005/8/layout/process2"/>
    <dgm:cxn modelId="{78DBA21A-BEE0-4575-B9B4-EA3507936E6F}" type="presParOf" srcId="{30BC124D-A1B0-4F78-82F6-0C60004C7220}" destId="{48BD232F-C789-4D3E-8D44-CF851B3EDB37}" srcOrd="0" destOrd="0" presId="urn:microsoft.com/office/officeart/2005/8/layout/process2"/>
    <dgm:cxn modelId="{604272C1-54C1-4CC9-AC21-1E4C652D3DD6}" type="presParOf" srcId="{30BC124D-A1B0-4F78-82F6-0C60004C7220}" destId="{BB152ED0-E586-49F0-B54F-84B4246A59D8}" srcOrd="1" destOrd="0" presId="urn:microsoft.com/office/officeart/2005/8/layout/process2"/>
    <dgm:cxn modelId="{5850E65C-3785-43A9-92EE-F8486E9E8B6A}" type="presParOf" srcId="{BB152ED0-E586-49F0-B54F-84B4246A59D8}" destId="{42FEDA8D-43C7-4238-90E4-717C8652F13B}" srcOrd="0" destOrd="0" presId="urn:microsoft.com/office/officeart/2005/8/layout/process2"/>
    <dgm:cxn modelId="{E5CC62E4-952E-4152-BCE6-148C6B75C2C7}" type="presParOf" srcId="{30BC124D-A1B0-4F78-82F6-0C60004C7220}" destId="{90A66B31-CDD7-4600-979C-32DC6C5EB970}" srcOrd="2" destOrd="0" presId="urn:microsoft.com/office/officeart/2005/8/layout/process2"/>
    <dgm:cxn modelId="{9E8134CF-B116-417F-852F-346F8651F53C}" type="presParOf" srcId="{30BC124D-A1B0-4F78-82F6-0C60004C7220}" destId="{0282C1A5-E4F2-42A2-8CFF-446102511240}" srcOrd="3" destOrd="0" presId="urn:microsoft.com/office/officeart/2005/8/layout/process2"/>
    <dgm:cxn modelId="{593F77AE-C68C-405A-9B27-5866CE3E1E21}" type="presParOf" srcId="{0282C1A5-E4F2-42A2-8CFF-446102511240}" destId="{C664D0E9-4F23-4D80-A19C-2C47314DB8FA}" srcOrd="0" destOrd="0" presId="urn:microsoft.com/office/officeart/2005/8/layout/process2"/>
    <dgm:cxn modelId="{B5E22301-AD9B-416E-9A1A-1BD645BC4CC6}" type="presParOf" srcId="{30BC124D-A1B0-4F78-82F6-0C60004C7220}" destId="{7B658D39-189E-4670-8F89-85BA6BAA325E}" srcOrd="4" destOrd="0" presId="urn:microsoft.com/office/officeart/2005/8/layout/process2"/>
    <dgm:cxn modelId="{B1E04490-FB63-40D1-8E3B-F818E13A59A0}" type="presParOf" srcId="{30BC124D-A1B0-4F78-82F6-0C60004C7220}" destId="{FCC5C06E-D5A1-4F94-A53A-01F2CC3B9D3C}" srcOrd="5" destOrd="0" presId="urn:microsoft.com/office/officeart/2005/8/layout/process2"/>
    <dgm:cxn modelId="{9BCF671E-6B39-47CD-9CB0-2CBFC624DF9B}" type="presParOf" srcId="{FCC5C06E-D5A1-4F94-A53A-01F2CC3B9D3C}" destId="{670F208A-94B7-4C50-A6A5-D6E7BA2DD884}" srcOrd="0" destOrd="0" presId="urn:microsoft.com/office/officeart/2005/8/layout/process2"/>
    <dgm:cxn modelId="{AD226E99-956C-4549-A25C-2EE80810C829}" type="presParOf" srcId="{30BC124D-A1B0-4F78-82F6-0C60004C7220}" destId="{839500CE-2543-4B2F-BC6C-AE57A47E237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88226F-594F-4EA2-935B-9102A7B3A7A8}" type="doc">
      <dgm:prSet loTypeId="urn:microsoft.com/office/officeart/2005/8/layout/process2" loCatId="process" qsTypeId="urn:microsoft.com/office/officeart/2005/8/quickstyle/3d2" qsCatId="3D" csTypeId="urn:microsoft.com/office/officeart/2005/8/colors/colorful4" csCatId="colorful" phldr="1"/>
      <dgm:spPr/>
    </dgm:pt>
    <dgm:pt modelId="{51D3FDDA-3190-4F3E-88DA-0C18E5BBD341}">
      <dgm:prSet phldrT="[Text]"/>
      <dgm:spPr/>
      <dgm:t>
        <a:bodyPr/>
        <a:lstStyle/>
        <a:p>
          <a:r>
            <a:rPr lang="en-US" dirty="0" smtClean="0"/>
            <a:t>Vendor fill the work permit in web form</a:t>
          </a:r>
          <a:endParaRPr lang="en-US" dirty="0"/>
        </a:p>
      </dgm:t>
    </dgm:pt>
    <dgm:pt modelId="{2AC6FBC5-8CD5-4615-B33B-753F35D7028F}" type="parTrans" cxnId="{50FC9D7E-EBE9-480C-8461-22284AAB7303}">
      <dgm:prSet/>
      <dgm:spPr/>
      <dgm:t>
        <a:bodyPr/>
        <a:lstStyle/>
        <a:p>
          <a:endParaRPr lang="en-US"/>
        </a:p>
      </dgm:t>
    </dgm:pt>
    <dgm:pt modelId="{DBE0E364-7221-4A24-B4AF-18F8B48EABF9}" type="sibTrans" cxnId="{50FC9D7E-EBE9-480C-8461-22284AAB7303}">
      <dgm:prSet/>
      <dgm:spPr/>
      <dgm:t>
        <a:bodyPr/>
        <a:lstStyle/>
        <a:p>
          <a:endParaRPr lang="en-US"/>
        </a:p>
      </dgm:t>
    </dgm:pt>
    <dgm:pt modelId="{DA6FBAB2-E3E3-47DB-9574-3FDEB65141C3}">
      <dgm:prSet phldrT="[Text]"/>
      <dgm:spPr/>
      <dgm:t>
        <a:bodyPr/>
        <a:lstStyle/>
        <a:p>
          <a:r>
            <a:rPr lang="en-US" dirty="0" smtClean="0"/>
            <a:t>Respective work in charge will review the submitted details</a:t>
          </a:r>
          <a:endParaRPr lang="en-US" dirty="0"/>
        </a:p>
      </dgm:t>
    </dgm:pt>
    <dgm:pt modelId="{FFF82F0F-094D-4CCF-B96B-F1E4D3801349}" type="parTrans" cxnId="{A4623C17-25CB-4A06-9DB1-E527CC529BC1}">
      <dgm:prSet/>
      <dgm:spPr/>
      <dgm:t>
        <a:bodyPr/>
        <a:lstStyle/>
        <a:p>
          <a:endParaRPr lang="en-US"/>
        </a:p>
      </dgm:t>
    </dgm:pt>
    <dgm:pt modelId="{B2C19692-9FB4-4885-A044-C0868CA7D5D9}" type="sibTrans" cxnId="{A4623C17-25CB-4A06-9DB1-E527CC529BC1}">
      <dgm:prSet/>
      <dgm:spPr/>
      <dgm:t>
        <a:bodyPr/>
        <a:lstStyle/>
        <a:p>
          <a:endParaRPr lang="en-US"/>
        </a:p>
      </dgm:t>
    </dgm:pt>
    <dgm:pt modelId="{86E13C5D-E7AD-4A6F-836C-B80B1F95C9AC}">
      <dgm:prSet phldrT="[Text]"/>
      <dgm:spPr/>
      <dgm:t>
        <a:bodyPr/>
        <a:lstStyle/>
        <a:p>
          <a:r>
            <a:rPr lang="en-US" dirty="0" smtClean="0"/>
            <a:t>Respective HOD Will review and approve or return the permit details</a:t>
          </a:r>
        </a:p>
      </dgm:t>
    </dgm:pt>
    <dgm:pt modelId="{29A2B122-6308-4F63-A17D-97125E7B64A1}" type="parTrans" cxnId="{26CFBFF0-04F7-49CD-BE58-D1C5F4A0CAE0}">
      <dgm:prSet/>
      <dgm:spPr/>
      <dgm:t>
        <a:bodyPr/>
        <a:lstStyle/>
        <a:p>
          <a:endParaRPr lang="en-US"/>
        </a:p>
      </dgm:t>
    </dgm:pt>
    <dgm:pt modelId="{8A3A7931-AE30-4C6E-9409-467927E33C56}" type="sibTrans" cxnId="{26CFBFF0-04F7-49CD-BE58-D1C5F4A0CAE0}">
      <dgm:prSet/>
      <dgm:spPr/>
      <dgm:t>
        <a:bodyPr/>
        <a:lstStyle/>
        <a:p>
          <a:endParaRPr lang="en-US"/>
        </a:p>
      </dgm:t>
    </dgm:pt>
    <dgm:pt modelId="{33917EDB-5CEC-4C31-AA85-24F8D2CEC694}">
      <dgm:prSet/>
      <dgm:spPr/>
      <dgm:t>
        <a:bodyPr/>
        <a:lstStyle/>
        <a:p>
          <a:r>
            <a:rPr lang="en-US" dirty="0" smtClean="0"/>
            <a:t>EHS Person Provide the approval or return for further details</a:t>
          </a:r>
          <a:endParaRPr lang="en-US" dirty="0"/>
        </a:p>
      </dgm:t>
    </dgm:pt>
    <dgm:pt modelId="{9DDA7133-C1AD-449F-8029-A8FC48D2DDA9}" type="parTrans" cxnId="{18CE7449-F697-4131-A036-904D25058637}">
      <dgm:prSet/>
      <dgm:spPr/>
      <dgm:t>
        <a:bodyPr/>
        <a:lstStyle/>
        <a:p>
          <a:endParaRPr lang="en-US"/>
        </a:p>
      </dgm:t>
    </dgm:pt>
    <dgm:pt modelId="{4F213E58-AA25-48DE-98AE-18A9588F50FF}" type="sibTrans" cxnId="{18CE7449-F697-4131-A036-904D25058637}">
      <dgm:prSet/>
      <dgm:spPr/>
      <dgm:t>
        <a:bodyPr/>
        <a:lstStyle/>
        <a:p>
          <a:endParaRPr lang="en-US"/>
        </a:p>
      </dgm:t>
    </dgm:pt>
    <dgm:pt modelId="{30BC124D-A1B0-4F78-82F6-0C60004C7220}" type="pres">
      <dgm:prSet presAssocID="{9B88226F-594F-4EA2-935B-9102A7B3A7A8}" presName="linearFlow" presStyleCnt="0">
        <dgm:presLayoutVars>
          <dgm:resizeHandles val="exact"/>
        </dgm:presLayoutVars>
      </dgm:prSet>
      <dgm:spPr/>
    </dgm:pt>
    <dgm:pt modelId="{48BD232F-C789-4D3E-8D44-CF851B3EDB37}" type="pres">
      <dgm:prSet presAssocID="{51D3FDDA-3190-4F3E-88DA-0C18E5BBD34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52ED0-E586-49F0-B54F-84B4246A59D8}" type="pres">
      <dgm:prSet presAssocID="{DBE0E364-7221-4A24-B4AF-18F8B48EABF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2FEDA8D-43C7-4238-90E4-717C8652F13B}" type="pres">
      <dgm:prSet presAssocID="{DBE0E364-7221-4A24-B4AF-18F8B48EABF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0A66B31-CDD7-4600-979C-32DC6C5EB970}" type="pres">
      <dgm:prSet presAssocID="{DA6FBAB2-E3E3-47DB-9574-3FDEB65141C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2C1A5-E4F2-42A2-8CFF-446102511240}" type="pres">
      <dgm:prSet presAssocID="{B2C19692-9FB4-4885-A044-C0868CA7D5D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664D0E9-4F23-4D80-A19C-2C47314DB8FA}" type="pres">
      <dgm:prSet presAssocID="{B2C19692-9FB4-4885-A044-C0868CA7D5D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B658D39-189E-4670-8F89-85BA6BAA325E}" type="pres">
      <dgm:prSet presAssocID="{86E13C5D-E7AD-4A6F-836C-B80B1F95C9A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5C06E-D5A1-4F94-A53A-01F2CC3B9D3C}" type="pres">
      <dgm:prSet presAssocID="{8A3A7931-AE30-4C6E-9409-467927E33C5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70F208A-94B7-4C50-A6A5-D6E7BA2DD884}" type="pres">
      <dgm:prSet presAssocID="{8A3A7931-AE30-4C6E-9409-467927E33C5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39500CE-2543-4B2F-BC6C-AE57A47E237F}" type="pres">
      <dgm:prSet presAssocID="{33917EDB-5CEC-4C31-AA85-24F8D2CEC69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CE7449-F697-4131-A036-904D25058637}" srcId="{9B88226F-594F-4EA2-935B-9102A7B3A7A8}" destId="{33917EDB-5CEC-4C31-AA85-24F8D2CEC694}" srcOrd="3" destOrd="0" parTransId="{9DDA7133-C1AD-449F-8029-A8FC48D2DDA9}" sibTransId="{4F213E58-AA25-48DE-98AE-18A9588F50FF}"/>
    <dgm:cxn modelId="{BB4B7AC2-8E0A-4FF0-A48F-9A9DFAFBD7E5}" type="presOf" srcId="{B2C19692-9FB4-4885-A044-C0868CA7D5D9}" destId="{C664D0E9-4F23-4D80-A19C-2C47314DB8FA}" srcOrd="1" destOrd="0" presId="urn:microsoft.com/office/officeart/2005/8/layout/process2"/>
    <dgm:cxn modelId="{21BCCB5C-F1E3-4C1F-9795-D063B18D71F9}" type="presOf" srcId="{DA6FBAB2-E3E3-47DB-9574-3FDEB65141C3}" destId="{90A66B31-CDD7-4600-979C-32DC6C5EB970}" srcOrd="0" destOrd="0" presId="urn:microsoft.com/office/officeart/2005/8/layout/process2"/>
    <dgm:cxn modelId="{4F0EC1ED-52A4-475C-8A02-7343EA282379}" type="presOf" srcId="{DBE0E364-7221-4A24-B4AF-18F8B48EABF9}" destId="{42FEDA8D-43C7-4238-90E4-717C8652F13B}" srcOrd="1" destOrd="0" presId="urn:microsoft.com/office/officeart/2005/8/layout/process2"/>
    <dgm:cxn modelId="{57FB9F12-E708-4789-AFA8-1781710F847D}" type="presOf" srcId="{86E13C5D-E7AD-4A6F-836C-B80B1F95C9AC}" destId="{7B658D39-189E-4670-8F89-85BA6BAA325E}" srcOrd="0" destOrd="0" presId="urn:microsoft.com/office/officeart/2005/8/layout/process2"/>
    <dgm:cxn modelId="{50FC9D7E-EBE9-480C-8461-22284AAB7303}" srcId="{9B88226F-594F-4EA2-935B-9102A7B3A7A8}" destId="{51D3FDDA-3190-4F3E-88DA-0C18E5BBD341}" srcOrd="0" destOrd="0" parTransId="{2AC6FBC5-8CD5-4615-B33B-753F35D7028F}" sibTransId="{DBE0E364-7221-4A24-B4AF-18F8B48EABF9}"/>
    <dgm:cxn modelId="{2D5E9E62-4C37-46F7-8054-EC8B106D7D8C}" type="presOf" srcId="{B2C19692-9FB4-4885-A044-C0868CA7D5D9}" destId="{0282C1A5-E4F2-42A2-8CFF-446102511240}" srcOrd="0" destOrd="0" presId="urn:microsoft.com/office/officeart/2005/8/layout/process2"/>
    <dgm:cxn modelId="{A4623C17-25CB-4A06-9DB1-E527CC529BC1}" srcId="{9B88226F-594F-4EA2-935B-9102A7B3A7A8}" destId="{DA6FBAB2-E3E3-47DB-9574-3FDEB65141C3}" srcOrd="1" destOrd="0" parTransId="{FFF82F0F-094D-4CCF-B96B-F1E4D3801349}" sibTransId="{B2C19692-9FB4-4885-A044-C0868CA7D5D9}"/>
    <dgm:cxn modelId="{0C0A73AD-CE6C-45EB-8919-D3C4FF242D00}" type="presOf" srcId="{51D3FDDA-3190-4F3E-88DA-0C18E5BBD341}" destId="{48BD232F-C789-4D3E-8D44-CF851B3EDB37}" srcOrd="0" destOrd="0" presId="urn:microsoft.com/office/officeart/2005/8/layout/process2"/>
    <dgm:cxn modelId="{72AA4933-5DE3-40AD-B3A6-B96E53F3C0C1}" type="presOf" srcId="{9B88226F-594F-4EA2-935B-9102A7B3A7A8}" destId="{30BC124D-A1B0-4F78-82F6-0C60004C7220}" srcOrd="0" destOrd="0" presId="urn:microsoft.com/office/officeart/2005/8/layout/process2"/>
    <dgm:cxn modelId="{2A6ADD03-02C7-4601-AFD6-D32AA2E1F34F}" type="presOf" srcId="{8A3A7931-AE30-4C6E-9409-467927E33C56}" destId="{FCC5C06E-D5A1-4F94-A53A-01F2CC3B9D3C}" srcOrd="0" destOrd="0" presId="urn:microsoft.com/office/officeart/2005/8/layout/process2"/>
    <dgm:cxn modelId="{84E1FDB6-9CC6-4A53-82F8-38F28766E2CC}" type="presOf" srcId="{DBE0E364-7221-4A24-B4AF-18F8B48EABF9}" destId="{BB152ED0-E586-49F0-B54F-84B4246A59D8}" srcOrd="0" destOrd="0" presId="urn:microsoft.com/office/officeart/2005/8/layout/process2"/>
    <dgm:cxn modelId="{26CFBFF0-04F7-49CD-BE58-D1C5F4A0CAE0}" srcId="{9B88226F-594F-4EA2-935B-9102A7B3A7A8}" destId="{86E13C5D-E7AD-4A6F-836C-B80B1F95C9AC}" srcOrd="2" destOrd="0" parTransId="{29A2B122-6308-4F63-A17D-97125E7B64A1}" sibTransId="{8A3A7931-AE30-4C6E-9409-467927E33C56}"/>
    <dgm:cxn modelId="{686F2D2C-4680-433A-80E4-72E17577D2C1}" type="presOf" srcId="{33917EDB-5CEC-4C31-AA85-24F8D2CEC694}" destId="{839500CE-2543-4B2F-BC6C-AE57A47E237F}" srcOrd="0" destOrd="0" presId="urn:microsoft.com/office/officeart/2005/8/layout/process2"/>
    <dgm:cxn modelId="{AB460469-C5C9-46E1-AC09-E46900ECE73C}" type="presOf" srcId="{8A3A7931-AE30-4C6E-9409-467927E33C56}" destId="{670F208A-94B7-4C50-A6A5-D6E7BA2DD884}" srcOrd="1" destOrd="0" presId="urn:microsoft.com/office/officeart/2005/8/layout/process2"/>
    <dgm:cxn modelId="{78DBA21A-BEE0-4575-B9B4-EA3507936E6F}" type="presParOf" srcId="{30BC124D-A1B0-4F78-82F6-0C60004C7220}" destId="{48BD232F-C789-4D3E-8D44-CF851B3EDB37}" srcOrd="0" destOrd="0" presId="urn:microsoft.com/office/officeart/2005/8/layout/process2"/>
    <dgm:cxn modelId="{604272C1-54C1-4CC9-AC21-1E4C652D3DD6}" type="presParOf" srcId="{30BC124D-A1B0-4F78-82F6-0C60004C7220}" destId="{BB152ED0-E586-49F0-B54F-84B4246A59D8}" srcOrd="1" destOrd="0" presId="urn:microsoft.com/office/officeart/2005/8/layout/process2"/>
    <dgm:cxn modelId="{5850E65C-3785-43A9-92EE-F8486E9E8B6A}" type="presParOf" srcId="{BB152ED0-E586-49F0-B54F-84B4246A59D8}" destId="{42FEDA8D-43C7-4238-90E4-717C8652F13B}" srcOrd="0" destOrd="0" presId="urn:microsoft.com/office/officeart/2005/8/layout/process2"/>
    <dgm:cxn modelId="{E5CC62E4-952E-4152-BCE6-148C6B75C2C7}" type="presParOf" srcId="{30BC124D-A1B0-4F78-82F6-0C60004C7220}" destId="{90A66B31-CDD7-4600-979C-32DC6C5EB970}" srcOrd="2" destOrd="0" presId="urn:microsoft.com/office/officeart/2005/8/layout/process2"/>
    <dgm:cxn modelId="{9E8134CF-B116-417F-852F-346F8651F53C}" type="presParOf" srcId="{30BC124D-A1B0-4F78-82F6-0C60004C7220}" destId="{0282C1A5-E4F2-42A2-8CFF-446102511240}" srcOrd="3" destOrd="0" presId="urn:microsoft.com/office/officeart/2005/8/layout/process2"/>
    <dgm:cxn modelId="{593F77AE-C68C-405A-9B27-5866CE3E1E21}" type="presParOf" srcId="{0282C1A5-E4F2-42A2-8CFF-446102511240}" destId="{C664D0E9-4F23-4D80-A19C-2C47314DB8FA}" srcOrd="0" destOrd="0" presId="urn:microsoft.com/office/officeart/2005/8/layout/process2"/>
    <dgm:cxn modelId="{B5E22301-AD9B-416E-9A1A-1BD645BC4CC6}" type="presParOf" srcId="{30BC124D-A1B0-4F78-82F6-0C60004C7220}" destId="{7B658D39-189E-4670-8F89-85BA6BAA325E}" srcOrd="4" destOrd="0" presId="urn:microsoft.com/office/officeart/2005/8/layout/process2"/>
    <dgm:cxn modelId="{B1E04490-FB63-40D1-8E3B-F818E13A59A0}" type="presParOf" srcId="{30BC124D-A1B0-4F78-82F6-0C60004C7220}" destId="{FCC5C06E-D5A1-4F94-A53A-01F2CC3B9D3C}" srcOrd="5" destOrd="0" presId="urn:microsoft.com/office/officeart/2005/8/layout/process2"/>
    <dgm:cxn modelId="{9BCF671E-6B39-47CD-9CB0-2CBFC624DF9B}" type="presParOf" srcId="{FCC5C06E-D5A1-4F94-A53A-01F2CC3B9D3C}" destId="{670F208A-94B7-4C50-A6A5-D6E7BA2DD884}" srcOrd="0" destOrd="0" presId="urn:microsoft.com/office/officeart/2005/8/layout/process2"/>
    <dgm:cxn modelId="{AD226E99-956C-4549-A25C-2EE80810C829}" type="presParOf" srcId="{30BC124D-A1B0-4F78-82F6-0C60004C7220}" destId="{839500CE-2543-4B2F-BC6C-AE57A47E237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88226F-594F-4EA2-935B-9102A7B3A7A8}" type="doc">
      <dgm:prSet loTypeId="urn:microsoft.com/office/officeart/2005/8/layout/process2" loCatId="process" qsTypeId="urn:microsoft.com/office/officeart/2005/8/quickstyle/3d2" qsCatId="3D" csTypeId="urn:microsoft.com/office/officeart/2005/8/colors/colorful4" csCatId="colorful" phldr="1"/>
      <dgm:spPr/>
    </dgm:pt>
    <dgm:pt modelId="{51D3FDDA-3190-4F3E-88DA-0C18E5BBD341}">
      <dgm:prSet phldrT="[Text]"/>
      <dgm:spPr/>
      <dgm:t>
        <a:bodyPr/>
        <a:lstStyle/>
        <a:p>
          <a:r>
            <a:rPr lang="en-US" dirty="0" smtClean="0"/>
            <a:t>Vendor fill the work permit in web form</a:t>
          </a:r>
          <a:endParaRPr lang="en-US" dirty="0"/>
        </a:p>
      </dgm:t>
    </dgm:pt>
    <dgm:pt modelId="{2AC6FBC5-8CD5-4615-B33B-753F35D7028F}" type="parTrans" cxnId="{50FC9D7E-EBE9-480C-8461-22284AAB7303}">
      <dgm:prSet/>
      <dgm:spPr/>
      <dgm:t>
        <a:bodyPr/>
        <a:lstStyle/>
        <a:p>
          <a:endParaRPr lang="en-US"/>
        </a:p>
      </dgm:t>
    </dgm:pt>
    <dgm:pt modelId="{DBE0E364-7221-4A24-B4AF-18F8B48EABF9}" type="sibTrans" cxnId="{50FC9D7E-EBE9-480C-8461-22284AAB7303}">
      <dgm:prSet/>
      <dgm:spPr/>
      <dgm:t>
        <a:bodyPr/>
        <a:lstStyle/>
        <a:p>
          <a:endParaRPr lang="en-US"/>
        </a:p>
      </dgm:t>
    </dgm:pt>
    <dgm:pt modelId="{DA6FBAB2-E3E3-47DB-9574-3FDEB65141C3}">
      <dgm:prSet phldrT="[Text]"/>
      <dgm:spPr/>
      <dgm:t>
        <a:bodyPr/>
        <a:lstStyle/>
        <a:p>
          <a:r>
            <a:rPr lang="en-US" dirty="0" smtClean="0"/>
            <a:t>Respective work in charge will review the submitted details</a:t>
          </a:r>
          <a:endParaRPr lang="en-US" dirty="0"/>
        </a:p>
      </dgm:t>
    </dgm:pt>
    <dgm:pt modelId="{FFF82F0F-094D-4CCF-B96B-F1E4D3801349}" type="parTrans" cxnId="{A4623C17-25CB-4A06-9DB1-E527CC529BC1}">
      <dgm:prSet/>
      <dgm:spPr/>
      <dgm:t>
        <a:bodyPr/>
        <a:lstStyle/>
        <a:p>
          <a:endParaRPr lang="en-US"/>
        </a:p>
      </dgm:t>
    </dgm:pt>
    <dgm:pt modelId="{B2C19692-9FB4-4885-A044-C0868CA7D5D9}" type="sibTrans" cxnId="{A4623C17-25CB-4A06-9DB1-E527CC529BC1}">
      <dgm:prSet/>
      <dgm:spPr/>
      <dgm:t>
        <a:bodyPr/>
        <a:lstStyle/>
        <a:p>
          <a:endParaRPr lang="en-US"/>
        </a:p>
      </dgm:t>
    </dgm:pt>
    <dgm:pt modelId="{86E13C5D-E7AD-4A6F-836C-B80B1F95C9AC}">
      <dgm:prSet phldrT="[Text]"/>
      <dgm:spPr/>
      <dgm:t>
        <a:bodyPr/>
        <a:lstStyle/>
        <a:p>
          <a:r>
            <a:rPr lang="en-US" dirty="0" smtClean="0"/>
            <a:t>Respective HOD Will review and approve or return the permit details</a:t>
          </a:r>
        </a:p>
      </dgm:t>
    </dgm:pt>
    <dgm:pt modelId="{29A2B122-6308-4F63-A17D-97125E7B64A1}" type="parTrans" cxnId="{26CFBFF0-04F7-49CD-BE58-D1C5F4A0CAE0}">
      <dgm:prSet/>
      <dgm:spPr/>
      <dgm:t>
        <a:bodyPr/>
        <a:lstStyle/>
        <a:p>
          <a:endParaRPr lang="en-US"/>
        </a:p>
      </dgm:t>
    </dgm:pt>
    <dgm:pt modelId="{8A3A7931-AE30-4C6E-9409-467927E33C56}" type="sibTrans" cxnId="{26CFBFF0-04F7-49CD-BE58-D1C5F4A0CAE0}">
      <dgm:prSet/>
      <dgm:spPr/>
      <dgm:t>
        <a:bodyPr/>
        <a:lstStyle/>
        <a:p>
          <a:endParaRPr lang="en-US"/>
        </a:p>
      </dgm:t>
    </dgm:pt>
    <dgm:pt modelId="{33917EDB-5CEC-4C31-AA85-24F8D2CEC694}">
      <dgm:prSet/>
      <dgm:spPr/>
      <dgm:t>
        <a:bodyPr/>
        <a:lstStyle/>
        <a:p>
          <a:r>
            <a:rPr lang="en-US" dirty="0" smtClean="0"/>
            <a:t>EHS Person Provide the approval or return for further details</a:t>
          </a:r>
          <a:endParaRPr lang="en-US" dirty="0"/>
        </a:p>
      </dgm:t>
    </dgm:pt>
    <dgm:pt modelId="{9DDA7133-C1AD-449F-8029-A8FC48D2DDA9}" type="parTrans" cxnId="{18CE7449-F697-4131-A036-904D25058637}">
      <dgm:prSet/>
      <dgm:spPr/>
      <dgm:t>
        <a:bodyPr/>
        <a:lstStyle/>
        <a:p>
          <a:endParaRPr lang="en-US"/>
        </a:p>
      </dgm:t>
    </dgm:pt>
    <dgm:pt modelId="{4F213E58-AA25-48DE-98AE-18A9588F50FF}" type="sibTrans" cxnId="{18CE7449-F697-4131-A036-904D25058637}">
      <dgm:prSet/>
      <dgm:spPr/>
      <dgm:t>
        <a:bodyPr/>
        <a:lstStyle/>
        <a:p>
          <a:endParaRPr lang="en-US"/>
        </a:p>
      </dgm:t>
    </dgm:pt>
    <dgm:pt modelId="{30BC124D-A1B0-4F78-82F6-0C60004C7220}" type="pres">
      <dgm:prSet presAssocID="{9B88226F-594F-4EA2-935B-9102A7B3A7A8}" presName="linearFlow" presStyleCnt="0">
        <dgm:presLayoutVars>
          <dgm:resizeHandles val="exact"/>
        </dgm:presLayoutVars>
      </dgm:prSet>
      <dgm:spPr/>
    </dgm:pt>
    <dgm:pt modelId="{48BD232F-C789-4D3E-8D44-CF851B3EDB37}" type="pres">
      <dgm:prSet presAssocID="{51D3FDDA-3190-4F3E-88DA-0C18E5BBD34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52ED0-E586-49F0-B54F-84B4246A59D8}" type="pres">
      <dgm:prSet presAssocID="{DBE0E364-7221-4A24-B4AF-18F8B48EABF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2FEDA8D-43C7-4238-90E4-717C8652F13B}" type="pres">
      <dgm:prSet presAssocID="{DBE0E364-7221-4A24-B4AF-18F8B48EABF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0A66B31-CDD7-4600-979C-32DC6C5EB970}" type="pres">
      <dgm:prSet presAssocID="{DA6FBAB2-E3E3-47DB-9574-3FDEB65141C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2C1A5-E4F2-42A2-8CFF-446102511240}" type="pres">
      <dgm:prSet presAssocID="{B2C19692-9FB4-4885-A044-C0868CA7D5D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664D0E9-4F23-4D80-A19C-2C47314DB8FA}" type="pres">
      <dgm:prSet presAssocID="{B2C19692-9FB4-4885-A044-C0868CA7D5D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B658D39-189E-4670-8F89-85BA6BAA325E}" type="pres">
      <dgm:prSet presAssocID="{86E13C5D-E7AD-4A6F-836C-B80B1F95C9A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5C06E-D5A1-4F94-A53A-01F2CC3B9D3C}" type="pres">
      <dgm:prSet presAssocID="{8A3A7931-AE30-4C6E-9409-467927E33C5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70F208A-94B7-4C50-A6A5-D6E7BA2DD884}" type="pres">
      <dgm:prSet presAssocID="{8A3A7931-AE30-4C6E-9409-467927E33C5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39500CE-2543-4B2F-BC6C-AE57A47E237F}" type="pres">
      <dgm:prSet presAssocID="{33917EDB-5CEC-4C31-AA85-24F8D2CEC69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CE7449-F697-4131-A036-904D25058637}" srcId="{9B88226F-594F-4EA2-935B-9102A7B3A7A8}" destId="{33917EDB-5CEC-4C31-AA85-24F8D2CEC694}" srcOrd="3" destOrd="0" parTransId="{9DDA7133-C1AD-449F-8029-A8FC48D2DDA9}" sibTransId="{4F213E58-AA25-48DE-98AE-18A9588F50FF}"/>
    <dgm:cxn modelId="{BB4B7AC2-8E0A-4FF0-A48F-9A9DFAFBD7E5}" type="presOf" srcId="{B2C19692-9FB4-4885-A044-C0868CA7D5D9}" destId="{C664D0E9-4F23-4D80-A19C-2C47314DB8FA}" srcOrd="1" destOrd="0" presId="urn:microsoft.com/office/officeart/2005/8/layout/process2"/>
    <dgm:cxn modelId="{21BCCB5C-F1E3-4C1F-9795-D063B18D71F9}" type="presOf" srcId="{DA6FBAB2-E3E3-47DB-9574-3FDEB65141C3}" destId="{90A66B31-CDD7-4600-979C-32DC6C5EB970}" srcOrd="0" destOrd="0" presId="urn:microsoft.com/office/officeart/2005/8/layout/process2"/>
    <dgm:cxn modelId="{4F0EC1ED-52A4-475C-8A02-7343EA282379}" type="presOf" srcId="{DBE0E364-7221-4A24-B4AF-18F8B48EABF9}" destId="{42FEDA8D-43C7-4238-90E4-717C8652F13B}" srcOrd="1" destOrd="0" presId="urn:microsoft.com/office/officeart/2005/8/layout/process2"/>
    <dgm:cxn modelId="{57FB9F12-E708-4789-AFA8-1781710F847D}" type="presOf" srcId="{86E13C5D-E7AD-4A6F-836C-B80B1F95C9AC}" destId="{7B658D39-189E-4670-8F89-85BA6BAA325E}" srcOrd="0" destOrd="0" presId="urn:microsoft.com/office/officeart/2005/8/layout/process2"/>
    <dgm:cxn modelId="{50FC9D7E-EBE9-480C-8461-22284AAB7303}" srcId="{9B88226F-594F-4EA2-935B-9102A7B3A7A8}" destId="{51D3FDDA-3190-4F3E-88DA-0C18E5BBD341}" srcOrd="0" destOrd="0" parTransId="{2AC6FBC5-8CD5-4615-B33B-753F35D7028F}" sibTransId="{DBE0E364-7221-4A24-B4AF-18F8B48EABF9}"/>
    <dgm:cxn modelId="{2D5E9E62-4C37-46F7-8054-EC8B106D7D8C}" type="presOf" srcId="{B2C19692-9FB4-4885-A044-C0868CA7D5D9}" destId="{0282C1A5-E4F2-42A2-8CFF-446102511240}" srcOrd="0" destOrd="0" presId="urn:microsoft.com/office/officeart/2005/8/layout/process2"/>
    <dgm:cxn modelId="{A4623C17-25CB-4A06-9DB1-E527CC529BC1}" srcId="{9B88226F-594F-4EA2-935B-9102A7B3A7A8}" destId="{DA6FBAB2-E3E3-47DB-9574-3FDEB65141C3}" srcOrd="1" destOrd="0" parTransId="{FFF82F0F-094D-4CCF-B96B-F1E4D3801349}" sibTransId="{B2C19692-9FB4-4885-A044-C0868CA7D5D9}"/>
    <dgm:cxn modelId="{0C0A73AD-CE6C-45EB-8919-D3C4FF242D00}" type="presOf" srcId="{51D3FDDA-3190-4F3E-88DA-0C18E5BBD341}" destId="{48BD232F-C789-4D3E-8D44-CF851B3EDB37}" srcOrd="0" destOrd="0" presId="urn:microsoft.com/office/officeart/2005/8/layout/process2"/>
    <dgm:cxn modelId="{72AA4933-5DE3-40AD-B3A6-B96E53F3C0C1}" type="presOf" srcId="{9B88226F-594F-4EA2-935B-9102A7B3A7A8}" destId="{30BC124D-A1B0-4F78-82F6-0C60004C7220}" srcOrd="0" destOrd="0" presId="urn:microsoft.com/office/officeart/2005/8/layout/process2"/>
    <dgm:cxn modelId="{2A6ADD03-02C7-4601-AFD6-D32AA2E1F34F}" type="presOf" srcId="{8A3A7931-AE30-4C6E-9409-467927E33C56}" destId="{FCC5C06E-D5A1-4F94-A53A-01F2CC3B9D3C}" srcOrd="0" destOrd="0" presId="urn:microsoft.com/office/officeart/2005/8/layout/process2"/>
    <dgm:cxn modelId="{84E1FDB6-9CC6-4A53-82F8-38F28766E2CC}" type="presOf" srcId="{DBE0E364-7221-4A24-B4AF-18F8B48EABF9}" destId="{BB152ED0-E586-49F0-B54F-84B4246A59D8}" srcOrd="0" destOrd="0" presId="urn:microsoft.com/office/officeart/2005/8/layout/process2"/>
    <dgm:cxn modelId="{26CFBFF0-04F7-49CD-BE58-D1C5F4A0CAE0}" srcId="{9B88226F-594F-4EA2-935B-9102A7B3A7A8}" destId="{86E13C5D-E7AD-4A6F-836C-B80B1F95C9AC}" srcOrd="2" destOrd="0" parTransId="{29A2B122-6308-4F63-A17D-97125E7B64A1}" sibTransId="{8A3A7931-AE30-4C6E-9409-467927E33C56}"/>
    <dgm:cxn modelId="{686F2D2C-4680-433A-80E4-72E17577D2C1}" type="presOf" srcId="{33917EDB-5CEC-4C31-AA85-24F8D2CEC694}" destId="{839500CE-2543-4B2F-BC6C-AE57A47E237F}" srcOrd="0" destOrd="0" presId="urn:microsoft.com/office/officeart/2005/8/layout/process2"/>
    <dgm:cxn modelId="{AB460469-C5C9-46E1-AC09-E46900ECE73C}" type="presOf" srcId="{8A3A7931-AE30-4C6E-9409-467927E33C56}" destId="{670F208A-94B7-4C50-A6A5-D6E7BA2DD884}" srcOrd="1" destOrd="0" presId="urn:microsoft.com/office/officeart/2005/8/layout/process2"/>
    <dgm:cxn modelId="{78DBA21A-BEE0-4575-B9B4-EA3507936E6F}" type="presParOf" srcId="{30BC124D-A1B0-4F78-82F6-0C60004C7220}" destId="{48BD232F-C789-4D3E-8D44-CF851B3EDB37}" srcOrd="0" destOrd="0" presId="urn:microsoft.com/office/officeart/2005/8/layout/process2"/>
    <dgm:cxn modelId="{604272C1-54C1-4CC9-AC21-1E4C652D3DD6}" type="presParOf" srcId="{30BC124D-A1B0-4F78-82F6-0C60004C7220}" destId="{BB152ED0-E586-49F0-B54F-84B4246A59D8}" srcOrd="1" destOrd="0" presId="urn:microsoft.com/office/officeart/2005/8/layout/process2"/>
    <dgm:cxn modelId="{5850E65C-3785-43A9-92EE-F8486E9E8B6A}" type="presParOf" srcId="{BB152ED0-E586-49F0-B54F-84B4246A59D8}" destId="{42FEDA8D-43C7-4238-90E4-717C8652F13B}" srcOrd="0" destOrd="0" presId="urn:microsoft.com/office/officeart/2005/8/layout/process2"/>
    <dgm:cxn modelId="{E5CC62E4-952E-4152-BCE6-148C6B75C2C7}" type="presParOf" srcId="{30BC124D-A1B0-4F78-82F6-0C60004C7220}" destId="{90A66B31-CDD7-4600-979C-32DC6C5EB970}" srcOrd="2" destOrd="0" presId="urn:microsoft.com/office/officeart/2005/8/layout/process2"/>
    <dgm:cxn modelId="{9E8134CF-B116-417F-852F-346F8651F53C}" type="presParOf" srcId="{30BC124D-A1B0-4F78-82F6-0C60004C7220}" destId="{0282C1A5-E4F2-42A2-8CFF-446102511240}" srcOrd="3" destOrd="0" presId="urn:microsoft.com/office/officeart/2005/8/layout/process2"/>
    <dgm:cxn modelId="{593F77AE-C68C-405A-9B27-5866CE3E1E21}" type="presParOf" srcId="{0282C1A5-E4F2-42A2-8CFF-446102511240}" destId="{C664D0E9-4F23-4D80-A19C-2C47314DB8FA}" srcOrd="0" destOrd="0" presId="urn:microsoft.com/office/officeart/2005/8/layout/process2"/>
    <dgm:cxn modelId="{B5E22301-AD9B-416E-9A1A-1BD645BC4CC6}" type="presParOf" srcId="{30BC124D-A1B0-4F78-82F6-0C60004C7220}" destId="{7B658D39-189E-4670-8F89-85BA6BAA325E}" srcOrd="4" destOrd="0" presId="urn:microsoft.com/office/officeart/2005/8/layout/process2"/>
    <dgm:cxn modelId="{B1E04490-FB63-40D1-8E3B-F818E13A59A0}" type="presParOf" srcId="{30BC124D-A1B0-4F78-82F6-0C60004C7220}" destId="{FCC5C06E-D5A1-4F94-A53A-01F2CC3B9D3C}" srcOrd="5" destOrd="0" presId="urn:microsoft.com/office/officeart/2005/8/layout/process2"/>
    <dgm:cxn modelId="{9BCF671E-6B39-47CD-9CB0-2CBFC624DF9B}" type="presParOf" srcId="{FCC5C06E-D5A1-4F94-A53A-01F2CC3B9D3C}" destId="{670F208A-94B7-4C50-A6A5-D6E7BA2DD884}" srcOrd="0" destOrd="0" presId="urn:microsoft.com/office/officeart/2005/8/layout/process2"/>
    <dgm:cxn modelId="{AD226E99-956C-4549-A25C-2EE80810C829}" type="presParOf" srcId="{30BC124D-A1B0-4F78-82F6-0C60004C7220}" destId="{839500CE-2543-4B2F-BC6C-AE57A47E237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D232F-C789-4D3E-8D44-CF851B3EDB37}">
      <dsp:nvSpPr>
        <dsp:cNvPr id="0" name=""/>
        <dsp:cNvSpPr/>
      </dsp:nvSpPr>
      <dsp:spPr>
        <a:xfrm>
          <a:off x="874232" y="2072"/>
          <a:ext cx="2173085" cy="77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Vendor fill the work permit in web form</a:t>
          </a:r>
          <a:endParaRPr lang="en-US" sz="1500" kern="1200" dirty="0"/>
        </a:p>
      </dsp:txBody>
      <dsp:txXfrm>
        <a:off x="896815" y="24655"/>
        <a:ext cx="2127919" cy="725880"/>
      </dsp:txXfrm>
    </dsp:sp>
    <dsp:sp modelId="{BB152ED0-E586-49F0-B54F-84B4246A59D8}">
      <dsp:nvSpPr>
        <dsp:cNvPr id="0" name=""/>
        <dsp:cNvSpPr/>
      </dsp:nvSpPr>
      <dsp:spPr>
        <a:xfrm rot="5400000">
          <a:off x="1816204" y="792394"/>
          <a:ext cx="289142" cy="346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856685" y="821308"/>
        <a:ext cx="208182" cy="202399"/>
      </dsp:txXfrm>
    </dsp:sp>
    <dsp:sp modelId="{90A66B31-CDD7-4600-979C-32DC6C5EB970}">
      <dsp:nvSpPr>
        <dsp:cNvPr id="0" name=""/>
        <dsp:cNvSpPr/>
      </dsp:nvSpPr>
      <dsp:spPr>
        <a:xfrm>
          <a:off x="874232" y="1158641"/>
          <a:ext cx="2173085" cy="77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45848"/>
                <a:satOff val="-8985"/>
                <a:lumOff val="-1962"/>
                <a:alphaOff val="0"/>
                <a:shade val="51000"/>
                <a:satMod val="130000"/>
              </a:schemeClr>
            </a:gs>
            <a:gs pos="80000">
              <a:schemeClr val="accent4">
                <a:hueOff val="1845848"/>
                <a:satOff val="-8985"/>
                <a:lumOff val="-1962"/>
                <a:alphaOff val="0"/>
                <a:shade val="93000"/>
                <a:satMod val="130000"/>
              </a:schemeClr>
            </a:gs>
            <a:gs pos="100000">
              <a:schemeClr val="accent4">
                <a:hueOff val="1845848"/>
                <a:satOff val="-8985"/>
                <a:lumOff val="-196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Respective work in charge will review the submitted details</a:t>
          </a:r>
          <a:endParaRPr lang="en-US" sz="1500" kern="1200" dirty="0"/>
        </a:p>
      </dsp:txBody>
      <dsp:txXfrm>
        <a:off x="896815" y="1181224"/>
        <a:ext cx="2127919" cy="725880"/>
      </dsp:txXfrm>
    </dsp:sp>
    <dsp:sp modelId="{0282C1A5-E4F2-42A2-8CFF-446102511240}">
      <dsp:nvSpPr>
        <dsp:cNvPr id="0" name=""/>
        <dsp:cNvSpPr/>
      </dsp:nvSpPr>
      <dsp:spPr>
        <a:xfrm rot="5400000">
          <a:off x="1816204" y="1948964"/>
          <a:ext cx="289142" cy="346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768771"/>
            <a:satOff val="-13477"/>
            <a:lumOff val="-294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856685" y="1977878"/>
        <a:ext cx="208182" cy="202399"/>
      </dsp:txXfrm>
    </dsp:sp>
    <dsp:sp modelId="{7B658D39-189E-4670-8F89-85BA6BAA325E}">
      <dsp:nvSpPr>
        <dsp:cNvPr id="0" name=""/>
        <dsp:cNvSpPr/>
      </dsp:nvSpPr>
      <dsp:spPr>
        <a:xfrm>
          <a:off x="874232" y="2315211"/>
          <a:ext cx="2173085" cy="77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691695"/>
                <a:satOff val="-17969"/>
                <a:lumOff val="-3924"/>
                <a:alphaOff val="0"/>
                <a:shade val="51000"/>
                <a:satMod val="130000"/>
              </a:schemeClr>
            </a:gs>
            <a:gs pos="80000">
              <a:schemeClr val="accent4">
                <a:hueOff val="3691695"/>
                <a:satOff val="-17969"/>
                <a:lumOff val="-3924"/>
                <a:alphaOff val="0"/>
                <a:shade val="93000"/>
                <a:satMod val="130000"/>
              </a:schemeClr>
            </a:gs>
            <a:gs pos="100000">
              <a:schemeClr val="accent4">
                <a:hueOff val="3691695"/>
                <a:satOff val="-17969"/>
                <a:lumOff val="-392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Respective HOD Will review and approve or return the permit details</a:t>
          </a:r>
        </a:p>
      </dsp:txBody>
      <dsp:txXfrm>
        <a:off x="896815" y="2337794"/>
        <a:ext cx="2127919" cy="725880"/>
      </dsp:txXfrm>
    </dsp:sp>
    <dsp:sp modelId="{FCC5C06E-D5A1-4F94-A53A-01F2CC3B9D3C}">
      <dsp:nvSpPr>
        <dsp:cNvPr id="0" name=""/>
        <dsp:cNvSpPr/>
      </dsp:nvSpPr>
      <dsp:spPr>
        <a:xfrm rot="5400000">
          <a:off x="1816204" y="3105533"/>
          <a:ext cx="289142" cy="346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537542"/>
            <a:satOff val="-26954"/>
            <a:lumOff val="-58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856685" y="3134447"/>
        <a:ext cx="208182" cy="202399"/>
      </dsp:txXfrm>
    </dsp:sp>
    <dsp:sp modelId="{839500CE-2543-4B2F-BC6C-AE57A47E237F}">
      <dsp:nvSpPr>
        <dsp:cNvPr id="0" name=""/>
        <dsp:cNvSpPr/>
      </dsp:nvSpPr>
      <dsp:spPr>
        <a:xfrm>
          <a:off x="874232" y="3471780"/>
          <a:ext cx="2173085" cy="77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37542"/>
                <a:satOff val="-26954"/>
                <a:lumOff val="-5886"/>
                <a:alphaOff val="0"/>
                <a:shade val="51000"/>
                <a:satMod val="130000"/>
              </a:schemeClr>
            </a:gs>
            <a:gs pos="80000">
              <a:schemeClr val="accent4">
                <a:hueOff val="5537542"/>
                <a:satOff val="-26954"/>
                <a:lumOff val="-5886"/>
                <a:alphaOff val="0"/>
                <a:shade val="93000"/>
                <a:satMod val="130000"/>
              </a:schemeClr>
            </a:gs>
            <a:gs pos="100000">
              <a:schemeClr val="accent4">
                <a:hueOff val="5537542"/>
                <a:satOff val="-26954"/>
                <a:lumOff val="-58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EHS Person Provide the approval or return for further details</a:t>
          </a:r>
          <a:endParaRPr lang="en-US" sz="1500" kern="1200" dirty="0"/>
        </a:p>
      </dsp:txBody>
      <dsp:txXfrm>
        <a:off x="896815" y="3494363"/>
        <a:ext cx="2127919" cy="725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D232F-C789-4D3E-8D44-CF851B3EDB37}">
      <dsp:nvSpPr>
        <dsp:cNvPr id="0" name=""/>
        <dsp:cNvSpPr/>
      </dsp:nvSpPr>
      <dsp:spPr>
        <a:xfrm>
          <a:off x="1010921" y="2072"/>
          <a:ext cx="2173085" cy="77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Vendor fill the work permit in web form</a:t>
          </a:r>
          <a:endParaRPr lang="en-US" sz="1500" kern="1200" dirty="0"/>
        </a:p>
      </dsp:txBody>
      <dsp:txXfrm>
        <a:off x="1033504" y="24655"/>
        <a:ext cx="2127919" cy="725880"/>
      </dsp:txXfrm>
    </dsp:sp>
    <dsp:sp modelId="{BB152ED0-E586-49F0-B54F-84B4246A59D8}">
      <dsp:nvSpPr>
        <dsp:cNvPr id="0" name=""/>
        <dsp:cNvSpPr/>
      </dsp:nvSpPr>
      <dsp:spPr>
        <a:xfrm rot="5400000">
          <a:off x="1952893" y="792394"/>
          <a:ext cx="289142" cy="346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993374" y="821308"/>
        <a:ext cx="208182" cy="202399"/>
      </dsp:txXfrm>
    </dsp:sp>
    <dsp:sp modelId="{90A66B31-CDD7-4600-979C-32DC6C5EB970}">
      <dsp:nvSpPr>
        <dsp:cNvPr id="0" name=""/>
        <dsp:cNvSpPr/>
      </dsp:nvSpPr>
      <dsp:spPr>
        <a:xfrm>
          <a:off x="1010921" y="1158641"/>
          <a:ext cx="2173085" cy="77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45848"/>
                <a:satOff val="-8985"/>
                <a:lumOff val="-1962"/>
                <a:alphaOff val="0"/>
                <a:shade val="51000"/>
                <a:satMod val="130000"/>
              </a:schemeClr>
            </a:gs>
            <a:gs pos="80000">
              <a:schemeClr val="accent4">
                <a:hueOff val="1845848"/>
                <a:satOff val="-8985"/>
                <a:lumOff val="-1962"/>
                <a:alphaOff val="0"/>
                <a:shade val="93000"/>
                <a:satMod val="130000"/>
              </a:schemeClr>
            </a:gs>
            <a:gs pos="100000">
              <a:schemeClr val="accent4">
                <a:hueOff val="1845848"/>
                <a:satOff val="-8985"/>
                <a:lumOff val="-196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Respective work in charge will review the submitted details</a:t>
          </a:r>
          <a:endParaRPr lang="en-US" sz="1500" kern="1200" dirty="0"/>
        </a:p>
      </dsp:txBody>
      <dsp:txXfrm>
        <a:off x="1033504" y="1181224"/>
        <a:ext cx="2127919" cy="725880"/>
      </dsp:txXfrm>
    </dsp:sp>
    <dsp:sp modelId="{0282C1A5-E4F2-42A2-8CFF-446102511240}">
      <dsp:nvSpPr>
        <dsp:cNvPr id="0" name=""/>
        <dsp:cNvSpPr/>
      </dsp:nvSpPr>
      <dsp:spPr>
        <a:xfrm rot="5400000">
          <a:off x="1952893" y="1948964"/>
          <a:ext cx="289142" cy="346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768771"/>
            <a:satOff val="-13477"/>
            <a:lumOff val="-294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993374" y="1977878"/>
        <a:ext cx="208182" cy="202399"/>
      </dsp:txXfrm>
    </dsp:sp>
    <dsp:sp modelId="{7B658D39-189E-4670-8F89-85BA6BAA325E}">
      <dsp:nvSpPr>
        <dsp:cNvPr id="0" name=""/>
        <dsp:cNvSpPr/>
      </dsp:nvSpPr>
      <dsp:spPr>
        <a:xfrm>
          <a:off x="1010921" y="2315211"/>
          <a:ext cx="2173085" cy="77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691695"/>
                <a:satOff val="-17969"/>
                <a:lumOff val="-3924"/>
                <a:alphaOff val="0"/>
                <a:shade val="51000"/>
                <a:satMod val="130000"/>
              </a:schemeClr>
            </a:gs>
            <a:gs pos="80000">
              <a:schemeClr val="accent4">
                <a:hueOff val="3691695"/>
                <a:satOff val="-17969"/>
                <a:lumOff val="-3924"/>
                <a:alphaOff val="0"/>
                <a:shade val="93000"/>
                <a:satMod val="130000"/>
              </a:schemeClr>
            </a:gs>
            <a:gs pos="100000">
              <a:schemeClr val="accent4">
                <a:hueOff val="3691695"/>
                <a:satOff val="-17969"/>
                <a:lumOff val="-392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Respective HOD Will review and approve or return the permit details</a:t>
          </a:r>
        </a:p>
      </dsp:txBody>
      <dsp:txXfrm>
        <a:off x="1033504" y="2337794"/>
        <a:ext cx="2127919" cy="725880"/>
      </dsp:txXfrm>
    </dsp:sp>
    <dsp:sp modelId="{FCC5C06E-D5A1-4F94-A53A-01F2CC3B9D3C}">
      <dsp:nvSpPr>
        <dsp:cNvPr id="0" name=""/>
        <dsp:cNvSpPr/>
      </dsp:nvSpPr>
      <dsp:spPr>
        <a:xfrm rot="5400000">
          <a:off x="1952893" y="3105533"/>
          <a:ext cx="289142" cy="346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537542"/>
            <a:satOff val="-26954"/>
            <a:lumOff val="-58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993374" y="3134447"/>
        <a:ext cx="208182" cy="202399"/>
      </dsp:txXfrm>
    </dsp:sp>
    <dsp:sp modelId="{839500CE-2543-4B2F-BC6C-AE57A47E237F}">
      <dsp:nvSpPr>
        <dsp:cNvPr id="0" name=""/>
        <dsp:cNvSpPr/>
      </dsp:nvSpPr>
      <dsp:spPr>
        <a:xfrm>
          <a:off x="1010921" y="3471780"/>
          <a:ext cx="2173085" cy="77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37542"/>
                <a:satOff val="-26954"/>
                <a:lumOff val="-5886"/>
                <a:alphaOff val="0"/>
                <a:shade val="51000"/>
                <a:satMod val="130000"/>
              </a:schemeClr>
            </a:gs>
            <a:gs pos="80000">
              <a:schemeClr val="accent4">
                <a:hueOff val="5537542"/>
                <a:satOff val="-26954"/>
                <a:lumOff val="-5886"/>
                <a:alphaOff val="0"/>
                <a:shade val="93000"/>
                <a:satMod val="130000"/>
              </a:schemeClr>
            </a:gs>
            <a:gs pos="100000">
              <a:schemeClr val="accent4">
                <a:hueOff val="5537542"/>
                <a:satOff val="-26954"/>
                <a:lumOff val="-58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EHS Person Provide the approval or return for further details</a:t>
          </a:r>
          <a:endParaRPr lang="en-US" sz="1500" kern="1200" dirty="0"/>
        </a:p>
      </dsp:txBody>
      <dsp:txXfrm>
        <a:off x="1033504" y="3494363"/>
        <a:ext cx="2127919" cy="725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D232F-C789-4D3E-8D44-CF851B3EDB37}">
      <dsp:nvSpPr>
        <dsp:cNvPr id="0" name=""/>
        <dsp:cNvSpPr/>
      </dsp:nvSpPr>
      <dsp:spPr>
        <a:xfrm>
          <a:off x="1010921" y="2072"/>
          <a:ext cx="2173085" cy="77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Vendor fill the work permit in web form</a:t>
          </a:r>
          <a:endParaRPr lang="en-US" sz="1500" kern="1200" dirty="0"/>
        </a:p>
      </dsp:txBody>
      <dsp:txXfrm>
        <a:off x="1033504" y="24655"/>
        <a:ext cx="2127919" cy="725880"/>
      </dsp:txXfrm>
    </dsp:sp>
    <dsp:sp modelId="{BB152ED0-E586-49F0-B54F-84B4246A59D8}">
      <dsp:nvSpPr>
        <dsp:cNvPr id="0" name=""/>
        <dsp:cNvSpPr/>
      </dsp:nvSpPr>
      <dsp:spPr>
        <a:xfrm rot="5400000">
          <a:off x="1952893" y="792394"/>
          <a:ext cx="289142" cy="346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993374" y="821308"/>
        <a:ext cx="208182" cy="202399"/>
      </dsp:txXfrm>
    </dsp:sp>
    <dsp:sp modelId="{90A66B31-CDD7-4600-979C-32DC6C5EB970}">
      <dsp:nvSpPr>
        <dsp:cNvPr id="0" name=""/>
        <dsp:cNvSpPr/>
      </dsp:nvSpPr>
      <dsp:spPr>
        <a:xfrm>
          <a:off x="1010921" y="1158641"/>
          <a:ext cx="2173085" cy="77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45848"/>
                <a:satOff val="-8985"/>
                <a:lumOff val="-1962"/>
                <a:alphaOff val="0"/>
                <a:shade val="51000"/>
                <a:satMod val="130000"/>
              </a:schemeClr>
            </a:gs>
            <a:gs pos="80000">
              <a:schemeClr val="accent4">
                <a:hueOff val="1845848"/>
                <a:satOff val="-8985"/>
                <a:lumOff val="-1962"/>
                <a:alphaOff val="0"/>
                <a:shade val="93000"/>
                <a:satMod val="130000"/>
              </a:schemeClr>
            </a:gs>
            <a:gs pos="100000">
              <a:schemeClr val="accent4">
                <a:hueOff val="1845848"/>
                <a:satOff val="-8985"/>
                <a:lumOff val="-196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Respective work in charge will review the submitted details</a:t>
          </a:r>
          <a:endParaRPr lang="en-US" sz="1500" kern="1200" dirty="0"/>
        </a:p>
      </dsp:txBody>
      <dsp:txXfrm>
        <a:off x="1033504" y="1181224"/>
        <a:ext cx="2127919" cy="725880"/>
      </dsp:txXfrm>
    </dsp:sp>
    <dsp:sp modelId="{0282C1A5-E4F2-42A2-8CFF-446102511240}">
      <dsp:nvSpPr>
        <dsp:cNvPr id="0" name=""/>
        <dsp:cNvSpPr/>
      </dsp:nvSpPr>
      <dsp:spPr>
        <a:xfrm rot="5400000">
          <a:off x="1952893" y="1948964"/>
          <a:ext cx="289142" cy="346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768771"/>
            <a:satOff val="-13477"/>
            <a:lumOff val="-294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993374" y="1977878"/>
        <a:ext cx="208182" cy="202399"/>
      </dsp:txXfrm>
    </dsp:sp>
    <dsp:sp modelId="{7B658D39-189E-4670-8F89-85BA6BAA325E}">
      <dsp:nvSpPr>
        <dsp:cNvPr id="0" name=""/>
        <dsp:cNvSpPr/>
      </dsp:nvSpPr>
      <dsp:spPr>
        <a:xfrm>
          <a:off x="1010921" y="2315211"/>
          <a:ext cx="2173085" cy="77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691695"/>
                <a:satOff val="-17969"/>
                <a:lumOff val="-3924"/>
                <a:alphaOff val="0"/>
                <a:shade val="51000"/>
                <a:satMod val="130000"/>
              </a:schemeClr>
            </a:gs>
            <a:gs pos="80000">
              <a:schemeClr val="accent4">
                <a:hueOff val="3691695"/>
                <a:satOff val="-17969"/>
                <a:lumOff val="-3924"/>
                <a:alphaOff val="0"/>
                <a:shade val="93000"/>
                <a:satMod val="130000"/>
              </a:schemeClr>
            </a:gs>
            <a:gs pos="100000">
              <a:schemeClr val="accent4">
                <a:hueOff val="3691695"/>
                <a:satOff val="-17969"/>
                <a:lumOff val="-392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Respective HOD Will review and approve or return the permit details</a:t>
          </a:r>
        </a:p>
      </dsp:txBody>
      <dsp:txXfrm>
        <a:off x="1033504" y="2337794"/>
        <a:ext cx="2127919" cy="725880"/>
      </dsp:txXfrm>
    </dsp:sp>
    <dsp:sp modelId="{FCC5C06E-D5A1-4F94-A53A-01F2CC3B9D3C}">
      <dsp:nvSpPr>
        <dsp:cNvPr id="0" name=""/>
        <dsp:cNvSpPr/>
      </dsp:nvSpPr>
      <dsp:spPr>
        <a:xfrm rot="5400000">
          <a:off x="1952893" y="3105533"/>
          <a:ext cx="289142" cy="346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537542"/>
            <a:satOff val="-26954"/>
            <a:lumOff val="-58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993374" y="3134447"/>
        <a:ext cx="208182" cy="202399"/>
      </dsp:txXfrm>
    </dsp:sp>
    <dsp:sp modelId="{839500CE-2543-4B2F-BC6C-AE57A47E237F}">
      <dsp:nvSpPr>
        <dsp:cNvPr id="0" name=""/>
        <dsp:cNvSpPr/>
      </dsp:nvSpPr>
      <dsp:spPr>
        <a:xfrm>
          <a:off x="1010921" y="3471780"/>
          <a:ext cx="2173085" cy="77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37542"/>
                <a:satOff val="-26954"/>
                <a:lumOff val="-5886"/>
                <a:alphaOff val="0"/>
                <a:shade val="51000"/>
                <a:satMod val="130000"/>
              </a:schemeClr>
            </a:gs>
            <a:gs pos="80000">
              <a:schemeClr val="accent4">
                <a:hueOff val="5537542"/>
                <a:satOff val="-26954"/>
                <a:lumOff val="-5886"/>
                <a:alphaOff val="0"/>
                <a:shade val="93000"/>
                <a:satMod val="130000"/>
              </a:schemeClr>
            </a:gs>
            <a:gs pos="100000">
              <a:schemeClr val="accent4">
                <a:hueOff val="5537542"/>
                <a:satOff val="-26954"/>
                <a:lumOff val="-58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EHS Person Provide the approval or return for further details</a:t>
          </a:r>
          <a:endParaRPr lang="en-US" sz="1500" kern="1200" dirty="0"/>
        </a:p>
      </dsp:txBody>
      <dsp:txXfrm>
        <a:off x="1033504" y="3494363"/>
        <a:ext cx="2127919" cy="725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D232F-C789-4D3E-8D44-CF851B3EDB37}">
      <dsp:nvSpPr>
        <dsp:cNvPr id="0" name=""/>
        <dsp:cNvSpPr/>
      </dsp:nvSpPr>
      <dsp:spPr>
        <a:xfrm>
          <a:off x="1010921" y="2072"/>
          <a:ext cx="2173085" cy="77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Vendor fill the work permit in web form</a:t>
          </a:r>
          <a:endParaRPr lang="en-US" sz="1500" kern="1200" dirty="0"/>
        </a:p>
      </dsp:txBody>
      <dsp:txXfrm>
        <a:off x="1033504" y="24655"/>
        <a:ext cx="2127919" cy="725880"/>
      </dsp:txXfrm>
    </dsp:sp>
    <dsp:sp modelId="{BB152ED0-E586-49F0-B54F-84B4246A59D8}">
      <dsp:nvSpPr>
        <dsp:cNvPr id="0" name=""/>
        <dsp:cNvSpPr/>
      </dsp:nvSpPr>
      <dsp:spPr>
        <a:xfrm rot="5400000">
          <a:off x="1952893" y="792394"/>
          <a:ext cx="289142" cy="346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993374" y="821308"/>
        <a:ext cx="208182" cy="202399"/>
      </dsp:txXfrm>
    </dsp:sp>
    <dsp:sp modelId="{90A66B31-CDD7-4600-979C-32DC6C5EB970}">
      <dsp:nvSpPr>
        <dsp:cNvPr id="0" name=""/>
        <dsp:cNvSpPr/>
      </dsp:nvSpPr>
      <dsp:spPr>
        <a:xfrm>
          <a:off x="1010921" y="1158641"/>
          <a:ext cx="2173085" cy="77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45848"/>
                <a:satOff val="-8985"/>
                <a:lumOff val="-1962"/>
                <a:alphaOff val="0"/>
                <a:shade val="51000"/>
                <a:satMod val="130000"/>
              </a:schemeClr>
            </a:gs>
            <a:gs pos="80000">
              <a:schemeClr val="accent4">
                <a:hueOff val="1845848"/>
                <a:satOff val="-8985"/>
                <a:lumOff val="-1962"/>
                <a:alphaOff val="0"/>
                <a:shade val="93000"/>
                <a:satMod val="130000"/>
              </a:schemeClr>
            </a:gs>
            <a:gs pos="100000">
              <a:schemeClr val="accent4">
                <a:hueOff val="1845848"/>
                <a:satOff val="-8985"/>
                <a:lumOff val="-196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Respective work in charge will review the submitted details</a:t>
          </a:r>
          <a:endParaRPr lang="en-US" sz="1500" kern="1200" dirty="0"/>
        </a:p>
      </dsp:txBody>
      <dsp:txXfrm>
        <a:off x="1033504" y="1181224"/>
        <a:ext cx="2127919" cy="725880"/>
      </dsp:txXfrm>
    </dsp:sp>
    <dsp:sp modelId="{0282C1A5-E4F2-42A2-8CFF-446102511240}">
      <dsp:nvSpPr>
        <dsp:cNvPr id="0" name=""/>
        <dsp:cNvSpPr/>
      </dsp:nvSpPr>
      <dsp:spPr>
        <a:xfrm rot="5400000">
          <a:off x="1952893" y="1948964"/>
          <a:ext cx="289142" cy="346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768771"/>
            <a:satOff val="-13477"/>
            <a:lumOff val="-294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993374" y="1977878"/>
        <a:ext cx="208182" cy="202399"/>
      </dsp:txXfrm>
    </dsp:sp>
    <dsp:sp modelId="{7B658D39-189E-4670-8F89-85BA6BAA325E}">
      <dsp:nvSpPr>
        <dsp:cNvPr id="0" name=""/>
        <dsp:cNvSpPr/>
      </dsp:nvSpPr>
      <dsp:spPr>
        <a:xfrm>
          <a:off x="1010921" y="2315211"/>
          <a:ext cx="2173085" cy="77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691695"/>
                <a:satOff val="-17969"/>
                <a:lumOff val="-3924"/>
                <a:alphaOff val="0"/>
                <a:shade val="51000"/>
                <a:satMod val="130000"/>
              </a:schemeClr>
            </a:gs>
            <a:gs pos="80000">
              <a:schemeClr val="accent4">
                <a:hueOff val="3691695"/>
                <a:satOff val="-17969"/>
                <a:lumOff val="-3924"/>
                <a:alphaOff val="0"/>
                <a:shade val="93000"/>
                <a:satMod val="130000"/>
              </a:schemeClr>
            </a:gs>
            <a:gs pos="100000">
              <a:schemeClr val="accent4">
                <a:hueOff val="3691695"/>
                <a:satOff val="-17969"/>
                <a:lumOff val="-392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Respective HOD Will review and approve or return the permit details</a:t>
          </a:r>
        </a:p>
      </dsp:txBody>
      <dsp:txXfrm>
        <a:off x="1033504" y="2337794"/>
        <a:ext cx="2127919" cy="725880"/>
      </dsp:txXfrm>
    </dsp:sp>
    <dsp:sp modelId="{FCC5C06E-D5A1-4F94-A53A-01F2CC3B9D3C}">
      <dsp:nvSpPr>
        <dsp:cNvPr id="0" name=""/>
        <dsp:cNvSpPr/>
      </dsp:nvSpPr>
      <dsp:spPr>
        <a:xfrm rot="5400000">
          <a:off x="1952893" y="3105533"/>
          <a:ext cx="289142" cy="346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537542"/>
            <a:satOff val="-26954"/>
            <a:lumOff val="-58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993374" y="3134447"/>
        <a:ext cx="208182" cy="202399"/>
      </dsp:txXfrm>
    </dsp:sp>
    <dsp:sp modelId="{839500CE-2543-4B2F-BC6C-AE57A47E237F}">
      <dsp:nvSpPr>
        <dsp:cNvPr id="0" name=""/>
        <dsp:cNvSpPr/>
      </dsp:nvSpPr>
      <dsp:spPr>
        <a:xfrm>
          <a:off x="1010921" y="3471780"/>
          <a:ext cx="2173085" cy="77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37542"/>
                <a:satOff val="-26954"/>
                <a:lumOff val="-5886"/>
                <a:alphaOff val="0"/>
                <a:shade val="51000"/>
                <a:satMod val="130000"/>
              </a:schemeClr>
            </a:gs>
            <a:gs pos="80000">
              <a:schemeClr val="accent4">
                <a:hueOff val="5537542"/>
                <a:satOff val="-26954"/>
                <a:lumOff val="-5886"/>
                <a:alphaOff val="0"/>
                <a:shade val="93000"/>
                <a:satMod val="130000"/>
              </a:schemeClr>
            </a:gs>
            <a:gs pos="100000">
              <a:schemeClr val="accent4">
                <a:hueOff val="5537542"/>
                <a:satOff val="-26954"/>
                <a:lumOff val="-58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EHS Person Provide the approval or return for further details</a:t>
          </a:r>
          <a:endParaRPr lang="en-US" sz="1500" kern="1200" dirty="0"/>
        </a:p>
      </dsp:txBody>
      <dsp:txXfrm>
        <a:off x="1033504" y="3494363"/>
        <a:ext cx="2127919" cy="725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B1E80-D56D-4ADA-A6D1-5962A99BF91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689A0-E55C-4E64-955F-74D524B16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566" y="648000"/>
            <a:ext cx="10275808" cy="388800"/>
          </a:xfrm>
        </p:spPr>
        <p:txBody>
          <a:bodyPr anchor="t" anchorCtr="0"/>
          <a:lstStyle>
            <a:lvl1pPr marL="0" indent="0" algn="l">
              <a:lnSpc>
                <a:spcPct val="100000"/>
              </a:lnSpc>
              <a:buClr>
                <a:srgbClr val="000000"/>
              </a:buClr>
              <a:buSzPct val="100000"/>
              <a:buFontTx/>
              <a:buNone/>
              <a:defRPr sz="1600" b="0" i="0" u="none"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566" y="1296000"/>
            <a:ext cx="10275808" cy="4168800"/>
          </a:xfrm>
        </p:spPr>
        <p:txBody>
          <a:bodyPr/>
          <a:lstStyle>
            <a:lvl1pPr marL="0" indent="0" algn="l">
              <a:lnSpc>
                <a:spcPct val="100000"/>
              </a:lnSpc>
              <a:buClr>
                <a:srgbClr val="000000"/>
              </a:buClr>
              <a:buSzPct val="100000"/>
              <a:buFontTx/>
              <a:buNone/>
              <a:defRPr sz="1600" b="0" i="0" u="none">
                <a:latin typeface="Arial" panose="020B0604020202020204" pitchFamily="34" charset="0"/>
              </a:defRPr>
            </a:lvl1pPr>
            <a:lvl2pPr marL="548217" indent="0" algn="ctr">
              <a:buNone/>
              <a:defRPr sz="2398"/>
            </a:lvl2pPr>
            <a:lvl3pPr marL="1096435" indent="0" algn="ctr">
              <a:buNone/>
              <a:defRPr sz="2158"/>
            </a:lvl3pPr>
            <a:lvl4pPr marL="1644652" indent="0" algn="ctr">
              <a:buNone/>
              <a:defRPr sz="1919"/>
            </a:lvl4pPr>
            <a:lvl5pPr marL="2192869" indent="0" algn="ctr">
              <a:buNone/>
              <a:defRPr sz="1919"/>
            </a:lvl5pPr>
            <a:lvl6pPr marL="2741086" indent="0" algn="ctr">
              <a:buNone/>
              <a:defRPr sz="1919"/>
            </a:lvl6pPr>
            <a:lvl7pPr marL="3289304" indent="0" algn="ctr">
              <a:buNone/>
              <a:defRPr sz="1919"/>
            </a:lvl7pPr>
            <a:lvl8pPr marL="3837521" indent="0" algn="ctr">
              <a:buNone/>
              <a:defRPr sz="1919"/>
            </a:lvl8pPr>
            <a:lvl9pPr marL="4385739" indent="0" algn="ctr">
              <a:buNone/>
              <a:defRPr sz="1919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07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58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7" y="328616"/>
            <a:ext cx="2364089" cy="5229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2" y="328616"/>
            <a:ext cx="6895435" cy="52292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619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05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566" y="648000"/>
            <a:ext cx="10275808" cy="388800"/>
          </a:xfrm>
        </p:spPr>
        <p:txBody>
          <a:bodyPr anchor="t" anchorCtr="0"/>
          <a:lstStyle>
            <a:lvl1pPr marL="0" indent="0" algn="l">
              <a:lnSpc>
                <a:spcPct val="100000"/>
              </a:lnSpc>
              <a:buClr>
                <a:srgbClr val="000000"/>
              </a:buClr>
              <a:buSzPct val="100000"/>
              <a:buFontTx/>
              <a:buNone/>
              <a:defRPr sz="1600" b="0" i="0" u="none"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566" y="1296000"/>
            <a:ext cx="10275808" cy="4168800"/>
          </a:xfrm>
        </p:spPr>
        <p:txBody>
          <a:bodyPr/>
          <a:lstStyle>
            <a:lvl1pPr marL="0" indent="0" algn="l">
              <a:lnSpc>
                <a:spcPct val="100000"/>
              </a:lnSpc>
              <a:buClr>
                <a:srgbClr val="000000"/>
              </a:buClr>
              <a:buSzPct val="100000"/>
              <a:buFontTx/>
              <a:buNone/>
              <a:defRPr sz="1600" b="0" i="0" u="none">
                <a:latin typeface="Arial" panose="020B0604020202020204" pitchFamily="34" charset="0"/>
              </a:defRPr>
            </a:lvl1pPr>
            <a:lvl2pPr marL="548217" indent="0" algn="ctr">
              <a:buNone/>
              <a:defRPr sz="2398"/>
            </a:lvl2pPr>
            <a:lvl3pPr marL="1096435" indent="0" algn="ctr">
              <a:buNone/>
              <a:defRPr sz="2158"/>
            </a:lvl3pPr>
            <a:lvl4pPr marL="1644652" indent="0" algn="ctr">
              <a:buNone/>
              <a:defRPr sz="1919"/>
            </a:lvl4pPr>
            <a:lvl5pPr marL="2192869" indent="0" algn="ctr">
              <a:buNone/>
              <a:defRPr sz="1919"/>
            </a:lvl5pPr>
            <a:lvl6pPr marL="2741086" indent="0" algn="ctr">
              <a:buNone/>
              <a:defRPr sz="1919"/>
            </a:lvl6pPr>
            <a:lvl7pPr marL="3289304" indent="0" algn="ctr">
              <a:buNone/>
              <a:defRPr sz="1919"/>
            </a:lvl7pPr>
            <a:lvl8pPr marL="3837521" indent="0" algn="ctr">
              <a:buNone/>
              <a:defRPr sz="1919"/>
            </a:lvl8pPr>
            <a:lvl9pPr marL="4385739" indent="0" algn="ctr">
              <a:buNone/>
              <a:defRPr sz="1919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465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006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2"/>
            <a:ext cx="9460586" cy="2566987"/>
          </a:xfrm>
        </p:spPr>
        <p:txBody>
          <a:bodyPr anchor="b"/>
          <a:lstStyle>
            <a:lvl1pPr>
              <a:defRPr sz="7195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877">
                <a:solidFill>
                  <a:schemeClr val="tx1">
                    <a:tint val="75000"/>
                  </a:schemeClr>
                </a:solidFill>
              </a:defRPr>
            </a:lvl1pPr>
            <a:lvl2pPr marL="548217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096435" indent="0">
              <a:buNone/>
              <a:defRPr sz="2158">
                <a:solidFill>
                  <a:schemeClr val="tx1">
                    <a:tint val="75000"/>
                  </a:schemeClr>
                </a:solidFill>
              </a:defRPr>
            </a:lvl3pPr>
            <a:lvl4pPr marL="1644652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4pPr>
            <a:lvl5pPr marL="2192869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5pPr>
            <a:lvl6pPr marL="2741086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6pPr>
            <a:lvl7pPr marL="3289304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7pPr>
            <a:lvl8pPr marL="3837521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8pPr>
            <a:lvl9pPr marL="4385739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1902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2" y="1296000"/>
            <a:ext cx="4946400" cy="4168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401" y="1295999"/>
            <a:ext cx="4946400" cy="4168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183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877" b="1"/>
            </a:lvl1pPr>
            <a:lvl2pPr marL="548217" indent="0">
              <a:buNone/>
              <a:defRPr sz="2398" b="1"/>
            </a:lvl2pPr>
            <a:lvl3pPr marL="1096435" indent="0">
              <a:buNone/>
              <a:defRPr sz="2158" b="1"/>
            </a:lvl3pPr>
            <a:lvl4pPr marL="1644652" indent="0">
              <a:buNone/>
              <a:defRPr sz="1919" b="1"/>
            </a:lvl4pPr>
            <a:lvl5pPr marL="2192869" indent="0">
              <a:buNone/>
              <a:defRPr sz="1919" b="1"/>
            </a:lvl5pPr>
            <a:lvl6pPr marL="2741086" indent="0">
              <a:buNone/>
              <a:defRPr sz="1919" b="1"/>
            </a:lvl6pPr>
            <a:lvl7pPr marL="3289304" indent="0">
              <a:buNone/>
              <a:defRPr sz="1919" b="1"/>
            </a:lvl7pPr>
            <a:lvl8pPr marL="3837521" indent="0">
              <a:buNone/>
              <a:defRPr sz="1919" b="1"/>
            </a:lvl8pPr>
            <a:lvl9pPr marL="4385739" indent="0">
              <a:buNone/>
              <a:defRPr sz="191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600" y="1512888"/>
            <a:ext cx="4662568" cy="741362"/>
          </a:xfrm>
        </p:spPr>
        <p:txBody>
          <a:bodyPr anchor="b"/>
          <a:lstStyle>
            <a:lvl1pPr marL="0" indent="0">
              <a:buNone/>
              <a:defRPr sz="2877" b="1"/>
            </a:lvl1pPr>
            <a:lvl2pPr marL="548217" indent="0">
              <a:buNone/>
              <a:defRPr sz="2398" b="1"/>
            </a:lvl2pPr>
            <a:lvl3pPr marL="1096435" indent="0">
              <a:buNone/>
              <a:defRPr sz="2158" b="1"/>
            </a:lvl3pPr>
            <a:lvl4pPr marL="1644652" indent="0">
              <a:buNone/>
              <a:defRPr sz="1919" b="1"/>
            </a:lvl4pPr>
            <a:lvl5pPr marL="2192869" indent="0">
              <a:buNone/>
              <a:defRPr sz="1919" b="1"/>
            </a:lvl5pPr>
            <a:lvl6pPr marL="2741086" indent="0">
              <a:buNone/>
              <a:defRPr sz="1919" b="1"/>
            </a:lvl6pPr>
            <a:lvl7pPr marL="3289304" indent="0">
              <a:buNone/>
              <a:defRPr sz="1919" b="1"/>
            </a:lvl7pPr>
            <a:lvl8pPr marL="3837521" indent="0">
              <a:buNone/>
              <a:defRPr sz="1919" b="1"/>
            </a:lvl8pPr>
            <a:lvl9pPr marL="4385739" indent="0">
              <a:buNone/>
              <a:defRPr sz="191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600" y="2254251"/>
            <a:ext cx="4662568" cy="33147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954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22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12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154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411163"/>
            <a:ext cx="3538725" cy="1439862"/>
          </a:xfrm>
        </p:spPr>
        <p:txBody>
          <a:bodyPr anchor="b"/>
          <a:lstStyle>
            <a:lvl1pPr>
              <a:defRPr sz="3837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70" y="889004"/>
            <a:ext cx="5553597" cy="4384675"/>
          </a:xfrm>
        </p:spPr>
        <p:txBody>
          <a:bodyPr/>
          <a:lstStyle>
            <a:lvl1pPr>
              <a:defRPr sz="3837"/>
            </a:lvl1pPr>
            <a:lvl2pPr>
              <a:defRPr sz="3358"/>
            </a:lvl2pPr>
            <a:lvl3pPr>
              <a:defRPr sz="2877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80" y="1851025"/>
            <a:ext cx="3538725" cy="3429000"/>
          </a:xfrm>
        </p:spPr>
        <p:txBody>
          <a:bodyPr/>
          <a:lstStyle>
            <a:lvl1pPr marL="0" indent="0">
              <a:buNone/>
              <a:defRPr sz="1919"/>
            </a:lvl1pPr>
            <a:lvl2pPr marL="548217" indent="0">
              <a:buNone/>
              <a:defRPr sz="1679"/>
            </a:lvl2pPr>
            <a:lvl3pPr marL="1096435" indent="0">
              <a:buNone/>
              <a:defRPr sz="1439"/>
            </a:lvl3pPr>
            <a:lvl4pPr marL="1644652" indent="0">
              <a:buNone/>
              <a:defRPr sz="1199"/>
            </a:lvl4pPr>
            <a:lvl5pPr marL="2192869" indent="0">
              <a:buNone/>
              <a:defRPr sz="1199"/>
            </a:lvl5pPr>
            <a:lvl6pPr marL="2741086" indent="0">
              <a:buNone/>
              <a:defRPr sz="1199"/>
            </a:lvl6pPr>
            <a:lvl7pPr marL="3289304" indent="0">
              <a:buNone/>
              <a:defRPr sz="1199"/>
            </a:lvl7pPr>
            <a:lvl8pPr marL="3837521" indent="0">
              <a:buNone/>
              <a:defRPr sz="1199"/>
            </a:lvl8pPr>
            <a:lvl9pPr marL="4385739" indent="0">
              <a:buNone/>
              <a:defRPr sz="119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63155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411163"/>
            <a:ext cx="3538725" cy="1439862"/>
          </a:xfrm>
        </p:spPr>
        <p:txBody>
          <a:bodyPr anchor="b"/>
          <a:lstStyle>
            <a:lvl1pPr>
              <a:defRPr sz="3837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70" y="889004"/>
            <a:ext cx="5553597" cy="4384675"/>
          </a:xfrm>
        </p:spPr>
        <p:txBody>
          <a:bodyPr/>
          <a:lstStyle>
            <a:lvl1pPr marL="0" indent="0">
              <a:buNone/>
              <a:defRPr sz="3837"/>
            </a:lvl1pPr>
            <a:lvl2pPr marL="548217" indent="0">
              <a:buNone/>
              <a:defRPr sz="3358"/>
            </a:lvl2pPr>
            <a:lvl3pPr marL="1096435" indent="0">
              <a:buNone/>
              <a:defRPr sz="2877"/>
            </a:lvl3pPr>
            <a:lvl4pPr marL="1644652" indent="0">
              <a:buNone/>
              <a:defRPr sz="2398"/>
            </a:lvl4pPr>
            <a:lvl5pPr marL="2192869" indent="0">
              <a:buNone/>
              <a:defRPr sz="2398"/>
            </a:lvl5pPr>
            <a:lvl6pPr marL="2741086" indent="0">
              <a:buNone/>
              <a:defRPr sz="2398"/>
            </a:lvl6pPr>
            <a:lvl7pPr marL="3289304" indent="0">
              <a:buNone/>
              <a:defRPr sz="2398"/>
            </a:lvl7pPr>
            <a:lvl8pPr marL="3837521" indent="0">
              <a:buNone/>
              <a:defRPr sz="2398"/>
            </a:lvl8pPr>
            <a:lvl9pPr marL="4385739" indent="0">
              <a:buNone/>
              <a:defRPr sz="2398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80" y="1851025"/>
            <a:ext cx="3538725" cy="3429000"/>
          </a:xfrm>
        </p:spPr>
        <p:txBody>
          <a:bodyPr/>
          <a:lstStyle>
            <a:lvl1pPr marL="0" indent="0">
              <a:buNone/>
              <a:defRPr sz="1919"/>
            </a:lvl1pPr>
            <a:lvl2pPr marL="548217" indent="0">
              <a:buNone/>
              <a:defRPr sz="1679"/>
            </a:lvl2pPr>
            <a:lvl3pPr marL="1096435" indent="0">
              <a:buNone/>
              <a:defRPr sz="1439"/>
            </a:lvl3pPr>
            <a:lvl4pPr marL="1644652" indent="0">
              <a:buNone/>
              <a:defRPr sz="1199"/>
            </a:lvl4pPr>
            <a:lvl5pPr marL="2192869" indent="0">
              <a:buNone/>
              <a:defRPr sz="1199"/>
            </a:lvl5pPr>
            <a:lvl6pPr marL="2741086" indent="0">
              <a:buNone/>
              <a:defRPr sz="1199"/>
            </a:lvl6pPr>
            <a:lvl7pPr marL="3289304" indent="0">
              <a:buNone/>
              <a:defRPr sz="1199"/>
            </a:lvl7pPr>
            <a:lvl8pPr marL="3837521" indent="0">
              <a:buNone/>
              <a:defRPr sz="1199"/>
            </a:lvl8pPr>
            <a:lvl9pPr marL="4385739" indent="0">
              <a:buNone/>
              <a:defRPr sz="119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271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218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7" y="328616"/>
            <a:ext cx="2364089" cy="5229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2" y="328616"/>
            <a:ext cx="6895435" cy="52292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7374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78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0"/>
          </p:nvPr>
        </p:nvSpPr>
        <p:spPr>
          <a:xfrm>
            <a:off x="414418" y="1501234"/>
            <a:ext cx="10140798" cy="4168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1653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566" y="648000"/>
            <a:ext cx="10275808" cy="388800"/>
          </a:xfrm>
        </p:spPr>
        <p:txBody>
          <a:bodyPr anchor="t" anchorCtr="0"/>
          <a:lstStyle>
            <a:lvl1pPr marL="0" indent="0" algn="l">
              <a:lnSpc>
                <a:spcPct val="100000"/>
              </a:lnSpc>
              <a:buClr>
                <a:srgbClr val="000000"/>
              </a:buClr>
              <a:buSzPct val="100000"/>
              <a:buFontTx/>
              <a:buNone/>
              <a:defRPr sz="1600" b="0" i="0" u="none"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566" y="1296000"/>
            <a:ext cx="10275808" cy="4168800"/>
          </a:xfrm>
        </p:spPr>
        <p:txBody>
          <a:bodyPr/>
          <a:lstStyle>
            <a:lvl1pPr marL="0" indent="0" algn="l">
              <a:lnSpc>
                <a:spcPct val="100000"/>
              </a:lnSpc>
              <a:buClr>
                <a:srgbClr val="000000"/>
              </a:buClr>
              <a:buSzPct val="100000"/>
              <a:buFontTx/>
              <a:buNone/>
              <a:defRPr sz="1600" b="0" i="0" u="none">
                <a:latin typeface="Arial" panose="020B0604020202020204" pitchFamily="34" charset="0"/>
              </a:defRPr>
            </a:lvl1pPr>
            <a:lvl2pPr marL="548217" indent="0" algn="ctr">
              <a:buNone/>
              <a:defRPr sz="2398"/>
            </a:lvl2pPr>
            <a:lvl3pPr marL="1096435" indent="0" algn="ctr">
              <a:buNone/>
              <a:defRPr sz="2158"/>
            </a:lvl3pPr>
            <a:lvl4pPr marL="1644652" indent="0" algn="ctr">
              <a:buNone/>
              <a:defRPr sz="1919"/>
            </a:lvl4pPr>
            <a:lvl5pPr marL="2192869" indent="0" algn="ctr">
              <a:buNone/>
              <a:defRPr sz="1919"/>
            </a:lvl5pPr>
            <a:lvl6pPr marL="2741086" indent="0" algn="ctr">
              <a:buNone/>
              <a:defRPr sz="1919"/>
            </a:lvl6pPr>
            <a:lvl7pPr marL="3289304" indent="0" algn="ctr">
              <a:buNone/>
              <a:defRPr sz="1919"/>
            </a:lvl7pPr>
            <a:lvl8pPr marL="3837521" indent="0" algn="ctr">
              <a:buNone/>
              <a:defRPr sz="1919"/>
            </a:lvl8pPr>
            <a:lvl9pPr marL="4385739" indent="0" algn="ctr">
              <a:buNone/>
              <a:defRPr sz="1919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9163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248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2"/>
            <a:ext cx="9460586" cy="2566987"/>
          </a:xfrm>
        </p:spPr>
        <p:txBody>
          <a:bodyPr anchor="b"/>
          <a:lstStyle>
            <a:lvl1pPr>
              <a:defRPr sz="7195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877">
                <a:solidFill>
                  <a:schemeClr val="tx1">
                    <a:tint val="75000"/>
                  </a:schemeClr>
                </a:solidFill>
              </a:defRPr>
            </a:lvl1pPr>
            <a:lvl2pPr marL="548217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096435" indent="0">
              <a:buNone/>
              <a:defRPr sz="2158">
                <a:solidFill>
                  <a:schemeClr val="tx1">
                    <a:tint val="75000"/>
                  </a:schemeClr>
                </a:solidFill>
              </a:defRPr>
            </a:lvl3pPr>
            <a:lvl4pPr marL="1644652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4pPr>
            <a:lvl5pPr marL="2192869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5pPr>
            <a:lvl6pPr marL="2741086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6pPr>
            <a:lvl7pPr marL="3289304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7pPr>
            <a:lvl8pPr marL="3837521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8pPr>
            <a:lvl9pPr marL="4385739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08356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2" y="1296000"/>
            <a:ext cx="4946400" cy="4168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401" y="1295999"/>
            <a:ext cx="4946400" cy="4168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2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2"/>
            <a:ext cx="9460586" cy="2566987"/>
          </a:xfrm>
        </p:spPr>
        <p:txBody>
          <a:bodyPr anchor="b"/>
          <a:lstStyle>
            <a:lvl1pPr>
              <a:defRPr sz="7195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877">
                <a:solidFill>
                  <a:schemeClr val="tx1">
                    <a:tint val="75000"/>
                  </a:schemeClr>
                </a:solidFill>
              </a:defRPr>
            </a:lvl1pPr>
            <a:lvl2pPr marL="548217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096435" indent="0">
              <a:buNone/>
              <a:defRPr sz="2158">
                <a:solidFill>
                  <a:schemeClr val="tx1">
                    <a:tint val="75000"/>
                  </a:schemeClr>
                </a:solidFill>
              </a:defRPr>
            </a:lvl3pPr>
            <a:lvl4pPr marL="1644652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4pPr>
            <a:lvl5pPr marL="2192869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5pPr>
            <a:lvl6pPr marL="2741086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6pPr>
            <a:lvl7pPr marL="3289304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7pPr>
            <a:lvl8pPr marL="3837521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8pPr>
            <a:lvl9pPr marL="4385739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4869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877" b="1"/>
            </a:lvl1pPr>
            <a:lvl2pPr marL="548217" indent="0">
              <a:buNone/>
              <a:defRPr sz="2398" b="1"/>
            </a:lvl2pPr>
            <a:lvl3pPr marL="1096435" indent="0">
              <a:buNone/>
              <a:defRPr sz="2158" b="1"/>
            </a:lvl3pPr>
            <a:lvl4pPr marL="1644652" indent="0">
              <a:buNone/>
              <a:defRPr sz="1919" b="1"/>
            </a:lvl4pPr>
            <a:lvl5pPr marL="2192869" indent="0">
              <a:buNone/>
              <a:defRPr sz="1919" b="1"/>
            </a:lvl5pPr>
            <a:lvl6pPr marL="2741086" indent="0">
              <a:buNone/>
              <a:defRPr sz="1919" b="1"/>
            </a:lvl6pPr>
            <a:lvl7pPr marL="3289304" indent="0">
              <a:buNone/>
              <a:defRPr sz="1919" b="1"/>
            </a:lvl7pPr>
            <a:lvl8pPr marL="3837521" indent="0">
              <a:buNone/>
              <a:defRPr sz="1919" b="1"/>
            </a:lvl8pPr>
            <a:lvl9pPr marL="4385739" indent="0">
              <a:buNone/>
              <a:defRPr sz="191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600" y="1512888"/>
            <a:ext cx="4662568" cy="741362"/>
          </a:xfrm>
        </p:spPr>
        <p:txBody>
          <a:bodyPr anchor="b"/>
          <a:lstStyle>
            <a:lvl1pPr marL="0" indent="0">
              <a:buNone/>
              <a:defRPr sz="2877" b="1"/>
            </a:lvl1pPr>
            <a:lvl2pPr marL="548217" indent="0">
              <a:buNone/>
              <a:defRPr sz="2398" b="1"/>
            </a:lvl2pPr>
            <a:lvl3pPr marL="1096435" indent="0">
              <a:buNone/>
              <a:defRPr sz="2158" b="1"/>
            </a:lvl3pPr>
            <a:lvl4pPr marL="1644652" indent="0">
              <a:buNone/>
              <a:defRPr sz="1919" b="1"/>
            </a:lvl4pPr>
            <a:lvl5pPr marL="2192869" indent="0">
              <a:buNone/>
              <a:defRPr sz="1919" b="1"/>
            </a:lvl5pPr>
            <a:lvl6pPr marL="2741086" indent="0">
              <a:buNone/>
              <a:defRPr sz="1919" b="1"/>
            </a:lvl6pPr>
            <a:lvl7pPr marL="3289304" indent="0">
              <a:buNone/>
              <a:defRPr sz="1919" b="1"/>
            </a:lvl7pPr>
            <a:lvl8pPr marL="3837521" indent="0">
              <a:buNone/>
              <a:defRPr sz="1919" b="1"/>
            </a:lvl8pPr>
            <a:lvl9pPr marL="4385739" indent="0">
              <a:buNone/>
              <a:defRPr sz="191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600" y="2254251"/>
            <a:ext cx="4662568" cy="33147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4317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5829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7050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411163"/>
            <a:ext cx="3538725" cy="1439862"/>
          </a:xfrm>
        </p:spPr>
        <p:txBody>
          <a:bodyPr anchor="b"/>
          <a:lstStyle>
            <a:lvl1pPr>
              <a:defRPr sz="3837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70" y="889004"/>
            <a:ext cx="5553597" cy="4384675"/>
          </a:xfrm>
        </p:spPr>
        <p:txBody>
          <a:bodyPr/>
          <a:lstStyle>
            <a:lvl1pPr>
              <a:defRPr sz="3837"/>
            </a:lvl1pPr>
            <a:lvl2pPr>
              <a:defRPr sz="3358"/>
            </a:lvl2pPr>
            <a:lvl3pPr>
              <a:defRPr sz="2877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80" y="1851025"/>
            <a:ext cx="3538725" cy="3429000"/>
          </a:xfrm>
        </p:spPr>
        <p:txBody>
          <a:bodyPr/>
          <a:lstStyle>
            <a:lvl1pPr marL="0" indent="0">
              <a:buNone/>
              <a:defRPr sz="1919"/>
            </a:lvl1pPr>
            <a:lvl2pPr marL="548217" indent="0">
              <a:buNone/>
              <a:defRPr sz="1679"/>
            </a:lvl2pPr>
            <a:lvl3pPr marL="1096435" indent="0">
              <a:buNone/>
              <a:defRPr sz="1439"/>
            </a:lvl3pPr>
            <a:lvl4pPr marL="1644652" indent="0">
              <a:buNone/>
              <a:defRPr sz="1199"/>
            </a:lvl4pPr>
            <a:lvl5pPr marL="2192869" indent="0">
              <a:buNone/>
              <a:defRPr sz="1199"/>
            </a:lvl5pPr>
            <a:lvl6pPr marL="2741086" indent="0">
              <a:buNone/>
              <a:defRPr sz="1199"/>
            </a:lvl6pPr>
            <a:lvl7pPr marL="3289304" indent="0">
              <a:buNone/>
              <a:defRPr sz="1199"/>
            </a:lvl7pPr>
            <a:lvl8pPr marL="3837521" indent="0">
              <a:buNone/>
              <a:defRPr sz="1199"/>
            </a:lvl8pPr>
            <a:lvl9pPr marL="4385739" indent="0">
              <a:buNone/>
              <a:defRPr sz="119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40391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411163"/>
            <a:ext cx="3538725" cy="1439862"/>
          </a:xfrm>
        </p:spPr>
        <p:txBody>
          <a:bodyPr anchor="b"/>
          <a:lstStyle>
            <a:lvl1pPr>
              <a:defRPr sz="3837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70" y="889004"/>
            <a:ext cx="5553597" cy="4384675"/>
          </a:xfrm>
        </p:spPr>
        <p:txBody>
          <a:bodyPr/>
          <a:lstStyle>
            <a:lvl1pPr marL="0" indent="0">
              <a:buNone/>
              <a:defRPr sz="3837"/>
            </a:lvl1pPr>
            <a:lvl2pPr marL="548217" indent="0">
              <a:buNone/>
              <a:defRPr sz="3358"/>
            </a:lvl2pPr>
            <a:lvl3pPr marL="1096435" indent="0">
              <a:buNone/>
              <a:defRPr sz="2877"/>
            </a:lvl3pPr>
            <a:lvl4pPr marL="1644652" indent="0">
              <a:buNone/>
              <a:defRPr sz="2398"/>
            </a:lvl4pPr>
            <a:lvl5pPr marL="2192869" indent="0">
              <a:buNone/>
              <a:defRPr sz="2398"/>
            </a:lvl5pPr>
            <a:lvl6pPr marL="2741086" indent="0">
              <a:buNone/>
              <a:defRPr sz="2398"/>
            </a:lvl6pPr>
            <a:lvl7pPr marL="3289304" indent="0">
              <a:buNone/>
              <a:defRPr sz="2398"/>
            </a:lvl7pPr>
            <a:lvl8pPr marL="3837521" indent="0">
              <a:buNone/>
              <a:defRPr sz="2398"/>
            </a:lvl8pPr>
            <a:lvl9pPr marL="4385739" indent="0">
              <a:buNone/>
              <a:defRPr sz="2398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80" y="1851025"/>
            <a:ext cx="3538725" cy="3429000"/>
          </a:xfrm>
        </p:spPr>
        <p:txBody>
          <a:bodyPr/>
          <a:lstStyle>
            <a:lvl1pPr marL="0" indent="0">
              <a:buNone/>
              <a:defRPr sz="1919"/>
            </a:lvl1pPr>
            <a:lvl2pPr marL="548217" indent="0">
              <a:buNone/>
              <a:defRPr sz="1679"/>
            </a:lvl2pPr>
            <a:lvl3pPr marL="1096435" indent="0">
              <a:buNone/>
              <a:defRPr sz="1439"/>
            </a:lvl3pPr>
            <a:lvl4pPr marL="1644652" indent="0">
              <a:buNone/>
              <a:defRPr sz="1199"/>
            </a:lvl4pPr>
            <a:lvl5pPr marL="2192869" indent="0">
              <a:buNone/>
              <a:defRPr sz="1199"/>
            </a:lvl5pPr>
            <a:lvl6pPr marL="2741086" indent="0">
              <a:buNone/>
              <a:defRPr sz="1199"/>
            </a:lvl6pPr>
            <a:lvl7pPr marL="3289304" indent="0">
              <a:buNone/>
              <a:defRPr sz="1199"/>
            </a:lvl7pPr>
            <a:lvl8pPr marL="3837521" indent="0">
              <a:buNone/>
              <a:defRPr sz="1199"/>
            </a:lvl8pPr>
            <a:lvl9pPr marL="4385739" indent="0">
              <a:buNone/>
              <a:defRPr sz="119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4170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2640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7" y="328616"/>
            <a:ext cx="2364089" cy="5229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2" y="328616"/>
            <a:ext cx="6895435" cy="52292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7026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412502" y="3166190"/>
            <a:ext cx="3931543" cy="2501480"/>
          </a:xfrm>
          <a:solidFill>
            <a:schemeClr val="hlink"/>
          </a:solidFill>
        </p:spPr>
        <p:txBody>
          <a:bodyPr/>
          <a:lstStyle>
            <a:lvl1pPr marL="0" indent="0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Occasion of  presentation</a:t>
            </a:r>
          </a:p>
          <a:p>
            <a:endParaRPr lang="en-US" noProof="0" dirty="0" smtClean="0"/>
          </a:p>
          <a:p>
            <a:r>
              <a:rPr lang="en-US" noProof="0" dirty="0" smtClean="0"/>
              <a:t>DD Month YYYY</a:t>
            </a:r>
          </a:p>
          <a:p>
            <a:r>
              <a:rPr lang="en-US" noProof="0" dirty="0" smtClean="0"/>
              <a:t>Lecturer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12502" y="2501169"/>
            <a:ext cx="10137321" cy="33382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6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03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566" y="648000"/>
            <a:ext cx="10275808" cy="388800"/>
          </a:xfrm>
        </p:spPr>
        <p:txBody>
          <a:bodyPr anchor="t" anchorCtr="0"/>
          <a:lstStyle>
            <a:lvl1pPr marL="0" indent="0" algn="l">
              <a:lnSpc>
                <a:spcPct val="100000"/>
              </a:lnSpc>
              <a:buClr>
                <a:srgbClr val="000000"/>
              </a:buClr>
              <a:buSzPct val="100000"/>
              <a:buFontTx/>
              <a:buNone/>
              <a:defRPr sz="1600" b="0" i="0" u="none"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566" y="1296000"/>
            <a:ext cx="10275808" cy="4168800"/>
          </a:xfrm>
        </p:spPr>
        <p:txBody>
          <a:bodyPr/>
          <a:lstStyle>
            <a:lvl1pPr marL="0" indent="0" algn="l">
              <a:lnSpc>
                <a:spcPct val="100000"/>
              </a:lnSpc>
              <a:buClr>
                <a:srgbClr val="000000"/>
              </a:buClr>
              <a:buSzPct val="100000"/>
              <a:buFontTx/>
              <a:buNone/>
              <a:defRPr sz="1600" b="0" i="0" u="none">
                <a:latin typeface="Arial" panose="020B0604020202020204" pitchFamily="34" charset="0"/>
              </a:defRPr>
            </a:lvl1pPr>
            <a:lvl2pPr marL="548217" indent="0" algn="ctr">
              <a:buNone/>
              <a:defRPr sz="2398"/>
            </a:lvl2pPr>
            <a:lvl3pPr marL="1096435" indent="0" algn="ctr">
              <a:buNone/>
              <a:defRPr sz="2158"/>
            </a:lvl3pPr>
            <a:lvl4pPr marL="1644652" indent="0" algn="ctr">
              <a:buNone/>
              <a:defRPr sz="1919"/>
            </a:lvl4pPr>
            <a:lvl5pPr marL="2192869" indent="0" algn="ctr">
              <a:buNone/>
              <a:defRPr sz="1919"/>
            </a:lvl5pPr>
            <a:lvl6pPr marL="2741086" indent="0" algn="ctr">
              <a:buNone/>
              <a:defRPr sz="1919"/>
            </a:lvl6pPr>
            <a:lvl7pPr marL="3289304" indent="0" algn="ctr">
              <a:buNone/>
              <a:defRPr sz="1919"/>
            </a:lvl7pPr>
            <a:lvl8pPr marL="3837521" indent="0" algn="ctr">
              <a:buNone/>
              <a:defRPr sz="1919"/>
            </a:lvl8pPr>
            <a:lvl9pPr marL="4385739" indent="0" algn="ctr">
              <a:buNone/>
              <a:defRPr sz="1919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231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2" y="1296000"/>
            <a:ext cx="4946400" cy="4168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401" y="1295999"/>
            <a:ext cx="4946400" cy="4168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0339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88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2"/>
            <a:ext cx="9460586" cy="2566987"/>
          </a:xfrm>
        </p:spPr>
        <p:txBody>
          <a:bodyPr anchor="b"/>
          <a:lstStyle>
            <a:lvl1pPr>
              <a:defRPr sz="7195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877">
                <a:solidFill>
                  <a:schemeClr val="tx1">
                    <a:tint val="75000"/>
                  </a:schemeClr>
                </a:solidFill>
              </a:defRPr>
            </a:lvl1pPr>
            <a:lvl2pPr marL="548217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096435" indent="0">
              <a:buNone/>
              <a:defRPr sz="2158">
                <a:solidFill>
                  <a:schemeClr val="tx1">
                    <a:tint val="75000"/>
                  </a:schemeClr>
                </a:solidFill>
              </a:defRPr>
            </a:lvl3pPr>
            <a:lvl4pPr marL="1644652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4pPr>
            <a:lvl5pPr marL="2192869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5pPr>
            <a:lvl6pPr marL="2741086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6pPr>
            <a:lvl7pPr marL="3289304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7pPr>
            <a:lvl8pPr marL="3837521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8pPr>
            <a:lvl9pPr marL="4385739" indent="0">
              <a:buNone/>
              <a:defRPr sz="19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03574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2" y="1296000"/>
            <a:ext cx="4946400" cy="4168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401" y="1295999"/>
            <a:ext cx="4946400" cy="4168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9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877" b="1"/>
            </a:lvl1pPr>
            <a:lvl2pPr marL="548217" indent="0">
              <a:buNone/>
              <a:defRPr sz="2398" b="1"/>
            </a:lvl2pPr>
            <a:lvl3pPr marL="1096435" indent="0">
              <a:buNone/>
              <a:defRPr sz="2158" b="1"/>
            </a:lvl3pPr>
            <a:lvl4pPr marL="1644652" indent="0">
              <a:buNone/>
              <a:defRPr sz="1919" b="1"/>
            </a:lvl4pPr>
            <a:lvl5pPr marL="2192869" indent="0">
              <a:buNone/>
              <a:defRPr sz="1919" b="1"/>
            </a:lvl5pPr>
            <a:lvl6pPr marL="2741086" indent="0">
              <a:buNone/>
              <a:defRPr sz="1919" b="1"/>
            </a:lvl6pPr>
            <a:lvl7pPr marL="3289304" indent="0">
              <a:buNone/>
              <a:defRPr sz="1919" b="1"/>
            </a:lvl7pPr>
            <a:lvl8pPr marL="3837521" indent="0">
              <a:buNone/>
              <a:defRPr sz="1919" b="1"/>
            </a:lvl8pPr>
            <a:lvl9pPr marL="4385739" indent="0">
              <a:buNone/>
              <a:defRPr sz="191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600" y="1512888"/>
            <a:ext cx="4662568" cy="741362"/>
          </a:xfrm>
        </p:spPr>
        <p:txBody>
          <a:bodyPr anchor="b"/>
          <a:lstStyle>
            <a:lvl1pPr marL="0" indent="0">
              <a:buNone/>
              <a:defRPr sz="2877" b="1"/>
            </a:lvl1pPr>
            <a:lvl2pPr marL="548217" indent="0">
              <a:buNone/>
              <a:defRPr sz="2398" b="1"/>
            </a:lvl2pPr>
            <a:lvl3pPr marL="1096435" indent="0">
              <a:buNone/>
              <a:defRPr sz="2158" b="1"/>
            </a:lvl3pPr>
            <a:lvl4pPr marL="1644652" indent="0">
              <a:buNone/>
              <a:defRPr sz="1919" b="1"/>
            </a:lvl4pPr>
            <a:lvl5pPr marL="2192869" indent="0">
              <a:buNone/>
              <a:defRPr sz="1919" b="1"/>
            </a:lvl5pPr>
            <a:lvl6pPr marL="2741086" indent="0">
              <a:buNone/>
              <a:defRPr sz="1919" b="1"/>
            </a:lvl6pPr>
            <a:lvl7pPr marL="3289304" indent="0">
              <a:buNone/>
              <a:defRPr sz="1919" b="1"/>
            </a:lvl7pPr>
            <a:lvl8pPr marL="3837521" indent="0">
              <a:buNone/>
              <a:defRPr sz="1919" b="1"/>
            </a:lvl8pPr>
            <a:lvl9pPr marL="4385739" indent="0">
              <a:buNone/>
              <a:defRPr sz="191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600" y="2254251"/>
            <a:ext cx="4662568" cy="33147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5630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2122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7517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411163"/>
            <a:ext cx="3538725" cy="1439862"/>
          </a:xfrm>
        </p:spPr>
        <p:txBody>
          <a:bodyPr anchor="b"/>
          <a:lstStyle>
            <a:lvl1pPr>
              <a:defRPr sz="3837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70" y="889004"/>
            <a:ext cx="5553597" cy="4384675"/>
          </a:xfrm>
        </p:spPr>
        <p:txBody>
          <a:bodyPr/>
          <a:lstStyle>
            <a:lvl1pPr>
              <a:defRPr sz="3837"/>
            </a:lvl1pPr>
            <a:lvl2pPr>
              <a:defRPr sz="3358"/>
            </a:lvl2pPr>
            <a:lvl3pPr>
              <a:defRPr sz="2877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80" y="1851025"/>
            <a:ext cx="3538725" cy="3429000"/>
          </a:xfrm>
        </p:spPr>
        <p:txBody>
          <a:bodyPr/>
          <a:lstStyle>
            <a:lvl1pPr marL="0" indent="0">
              <a:buNone/>
              <a:defRPr sz="1919"/>
            </a:lvl1pPr>
            <a:lvl2pPr marL="548217" indent="0">
              <a:buNone/>
              <a:defRPr sz="1679"/>
            </a:lvl2pPr>
            <a:lvl3pPr marL="1096435" indent="0">
              <a:buNone/>
              <a:defRPr sz="1439"/>
            </a:lvl3pPr>
            <a:lvl4pPr marL="1644652" indent="0">
              <a:buNone/>
              <a:defRPr sz="1199"/>
            </a:lvl4pPr>
            <a:lvl5pPr marL="2192869" indent="0">
              <a:buNone/>
              <a:defRPr sz="1199"/>
            </a:lvl5pPr>
            <a:lvl6pPr marL="2741086" indent="0">
              <a:buNone/>
              <a:defRPr sz="1199"/>
            </a:lvl6pPr>
            <a:lvl7pPr marL="3289304" indent="0">
              <a:buNone/>
              <a:defRPr sz="1199"/>
            </a:lvl7pPr>
            <a:lvl8pPr marL="3837521" indent="0">
              <a:buNone/>
              <a:defRPr sz="1199"/>
            </a:lvl8pPr>
            <a:lvl9pPr marL="4385739" indent="0">
              <a:buNone/>
              <a:defRPr sz="119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5408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411163"/>
            <a:ext cx="3538725" cy="1439862"/>
          </a:xfrm>
        </p:spPr>
        <p:txBody>
          <a:bodyPr anchor="b"/>
          <a:lstStyle>
            <a:lvl1pPr>
              <a:defRPr sz="3837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70" y="889004"/>
            <a:ext cx="5553597" cy="4384675"/>
          </a:xfrm>
        </p:spPr>
        <p:txBody>
          <a:bodyPr/>
          <a:lstStyle>
            <a:lvl1pPr marL="0" indent="0">
              <a:buNone/>
              <a:defRPr sz="3837"/>
            </a:lvl1pPr>
            <a:lvl2pPr marL="548217" indent="0">
              <a:buNone/>
              <a:defRPr sz="3358"/>
            </a:lvl2pPr>
            <a:lvl3pPr marL="1096435" indent="0">
              <a:buNone/>
              <a:defRPr sz="2877"/>
            </a:lvl3pPr>
            <a:lvl4pPr marL="1644652" indent="0">
              <a:buNone/>
              <a:defRPr sz="2398"/>
            </a:lvl4pPr>
            <a:lvl5pPr marL="2192869" indent="0">
              <a:buNone/>
              <a:defRPr sz="2398"/>
            </a:lvl5pPr>
            <a:lvl6pPr marL="2741086" indent="0">
              <a:buNone/>
              <a:defRPr sz="2398"/>
            </a:lvl6pPr>
            <a:lvl7pPr marL="3289304" indent="0">
              <a:buNone/>
              <a:defRPr sz="2398"/>
            </a:lvl7pPr>
            <a:lvl8pPr marL="3837521" indent="0">
              <a:buNone/>
              <a:defRPr sz="2398"/>
            </a:lvl8pPr>
            <a:lvl9pPr marL="4385739" indent="0">
              <a:buNone/>
              <a:defRPr sz="2398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80" y="1851025"/>
            <a:ext cx="3538725" cy="3429000"/>
          </a:xfrm>
        </p:spPr>
        <p:txBody>
          <a:bodyPr/>
          <a:lstStyle>
            <a:lvl1pPr marL="0" indent="0">
              <a:buNone/>
              <a:defRPr sz="1919"/>
            </a:lvl1pPr>
            <a:lvl2pPr marL="548217" indent="0">
              <a:buNone/>
              <a:defRPr sz="1679"/>
            </a:lvl2pPr>
            <a:lvl3pPr marL="1096435" indent="0">
              <a:buNone/>
              <a:defRPr sz="1439"/>
            </a:lvl3pPr>
            <a:lvl4pPr marL="1644652" indent="0">
              <a:buNone/>
              <a:defRPr sz="1199"/>
            </a:lvl4pPr>
            <a:lvl5pPr marL="2192869" indent="0">
              <a:buNone/>
              <a:defRPr sz="1199"/>
            </a:lvl5pPr>
            <a:lvl6pPr marL="2741086" indent="0">
              <a:buNone/>
              <a:defRPr sz="1199"/>
            </a:lvl6pPr>
            <a:lvl7pPr marL="3289304" indent="0">
              <a:buNone/>
              <a:defRPr sz="1199"/>
            </a:lvl7pPr>
            <a:lvl8pPr marL="3837521" indent="0">
              <a:buNone/>
              <a:defRPr sz="1199"/>
            </a:lvl8pPr>
            <a:lvl9pPr marL="4385739" indent="0">
              <a:buNone/>
              <a:defRPr sz="119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77013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63924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7" y="328616"/>
            <a:ext cx="2364089" cy="5229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2" y="328616"/>
            <a:ext cx="6895435" cy="52292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877" b="1"/>
            </a:lvl1pPr>
            <a:lvl2pPr marL="548217" indent="0">
              <a:buNone/>
              <a:defRPr sz="2398" b="1"/>
            </a:lvl2pPr>
            <a:lvl3pPr marL="1096435" indent="0">
              <a:buNone/>
              <a:defRPr sz="2158" b="1"/>
            </a:lvl3pPr>
            <a:lvl4pPr marL="1644652" indent="0">
              <a:buNone/>
              <a:defRPr sz="1919" b="1"/>
            </a:lvl4pPr>
            <a:lvl5pPr marL="2192869" indent="0">
              <a:buNone/>
              <a:defRPr sz="1919" b="1"/>
            </a:lvl5pPr>
            <a:lvl6pPr marL="2741086" indent="0">
              <a:buNone/>
              <a:defRPr sz="1919" b="1"/>
            </a:lvl6pPr>
            <a:lvl7pPr marL="3289304" indent="0">
              <a:buNone/>
              <a:defRPr sz="1919" b="1"/>
            </a:lvl7pPr>
            <a:lvl8pPr marL="3837521" indent="0">
              <a:buNone/>
              <a:defRPr sz="1919" b="1"/>
            </a:lvl8pPr>
            <a:lvl9pPr marL="4385739" indent="0">
              <a:buNone/>
              <a:defRPr sz="191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600" y="1512888"/>
            <a:ext cx="4662568" cy="741362"/>
          </a:xfrm>
        </p:spPr>
        <p:txBody>
          <a:bodyPr anchor="b"/>
          <a:lstStyle>
            <a:lvl1pPr marL="0" indent="0">
              <a:buNone/>
              <a:defRPr sz="2877" b="1"/>
            </a:lvl1pPr>
            <a:lvl2pPr marL="548217" indent="0">
              <a:buNone/>
              <a:defRPr sz="2398" b="1"/>
            </a:lvl2pPr>
            <a:lvl3pPr marL="1096435" indent="0">
              <a:buNone/>
              <a:defRPr sz="2158" b="1"/>
            </a:lvl3pPr>
            <a:lvl4pPr marL="1644652" indent="0">
              <a:buNone/>
              <a:defRPr sz="1919" b="1"/>
            </a:lvl4pPr>
            <a:lvl5pPr marL="2192869" indent="0">
              <a:buNone/>
              <a:defRPr sz="1919" b="1"/>
            </a:lvl5pPr>
            <a:lvl6pPr marL="2741086" indent="0">
              <a:buNone/>
              <a:defRPr sz="1919" b="1"/>
            </a:lvl6pPr>
            <a:lvl7pPr marL="3289304" indent="0">
              <a:buNone/>
              <a:defRPr sz="1919" b="1"/>
            </a:lvl7pPr>
            <a:lvl8pPr marL="3837521" indent="0">
              <a:buNone/>
              <a:defRPr sz="1919" b="1"/>
            </a:lvl8pPr>
            <a:lvl9pPr marL="4385739" indent="0">
              <a:buNone/>
              <a:defRPr sz="191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600" y="2254251"/>
            <a:ext cx="4662568" cy="33147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6020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412502" y="3166190"/>
            <a:ext cx="3931543" cy="2501480"/>
          </a:xfrm>
          <a:solidFill>
            <a:schemeClr val="hlink"/>
          </a:solidFill>
        </p:spPr>
        <p:txBody>
          <a:bodyPr/>
          <a:lstStyle>
            <a:lvl1pPr marL="0" indent="0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Occasion of  presentation</a:t>
            </a:r>
          </a:p>
          <a:p>
            <a:endParaRPr lang="en-US" noProof="0" dirty="0" smtClean="0"/>
          </a:p>
          <a:p>
            <a:r>
              <a:rPr lang="en-US" noProof="0" dirty="0" smtClean="0"/>
              <a:t>DD Month YYYY</a:t>
            </a:r>
          </a:p>
          <a:p>
            <a:r>
              <a:rPr lang="en-US" noProof="0" dirty="0" smtClean="0"/>
              <a:t>Lecturer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12502" y="2501169"/>
            <a:ext cx="10137321" cy="33382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566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7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6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44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411163"/>
            <a:ext cx="3538725" cy="1439862"/>
          </a:xfrm>
        </p:spPr>
        <p:txBody>
          <a:bodyPr anchor="b"/>
          <a:lstStyle>
            <a:lvl1pPr>
              <a:defRPr sz="3837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70" y="889004"/>
            <a:ext cx="5553597" cy="4384675"/>
          </a:xfrm>
        </p:spPr>
        <p:txBody>
          <a:bodyPr/>
          <a:lstStyle>
            <a:lvl1pPr>
              <a:defRPr sz="3837"/>
            </a:lvl1pPr>
            <a:lvl2pPr>
              <a:defRPr sz="3358"/>
            </a:lvl2pPr>
            <a:lvl3pPr>
              <a:defRPr sz="2877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80" y="1851025"/>
            <a:ext cx="3538725" cy="3429000"/>
          </a:xfrm>
        </p:spPr>
        <p:txBody>
          <a:bodyPr/>
          <a:lstStyle>
            <a:lvl1pPr marL="0" indent="0">
              <a:buNone/>
              <a:defRPr sz="1919"/>
            </a:lvl1pPr>
            <a:lvl2pPr marL="548217" indent="0">
              <a:buNone/>
              <a:defRPr sz="1679"/>
            </a:lvl2pPr>
            <a:lvl3pPr marL="1096435" indent="0">
              <a:buNone/>
              <a:defRPr sz="1439"/>
            </a:lvl3pPr>
            <a:lvl4pPr marL="1644652" indent="0">
              <a:buNone/>
              <a:defRPr sz="1199"/>
            </a:lvl4pPr>
            <a:lvl5pPr marL="2192869" indent="0">
              <a:buNone/>
              <a:defRPr sz="1199"/>
            </a:lvl5pPr>
            <a:lvl6pPr marL="2741086" indent="0">
              <a:buNone/>
              <a:defRPr sz="1199"/>
            </a:lvl6pPr>
            <a:lvl7pPr marL="3289304" indent="0">
              <a:buNone/>
              <a:defRPr sz="1199"/>
            </a:lvl7pPr>
            <a:lvl8pPr marL="3837521" indent="0">
              <a:buNone/>
              <a:defRPr sz="1199"/>
            </a:lvl8pPr>
            <a:lvl9pPr marL="4385739" indent="0">
              <a:buNone/>
              <a:defRPr sz="119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767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411163"/>
            <a:ext cx="3538725" cy="1439862"/>
          </a:xfrm>
        </p:spPr>
        <p:txBody>
          <a:bodyPr anchor="b"/>
          <a:lstStyle>
            <a:lvl1pPr>
              <a:defRPr sz="3837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70" y="889004"/>
            <a:ext cx="5553597" cy="4384675"/>
          </a:xfrm>
        </p:spPr>
        <p:txBody>
          <a:bodyPr/>
          <a:lstStyle>
            <a:lvl1pPr marL="0" indent="0">
              <a:buNone/>
              <a:defRPr sz="3837"/>
            </a:lvl1pPr>
            <a:lvl2pPr marL="548217" indent="0">
              <a:buNone/>
              <a:defRPr sz="3358"/>
            </a:lvl2pPr>
            <a:lvl3pPr marL="1096435" indent="0">
              <a:buNone/>
              <a:defRPr sz="2877"/>
            </a:lvl3pPr>
            <a:lvl4pPr marL="1644652" indent="0">
              <a:buNone/>
              <a:defRPr sz="2398"/>
            </a:lvl4pPr>
            <a:lvl5pPr marL="2192869" indent="0">
              <a:buNone/>
              <a:defRPr sz="2398"/>
            </a:lvl5pPr>
            <a:lvl6pPr marL="2741086" indent="0">
              <a:buNone/>
              <a:defRPr sz="2398"/>
            </a:lvl6pPr>
            <a:lvl7pPr marL="3289304" indent="0">
              <a:buNone/>
              <a:defRPr sz="2398"/>
            </a:lvl7pPr>
            <a:lvl8pPr marL="3837521" indent="0">
              <a:buNone/>
              <a:defRPr sz="2398"/>
            </a:lvl8pPr>
            <a:lvl9pPr marL="4385739" indent="0">
              <a:buNone/>
              <a:defRPr sz="2398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80" y="1851025"/>
            <a:ext cx="3538725" cy="3429000"/>
          </a:xfrm>
        </p:spPr>
        <p:txBody>
          <a:bodyPr/>
          <a:lstStyle>
            <a:lvl1pPr marL="0" indent="0">
              <a:buNone/>
              <a:defRPr sz="1919"/>
            </a:lvl1pPr>
            <a:lvl2pPr marL="548217" indent="0">
              <a:buNone/>
              <a:defRPr sz="1679"/>
            </a:lvl2pPr>
            <a:lvl3pPr marL="1096435" indent="0">
              <a:buNone/>
              <a:defRPr sz="1439"/>
            </a:lvl3pPr>
            <a:lvl4pPr marL="1644652" indent="0">
              <a:buNone/>
              <a:defRPr sz="1199"/>
            </a:lvl4pPr>
            <a:lvl5pPr marL="2192869" indent="0">
              <a:buNone/>
              <a:defRPr sz="1199"/>
            </a:lvl5pPr>
            <a:lvl6pPr marL="2741086" indent="0">
              <a:buNone/>
              <a:defRPr sz="1199"/>
            </a:lvl6pPr>
            <a:lvl7pPr marL="3289304" indent="0">
              <a:buNone/>
              <a:defRPr sz="1199"/>
            </a:lvl7pPr>
            <a:lvl8pPr marL="3837521" indent="0">
              <a:buNone/>
              <a:defRPr sz="1199"/>
            </a:lvl8pPr>
            <a:lvl9pPr marL="4385739" indent="0">
              <a:buNone/>
              <a:defRPr sz="119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5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.wmf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5.xml"/><Relationship Id="rId10" Type="http://schemas.openxmlformats.org/officeDocument/2006/relationships/slideLayout" Target="../slideLayouts/slideLayout22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28.xml"/><Relationship Id="rId21" Type="http://schemas.openxmlformats.org/officeDocument/2006/relationships/image" Target="../media/image1.wmf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27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ags" Target="../tags/tag11.xml"/><Relationship Id="rId10" Type="http://schemas.openxmlformats.org/officeDocument/2006/relationships/slideLayout" Target="../slideLayouts/slideLayout35.xml"/><Relationship Id="rId19" Type="http://schemas.openxmlformats.org/officeDocument/2006/relationships/tags" Target="../tags/tag1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tags" Target="../tags/tag20.xml"/><Relationship Id="rId3" Type="http://schemas.openxmlformats.org/officeDocument/2006/relationships/slideLayout" Target="../slideLayouts/slideLayout41.xml"/><Relationship Id="rId21" Type="http://schemas.openxmlformats.org/officeDocument/2006/relationships/image" Target="../media/image1.wmf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tags" Target="../tags/tag19.xml"/><Relationship Id="rId2" Type="http://schemas.openxmlformats.org/officeDocument/2006/relationships/slideLayout" Target="../slideLayouts/slideLayout40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ags" Target="../tags/tag17.xml"/><Relationship Id="rId10" Type="http://schemas.openxmlformats.org/officeDocument/2006/relationships/slideLayout" Target="../slideLayouts/slideLayout48.xml"/><Relationship Id="rId19" Type="http://schemas.openxmlformats.org/officeDocument/2006/relationships/tags" Target="../tags/tag2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31999" y="375089"/>
            <a:ext cx="10105200" cy="79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 bwMode="gray">
          <a:xfrm>
            <a:off x="432000" y="1295999"/>
            <a:ext cx="101052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>
            <p:custDataLst>
              <p:tags r:id="rId14"/>
            </p:custDataLst>
          </p:nvPr>
        </p:nvCxnSpPr>
        <p:spPr bwMode="gray">
          <a:xfrm>
            <a:off x="0" y="5744210"/>
            <a:ext cx="10970260" cy="0"/>
          </a:xfrm>
          <a:prstGeom prst="line">
            <a:avLst/>
          </a:prstGeom>
          <a:ln>
            <a:solidFill>
              <a:srgbClr val="BEBEBE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>
            <p:custDataLst>
              <p:tags r:id="rId15"/>
            </p:custDataLst>
          </p:nvPr>
        </p:nvSpPr>
        <p:spPr bwMode="black">
          <a:xfrm>
            <a:off x="9555480" y="5744210"/>
            <a:ext cx="1079500" cy="424180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pc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431800" y="5939790"/>
            <a:ext cx="575310" cy="14351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marL="0" indent="0" algn="l" defTabSz="82808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sz="900" spc="0" dirty="0" smtClean="0">
                <a:solidFill>
                  <a:schemeClr val="tx1"/>
                </a:solidFill>
              </a:rPr>
              <a:t>2021-03-31</a:t>
            </a:r>
          </a:p>
        </p:txBody>
      </p:sp>
    </p:spTree>
    <p:extLst>
      <p:ext uri="{BB962C8B-B14F-4D97-AF65-F5344CB8AC3E}">
        <p14:creationId xmlns:p14="http://schemas.microsoft.com/office/powerpoint/2010/main" val="132497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1096435" rtl="0" eaLnBrk="1" latinLnBrk="0" hangingPunct="1">
        <a:spcBef>
          <a:spcPct val="0"/>
        </a:spcBef>
        <a:buNone/>
        <a:defRPr sz="17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510" indent="-27051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39750" indent="-26924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10260" indent="-27051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079500" indent="-26924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350010" indent="-27051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619250" indent="-26924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1889760" indent="-27051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2159000" indent="-26924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2429510" indent="-27051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de-DE"/>
      </a:defPPr>
      <a:lvl1pPr marL="0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1pPr>
      <a:lvl2pPr marL="548217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2pPr>
      <a:lvl3pPr marL="1096435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3pPr>
      <a:lvl4pPr marL="1644652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4pPr>
      <a:lvl5pPr marL="2192869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5pPr>
      <a:lvl6pPr marL="2741086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6pPr>
      <a:lvl7pPr marL="3289304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7pPr>
      <a:lvl8pPr marL="3837521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8pPr>
      <a:lvl9pPr marL="4385739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31999" y="375089"/>
            <a:ext cx="10105200" cy="79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 bwMode="gray">
          <a:xfrm>
            <a:off x="432000" y="1295999"/>
            <a:ext cx="101052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cxnSp>
        <p:nvCxnSpPr>
          <p:cNvPr id="5" name="Straight Connector 4"/>
          <p:cNvCxnSpPr/>
          <p:nvPr>
            <p:custDataLst>
              <p:tags r:id="rId15"/>
            </p:custDataLst>
          </p:nvPr>
        </p:nvCxnSpPr>
        <p:spPr bwMode="gray">
          <a:xfrm>
            <a:off x="0" y="5744210"/>
            <a:ext cx="10970260" cy="0"/>
          </a:xfrm>
          <a:prstGeom prst="line">
            <a:avLst/>
          </a:prstGeom>
          <a:ln w="9525">
            <a:solidFill>
              <a:srgbClr val="BEBEBE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>
            <p:custDataLst>
              <p:tags r:id="rId16"/>
            </p:custDataLst>
          </p:nvPr>
        </p:nvSpPr>
        <p:spPr bwMode="black">
          <a:xfrm>
            <a:off x="9555480" y="5744210"/>
            <a:ext cx="1079500" cy="424180"/>
          </a:xfrm>
          <a:prstGeom prst="rect">
            <a:avLst/>
          </a:prstGeom>
          <a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tx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pc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431800" y="5939790"/>
            <a:ext cx="575310" cy="143510"/>
          </a:xfrm>
          <a:prstGeom prst="rect">
            <a:avLst/>
          </a:prstGeom>
          <a:noFill/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marL="0" indent="0" algn="l" defTabSz="82808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sz="900" spc="0" smtClean="0">
                <a:solidFill>
                  <a:schemeClr val="tx1"/>
                </a:solidFill>
              </a:rPr>
              <a:t>2019-11-05</a:t>
            </a:r>
            <a:endParaRPr lang="en-US" sz="900" spc="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 userDrawn="1">
            <p:custDataLst>
              <p:tags r:id="rId18"/>
            </p:custDataLst>
          </p:nvPr>
        </p:nvCxnSpPr>
        <p:spPr bwMode="gray">
          <a:xfrm>
            <a:off x="0" y="5744210"/>
            <a:ext cx="10970260" cy="0"/>
          </a:xfrm>
          <a:prstGeom prst="line">
            <a:avLst/>
          </a:prstGeom>
          <a:ln>
            <a:solidFill>
              <a:srgbClr val="BEBEBE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>
            <p:custDataLst>
              <p:tags r:id="rId19"/>
            </p:custDataLst>
          </p:nvPr>
        </p:nvSpPr>
        <p:spPr bwMode="black">
          <a:xfrm>
            <a:off x="9555480" y="5744210"/>
            <a:ext cx="1079500" cy="424180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pc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20"/>
            </p:custDataLst>
          </p:nvPr>
        </p:nvSpPr>
        <p:spPr>
          <a:xfrm>
            <a:off x="431800" y="5939790"/>
            <a:ext cx="575310" cy="14351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marL="0" indent="0" algn="l" defTabSz="82808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sz="900" spc="0" smtClean="0">
                <a:solidFill>
                  <a:schemeClr val="tx1"/>
                </a:solidFill>
              </a:rPr>
              <a:t>2020-02-24</a:t>
            </a:r>
            <a:endParaRPr lang="en-US" sz="900" spc="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5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l" defTabSz="1096435" rtl="0" eaLnBrk="1" latinLnBrk="0" hangingPunct="1">
        <a:spcBef>
          <a:spcPct val="0"/>
        </a:spcBef>
        <a:buNone/>
        <a:defRPr sz="17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510" indent="-27051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39750" indent="-26924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10260" indent="-27051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079500" indent="-26924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350010" indent="-27051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619250" indent="-26924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1889760" indent="-27051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2159000" indent="-26924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2429510" indent="-27051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de-DE"/>
      </a:defPPr>
      <a:lvl1pPr marL="0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1pPr>
      <a:lvl2pPr marL="548217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2pPr>
      <a:lvl3pPr marL="1096435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3pPr>
      <a:lvl4pPr marL="1644652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4pPr>
      <a:lvl5pPr marL="2192869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5pPr>
      <a:lvl6pPr marL="2741086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6pPr>
      <a:lvl7pPr marL="3289304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7pPr>
      <a:lvl8pPr marL="3837521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8pPr>
      <a:lvl9pPr marL="4385739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31999" y="375089"/>
            <a:ext cx="10105200" cy="79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 bwMode="gray">
          <a:xfrm>
            <a:off x="432000" y="1295999"/>
            <a:ext cx="101052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cxnSp>
        <p:nvCxnSpPr>
          <p:cNvPr id="5" name="Straight Connector 4"/>
          <p:cNvCxnSpPr/>
          <p:nvPr>
            <p:custDataLst>
              <p:tags r:id="rId15"/>
            </p:custDataLst>
          </p:nvPr>
        </p:nvCxnSpPr>
        <p:spPr bwMode="gray">
          <a:xfrm>
            <a:off x="0" y="5744210"/>
            <a:ext cx="10970260" cy="0"/>
          </a:xfrm>
          <a:prstGeom prst="line">
            <a:avLst/>
          </a:prstGeom>
          <a:ln>
            <a:solidFill>
              <a:srgbClr val="BEBEBE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>
            <p:custDataLst>
              <p:tags r:id="rId16"/>
            </p:custDataLst>
          </p:nvPr>
        </p:nvSpPr>
        <p:spPr bwMode="black">
          <a:xfrm>
            <a:off x="9555480" y="5744210"/>
            <a:ext cx="1079500" cy="424180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pc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431800" y="5939790"/>
            <a:ext cx="575310" cy="14351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marL="0" indent="0" algn="l" defTabSz="82808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sz="900" spc="0" smtClean="0">
                <a:solidFill>
                  <a:schemeClr val="tx1"/>
                </a:solidFill>
              </a:rPr>
              <a:t>2019-09-12</a:t>
            </a:r>
            <a:endParaRPr lang="en-US" sz="900" spc="0" dirty="0" err="1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 userDrawn="1">
            <p:custDataLst>
              <p:tags r:id="rId18"/>
            </p:custDataLst>
          </p:nvPr>
        </p:nvCxnSpPr>
        <p:spPr bwMode="gray">
          <a:xfrm>
            <a:off x="0" y="5744210"/>
            <a:ext cx="10970260" cy="0"/>
          </a:xfrm>
          <a:prstGeom prst="line">
            <a:avLst/>
          </a:prstGeom>
          <a:ln>
            <a:solidFill>
              <a:srgbClr val="BEBEBE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>
            <p:custDataLst>
              <p:tags r:id="rId19"/>
            </p:custDataLst>
          </p:nvPr>
        </p:nvSpPr>
        <p:spPr bwMode="black">
          <a:xfrm>
            <a:off x="9555480" y="5744210"/>
            <a:ext cx="1079500" cy="424180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pc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20"/>
            </p:custDataLst>
          </p:nvPr>
        </p:nvSpPr>
        <p:spPr>
          <a:xfrm>
            <a:off x="431800" y="5939790"/>
            <a:ext cx="575310" cy="14351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marL="0" indent="0" algn="l" defTabSz="82808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sz="900" spc="0" smtClean="0">
                <a:solidFill>
                  <a:schemeClr val="tx1"/>
                </a:solidFill>
              </a:rPr>
              <a:t>2020-02-24</a:t>
            </a:r>
            <a:endParaRPr lang="en-US" sz="900" spc="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7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13" r:id="rId13"/>
  </p:sldLayoutIdLst>
  <p:timing>
    <p:tnLst>
      <p:par>
        <p:cTn id="1" dur="indefinite" restart="never" nodeType="tmRoot"/>
      </p:par>
    </p:tnLst>
  </p:timing>
  <p:txStyles>
    <p:titleStyle>
      <a:lvl1pPr algn="l" defTabSz="1096435" rtl="0" eaLnBrk="1" latinLnBrk="0" hangingPunct="1">
        <a:spcBef>
          <a:spcPct val="0"/>
        </a:spcBef>
        <a:buNone/>
        <a:defRPr sz="17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510" indent="-27051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39750" indent="-26924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10260" indent="-27051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079500" indent="-26924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350010" indent="-27051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619250" indent="-26924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1889760" indent="-27051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2159000" indent="-26924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2429510" indent="-27051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de-DE"/>
      </a:defPPr>
      <a:lvl1pPr marL="0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1pPr>
      <a:lvl2pPr marL="548217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2pPr>
      <a:lvl3pPr marL="1096435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3pPr>
      <a:lvl4pPr marL="1644652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4pPr>
      <a:lvl5pPr marL="2192869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5pPr>
      <a:lvl6pPr marL="2741086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6pPr>
      <a:lvl7pPr marL="3289304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7pPr>
      <a:lvl8pPr marL="3837521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8pPr>
      <a:lvl9pPr marL="4385739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31999" y="375089"/>
            <a:ext cx="10105200" cy="79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 bwMode="gray">
          <a:xfrm>
            <a:off x="432000" y="1295999"/>
            <a:ext cx="101052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cxnSp>
        <p:nvCxnSpPr>
          <p:cNvPr id="5" name="Straight Connector 4"/>
          <p:cNvCxnSpPr/>
          <p:nvPr>
            <p:custDataLst>
              <p:tags r:id="rId15"/>
            </p:custDataLst>
          </p:nvPr>
        </p:nvCxnSpPr>
        <p:spPr bwMode="gray">
          <a:xfrm>
            <a:off x="0" y="5744210"/>
            <a:ext cx="10970260" cy="0"/>
          </a:xfrm>
          <a:prstGeom prst="line">
            <a:avLst/>
          </a:prstGeom>
          <a:ln>
            <a:solidFill>
              <a:srgbClr val="BEBEBE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>
            <p:custDataLst>
              <p:tags r:id="rId16"/>
            </p:custDataLst>
          </p:nvPr>
        </p:nvSpPr>
        <p:spPr bwMode="black">
          <a:xfrm>
            <a:off x="9555480" y="5744210"/>
            <a:ext cx="1079500" cy="424180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pc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431800" y="5939790"/>
            <a:ext cx="575310" cy="14351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marL="0" indent="0" algn="l" defTabSz="82808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sz="900" spc="0" smtClean="0">
                <a:solidFill>
                  <a:schemeClr val="tx1"/>
                </a:solidFill>
              </a:rPr>
              <a:t>2019-09-12</a:t>
            </a:r>
            <a:endParaRPr lang="en-US" sz="900" spc="0" dirty="0" err="1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 userDrawn="1">
            <p:custDataLst>
              <p:tags r:id="rId18"/>
            </p:custDataLst>
          </p:nvPr>
        </p:nvCxnSpPr>
        <p:spPr bwMode="gray">
          <a:xfrm>
            <a:off x="0" y="5744210"/>
            <a:ext cx="10970260" cy="0"/>
          </a:xfrm>
          <a:prstGeom prst="line">
            <a:avLst/>
          </a:prstGeom>
          <a:ln>
            <a:solidFill>
              <a:srgbClr val="BEBEBE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>
            <p:custDataLst>
              <p:tags r:id="rId19"/>
            </p:custDataLst>
          </p:nvPr>
        </p:nvSpPr>
        <p:spPr bwMode="black">
          <a:xfrm>
            <a:off x="9555480" y="5744210"/>
            <a:ext cx="1079500" cy="424180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pc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20"/>
            </p:custDataLst>
          </p:nvPr>
        </p:nvSpPr>
        <p:spPr>
          <a:xfrm>
            <a:off x="431800" y="5939790"/>
            <a:ext cx="575310" cy="14351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marL="0" indent="0" algn="l" defTabSz="82808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sz="900" spc="0" smtClean="0">
                <a:solidFill>
                  <a:schemeClr val="tx1"/>
                </a:solidFill>
              </a:rPr>
              <a:t>2020-02-24</a:t>
            </a:r>
            <a:endParaRPr lang="en-US" sz="900" spc="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2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4" r:id="rId13"/>
  </p:sldLayoutIdLst>
  <p:timing>
    <p:tnLst>
      <p:par>
        <p:cTn id="1" dur="indefinite" restart="never" nodeType="tmRoot"/>
      </p:par>
    </p:tnLst>
  </p:timing>
  <p:txStyles>
    <p:titleStyle>
      <a:lvl1pPr algn="l" defTabSz="1096435" rtl="0" eaLnBrk="1" latinLnBrk="0" hangingPunct="1">
        <a:spcBef>
          <a:spcPct val="0"/>
        </a:spcBef>
        <a:buNone/>
        <a:defRPr sz="17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510" indent="-27051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39750" indent="-26924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10260" indent="-27051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079500" indent="-26924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350010" indent="-27051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619250" indent="-26924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1889760" indent="-27051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2159000" indent="-26924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2429510" indent="-270510" algn="l" defTabSz="1096435" rtl="0" eaLnBrk="1" latinLnBrk="0" hangingPunct="1">
        <a:lnSpc>
          <a:spcPct val="100000"/>
        </a:lnSpc>
        <a:spcBef>
          <a:spcPts val="0"/>
        </a:spcBef>
        <a:buClr>
          <a:srgbClr val="000000"/>
        </a:buClr>
        <a:buSzPct val="100000"/>
        <a:buFont typeface=""/>
        <a:buChar char="‒"/>
        <a:defRPr sz="16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de-DE"/>
      </a:defPPr>
      <a:lvl1pPr marL="0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1pPr>
      <a:lvl2pPr marL="548217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2pPr>
      <a:lvl3pPr marL="1096435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3pPr>
      <a:lvl4pPr marL="1644652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4pPr>
      <a:lvl5pPr marL="2192869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5pPr>
      <a:lvl6pPr marL="2741086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6pPr>
      <a:lvl7pPr marL="3289304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7pPr>
      <a:lvl8pPr marL="3837521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8pPr>
      <a:lvl9pPr marL="4385739" algn="l" defTabSz="1096435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4.png"/><Relationship Id="rId5" Type="http://schemas.openxmlformats.org/officeDocument/2006/relationships/tags" Target="../tags/tag27.xml"/><Relationship Id="rId10" Type="http://schemas.openxmlformats.org/officeDocument/2006/relationships/image" Target="../media/image3.png"/><Relationship Id="rId4" Type="http://schemas.openxmlformats.org/officeDocument/2006/relationships/tags" Target="../tags/tag26.xml"/><Relationship Id="rId9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oleObject" Target="../embeddings/oleObject2.bin"/><Relationship Id="rId3" Type="http://schemas.openxmlformats.org/officeDocument/2006/relationships/tags" Target="../tags/tag34.xml"/><Relationship Id="rId7" Type="http://schemas.openxmlformats.org/officeDocument/2006/relationships/diagramLayout" Target="../diagrams/layout1.xml"/><Relationship Id="rId12" Type="http://schemas.openxmlformats.org/officeDocument/2006/relationships/image" Target="../media/image5.wmf"/><Relationship Id="rId2" Type="http://schemas.openxmlformats.org/officeDocument/2006/relationships/tags" Target="../tags/tag33.xml"/><Relationship Id="rId1" Type="http://schemas.openxmlformats.org/officeDocument/2006/relationships/vmlDrawing" Target="../drawings/vmlDrawing1.vml"/><Relationship Id="rId6" Type="http://schemas.openxmlformats.org/officeDocument/2006/relationships/diagramData" Target="../diagrams/data1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10" Type="http://schemas.microsoft.com/office/2007/relationships/diagramDrawing" Target="../diagrams/drawing1.xml"/><Relationship Id="rId4" Type="http://schemas.openxmlformats.org/officeDocument/2006/relationships/tags" Target="../tags/tag35.xml"/><Relationship Id="rId9" Type="http://schemas.openxmlformats.org/officeDocument/2006/relationships/diagramColors" Target="../diagrams/colors1.xml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tags" Target="../tags/tag37.xml"/><Relationship Id="rId7" Type="http://schemas.openxmlformats.org/officeDocument/2006/relationships/diagramLayout" Target="../diagrams/layout2.xml"/><Relationship Id="rId12" Type="http://schemas.openxmlformats.org/officeDocument/2006/relationships/image" Target="../media/image5.wmf"/><Relationship Id="rId2" Type="http://schemas.openxmlformats.org/officeDocument/2006/relationships/tags" Target="../tags/tag36.xml"/><Relationship Id="rId1" Type="http://schemas.openxmlformats.org/officeDocument/2006/relationships/vmlDrawing" Target="../drawings/vmlDrawing2.vml"/><Relationship Id="rId6" Type="http://schemas.openxmlformats.org/officeDocument/2006/relationships/diagramData" Target="../diagrams/data2.xml"/><Relationship Id="rId11" Type="http://schemas.openxmlformats.org/officeDocument/2006/relationships/oleObject" Target="../embeddings/oleObject3.bin"/><Relationship Id="rId5" Type="http://schemas.openxmlformats.org/officeDocument/2006/relationships/slideLayout" Target="../slideLayouts/slideLayout12.xml"/><Relationship Id="rId10" Type="http://schemas.microsoft.com/office/2007/relationships/diagramDrawing" Target="../diagrams/drawing2.xml"/><Relationship Id="rId4" Type="http://schemas.openxmlformats.org/officeDocument/2006/relationships/tags" Target="../tags/tag38.xml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tags" Target="../tags/tag41.xml"/><Relationship Id="rId7" Type="http://schemas.openxmlformats.org/officeDocument/2006/relationships/diagramQuickStyle" Target="../diagrams/quickStyle3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slideLayout" Target="../slideLayouts/slideLayout12.xml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tags" Target="../tags/tag44.xml"/><Relationship Id="rId7" Type="http://schemas.openxmlformats.org/officeDocument/2006/relationships/diagramQuickStyle" Target="../diagrams/quickStyle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slideLayout" Target="../slideLayouts/slideLayout12.xml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tags" Target="../tags/tag5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6966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5670"/>
            <a:ext cx="7734300" cy="215900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>
            <p:custDataLst>
              <p:tags r:id="rId4"/>
            </p:custDataLst>
          </p:nvPr>
        </p:nvSpPr>
        <p:spPr bwMode="gray">
          <a:xfrm>
            <a:off x="0" y="3023870"/>
            <a:ext cx="7889240" cy="43180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31800" tIns="72390" rIns="0" bIns="72390" rtlCol="0" anchor="b"/>
          <a:lstStyle/>
          <a:p>
            <a:r>
              <a:rPr lang="en-US" sz="900" smtClean="0">
                <a:solidFill>
                  <a:schemeClr val="tx1"/>
                </a:solidFill>
              </a:rPr>
              <a:t>BSH Home Appliances Group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10534584" y="0"/>
            <a:ext cx="65" cy="210314"/>
          </a:xfrm>
          <a:prstGeom prst="rect">
            <a:avLst/>
          </a:prstGeom>
          <a:solidFill>
            <a:srgbClr val="878787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5560" rIns="0" bIns="35560" rtlCol="0" anchor="t">
            <a:spAutoFit/>
          </a:bodyPr>
          <a:lstStyle/>
          <a:p>
            <a:pPr algn="r"/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 bwMode="white">
          <a:xfrm>
            <a:off x="0" y="3455670"/>
            <a:ext cx="7889240" cy="2159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431800" tIns="125730" rIns="1008380" bIns="1295400"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600" b="1" dirty="0">
                <a:solidFill>
                  <a:srgbClr val="FFFFFF"/>
                </a:solidFill>
              </a:rPr>
              <a:t>EHS | </a:t>
            </a:r>
            <a:r>
              <a:rPr lang="en-US" sz="2600" b="1" dirty="0" smtClean="0">
                <a:solidFill>
                  <a:srgbClr val="FFFFFF"/>
                </a:solidFill>
              </a:rPr>
              <a:t>E-Work Permit System Requirement &amp; Features | Chennai Appliance Park </a:t>
            </a:r>
            <a:endParaRPr lang="en-US" sz="2600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 bwMode="white">
          <a:xfrm>
            <a:off x="0" y="4596130"/>
            <a:ext cx="6780530" cy="10261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431800" tIns="0" rIns="0" bIns="14351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FFFF"/>
                </a:solidFill>
              </a:rPr>
              <a:t>2021-04-12</a:t>
            </a:r>
            <a:endParaRPr lang="en-US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8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/>
          <p:cNvSpPr>
            <a:spLocks/>
          </p:cNvSpPr>
          <p:nvPr>
            <p:custDataLst>
              <p:tags r:id="rId2"/>
            </p:custDataLst>
          </p:nvPr>
        </p:nvSpPr>
        <p:spPr bwMode="gray">
          <a:xfrm>
            <a:off x="10534584" y="0"/>
            <a:ext cx="65" cy="210314"/>
          </a:xfrm>
          <a:prstGeom prst="rect">
            <a:avLst/>
          </a:prstGeom>
          <a:solidFill>
            <a:srgbClr val="878787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5560" rIns="0" bIns="35560" rtlCol="0" anchor="t">
            <a:spAutoFit/>
          </a:bodyPr>
          <a:lstStyle/>
          <a:p>
            <a:pPr algn="r"/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26243" y="336943"/>
            <a:ext cx="10308407" cy="417202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EHS |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E-Work Permit System| Chennai Appliance Park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243" y="958129"/>
            <a:ext cx="9888717" cy="333807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E-Work Permit System?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242" y="1459954"/>
            <a:ext cx="9888719" cy="15754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 system is to ensure that the work is carried out the safest possible manner to prevent injuries to personnel, protect property from damages and avoid fire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 work permit is digitalization one. It is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 and easy to use,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controls authorization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work, improves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contractor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safety,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visibility and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traceability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drives continuous improvement. 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8386" y="3117405"/>
            <a:ext cx="9896574" cy="341031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E-Work permit System at Chennai Appliance Park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6242" y="3629320"/>
            <a:ext cx="9888718" cy="20644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implement E-work permit system in Chennai Appliance Park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Work Permits – General Work, Height Work, Hot Work, Excavation Work, Electrical Work, Confined Space Work and Unloading Work etc.,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in two languages (English and Tamil)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83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/>
          <p:cNvSpPr>
            <a:spLocks/>
          </p:cNvSpPr>
          <p:nvPr>
            <p:custDataLst>
              <p:tags r:id="rId3"/>
            </p:custDataLst>
          </p:nvPr>
        </p:nvSpPr>
        <p:spPr bwMode="gray">
          <a:xfrm>
            <a:off x="10534584" y="0"/>
            <a:ext cx="65" cy="210314"/>
          </a:xfrm>
          <a:prstGeom prst="rect">
            <a:avLst/>
          </a:prstGeom>
          <a:solidFill>
            <a:srgbClr val="878787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5560" rIns="0" bIns="35560" rtlCol="0" anchor="t">
            <a:spAutoFit/>
          </a:bodyPr>
          <a:lstStyle/>
          <a:p>
            <a:pPr algn="r"/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26243" y="336943"/>
            <a:ext cx="10308407" cy="417202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EHS |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E- Work Permit System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Work flow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52676056"/>
              </p:ext>
            </p:extLst>
          </p:nvPr>
        </p:nvGraphicFramePr>
        <p:xfrm>
          <a:off x="-94269" y="1034111"/>
          <a:ext cx="3921551" cy="4244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0" name="Rectangle 9"/>
          <p:cNvSpPr/>
          <p:nvPr/>
        </p:nvSpPr>
        <p:spPr>
          <a:xfrm>
            <a:off x="4383464" y="1078407"/>
            <a:ext cx="6476214" cy="45211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Vendor can access the Web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desktop as well as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Vendor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the type of permit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per the discussion with respective work in charge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the particulars filled the work permit by vendor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 the attachment of general work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ESI,PF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insurance can be attached in the system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Vendor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the photo of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working machines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 of equipments upload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work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 through check list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Vendor select the respective in charge in the E-permit application.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the respective in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charge,submit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web link, trigger mail has to go concern respective  work in charge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641558"/>
              </p:ext>
            </p:extLst>
          </p:nvPr>
        </p:nvGraphicFramePr>
        <p:xfrm>
          <a:off x="3184087" y="3265219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Document" showAsIcon="1" r:id="rId11" imgW="914400" imgH="806400" progId="Word.Document.12">
                  <p:embed/>
                </p:oleObj>
              </mc:Choice>
              <mc:Fallback>
                <p:oleObj name="Document" showAsIcon="1" r:id="rId11" imgW="914400" imgH="80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84087" y="3265219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>
          <a:xfrm>
            <a:off x="3214540" y="1310327"/>
            <a:ext cx="1093509" cy="358218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82829"/>
              </p:ext>
            </p:extLst>
          </p:nvPr>
        </p:nvGraphicFramePr>
        <p:xfrm>
          <a:off x="2922381" y="2018546"/>
          <a:ext cx="1650183" cy="1064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Acrobat Document" showAsIcon="1" r:id="rId13" imgW="914400" imgH="806400" progId="AcroExch.Document.2017">
                  <p:embed/>
                </p:oleObj>
              </mc:Choice>
              <mc:Fallback>
                <p:oleObj name="Acrobat Document" showAsIcon="1" r:id="rId13" imgW="914400" imgH="806400" progId="AcroExch.Document.20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22381" y="2018546"/>
                        <a:ext cx="1650183" cy="1064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235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/>
          <p:cNvSpPr>
            <a:spLocks/>
          </p:cNvSpPr>
          <p:nvPr>
            <p:custDataLst>
              <p:tags r:id="rId3"/>
            </p:custDataLst>
          </p:nvPr>
        </p:nvSpPr>
        <p:spPr bwMode="gray">
          <a:xfrm>
            <a:off x="10534584" y="0"/>
            <a:ext cx="65" cy="210314"/>
          </a:xfrm>
          <a:prstGeom prst="rect">
            <a:avLst/>
          </a:prstGeom>
          <a:solidFill>
            <a:srgbClr val="878787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5560" rIns="0" bIns="35560" rtlCol="0" anchor="t">
            <a:spAutoFit/>
          </a:bodyPr>
          <a:lstStyle/>
          <a:p>
            <a:pPr algn="r"/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26243" y="336943"/>
            <a:ext cx="10308407" cy="417202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EHS |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E- Work Permit System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Work flow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-94269" y="1034111"/>
          <a:ext cx="4194929" cy="4244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0" name="Rectangle 9"/>
          <p:cNvSpPr/>
          <p:nvPr/>
        </p:nvSpPr>
        <p:spPr>
          <a:xfrm>
            <a:off x="4326904" y="545544"/>
            <a:ext cx="6523348" cy="52990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 the attachment of general work permit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the details are need to verified by respective work in charge and correct the selected points and added the additional safety points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Respective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in charge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need to verify the work area physically.( that option need to  be provided)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Respective work in charge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to be uploaded JSA for concern work, if JSA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Applicable.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Respective work in charge also check the condition of machines, which uploaded by supplier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 submit through web link, trigger mail has to go concern respective  HOD.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Respective work in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charge can by pass the system if concern manager is not available and he is directly assign to EHS person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Respective work in charge can extend the permit by requested permission and approval again through web.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504492"/>
              </p:ext>
            </p:extLst>
          </p:nvPr>
        </p:nvGraphicFramePr>
        <p:xfrm>
          <a:off x="8771643" y="842737"/>
          <a:ext cx="683441" cy="60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Document" showAsIcon="1" r:id="rId11" imgW="914400" imgH="806400" progId="Word.Document.12">
                  <p:embed/>
                </p:oleObj>
              </mc:Choice>
              <mc:Fallback>
                <p:oleObj name="Document" showAsIcon="1" r:id="rId11" imgW="914400" imgH="806400" progId="Word.Documen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71643" y="842737"/>
                        <a:ext cx="683441" cy="602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>
          <a:xfrm>
            <a:off x="3139126" y="2400998"/>
            <a:ext cx="1187778" cy="367645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943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/>
          <p:cNvSpPr>
            <a:spLocks/>
          </p:cNvSpPr>
          <p:nvPr>
            <p:custDataLst>
              <p:tags r:id="rId2"/>
            </p:custDataLst>
          </p:nvPr>
        </p:nvSpPr>
        <p:spPr bwMode="gray">
          <a:xfrm>
            <a:off x="10534584" y="0"/>
            <a:ext cx="65" cy="210314"/>
          </a:xfrm>
          <a:prstGeom prst="rect">
            <a:avLst/>
          </a:prstGeom>
          <a:solidFill>
            <a:srgbClr val="878787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5560" rIns="0" bIns="35560" rtlCol="0" anchor="t">
            <a:spAutoFit/>
          </a:bodyPr>
          <a:lstStyle/>
          <a:p>
            <a:pPr algn="r"/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26243" y="336943"/>
            <a:ext cx="10308407" cy="417202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EHS |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E- Work Permit System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Work flow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-94269" y="1034111"/>
          <a:ext cx="4194929" cy="4244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Rectangle 9"/>
          <p:cNvSpPr/>
          <p:nvPr/>
        </p:nvSpPr>
        <p:spPr>
          <a:xfrm>
            <a:off x="4543721" y="2511281"/>
            <a:ext cx="5731496" cy="21832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the details are need to verified by respective HOD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can provide approval and return the permit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can add the additional points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 submit the permit through web link, trigger mail has to go EHS Person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214540" y="3419093"/>
            <a:ext cx="1187778" cy="367645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28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/>
          <p:cNvSpPr>
            <a:spLocks/>
          </p:cNvSpPr>
          <p:nvPr>
            <p:custDataLst>
              <p:tags r:id="rId2"/>
            </p:custDataLst>
          </p:nvPr>
        </p:nvSpPr>
        <p:spPr bwMode="gray">
          <a:xfrm>
            <a:off x="10534584" y="0"/>
            <a:ext cx="65" cy="210314"/>
          </a:xfrm>
          <a:prstGeom prst="rect">
            <a:avLst/>
          </a:prstGeom>
          <a:solidFill>
            <a:srgbClr val="878787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5560" rIns="0" bIns="35560" rtlCol="0" anchor="t">
            <a:spAutoFit/>
          </a:bodyPr>
          <a:lstStyle/>
          <a:p>
            <a:pPr algn="r"/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26243" y="336943"/>
            <a:ext cx="10308407" cy="417202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EHS |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E- Work Permit System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Work flow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-94269" y="1034111"/>
          <a:ext cx="4194929" cy="4244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Rectangle 9"/>
          <p:cNvSpPr/>
          <p:nvPr/>
        </p:nvSpPr>
        <p:spPr>
          <a:xfrm>
            <a:off x="4496587" y="2064926"/>
            <a:ext cx="5731496" cy="3214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the details are need to verified by EHS person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can provide approval, Return, Reject the return the permit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can add the additional points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 submit the permit through web link, trigger mail has to go vendor, respective work in charge, HOD, EHS person and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E-work permit Dash board need to created for Security person. Through system vendor details easily identified by the security 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08809" y="4691712"/>
            <a:ext cx="1187778" cy="367645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39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/>
          <p:cNvSpPr>
            <a:spLocks/>
          </p:cNvSpPr>
          <p:nvPr>
            <p:custDataLst>
              <p:tags r:id="rId2"/>
            </p:custDataLst>
          </p:nvPr>
        </p:nvSpPr>
        <p:spPr bwMode="gray">
          <a:xfrm>
            <a:off x="10534584" y="0"/>
            <a:ext cx="65" cy="210314"/>
          </a:xfrm>
          <a:prstGeom prst="rect">
            <a:avLst/>
          </a:prstGeom>
          <a:solidFill>
            <a:srgbClr val="878787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5560" rIns="0" bIns="35560" rtlCol="0" anchor="t">
            <a:spAutoFit/>
          </a:bodyPr>
          <a:lstStyle/>
          <a:p>
            <a:pPr algn="r"/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26243" y="336943"/>
            <a:ext cx="10308407" cy="417202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EHS |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E-Work Permit System | Features Requirement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243" y="1008668"/>
            <a:ext cx="10614582" cy="46474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 Work permit is required in web form and mobile applications ( Check the possibility of mobile application)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Trigger mail, SMS send to each respective persons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Check the possibility of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SMS System)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Vendor can access the web link, mobile application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Vendor code &amp; vendor name, BSH person name, BSH persons reporting manager name has to be synchronized through BSH link in the permit systems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Options for taking photos, adding attachments JSA,SOP, PF,ESI etc.,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 approval options (alternative person) has to be included 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 Reject, Return, Extension, Renewal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 has to be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provided and also trigger mail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 approval copy ( whole details of permit )send to vendor,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respective work in charge, HOD, EHS person and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 live screen details to be monitored through security desktop. In the Permit screen, supplier name,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No,of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person and approval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(</a:t>
            </a:r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 board)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 submit the permit, it could not able to corrected it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/>
          <p:cNvSpPr>
            <a:spLocks/>
          </p:cNvSpPr>
          <p:nvPr>
            <p:custDataLst>
              <p:tags r:id="rId2"/>
            </p:custDataLst>
          </p:nvPr>
        </p:nvSpPr>
        <p:spPr bwMode="gray">
          <a:xfrm>
            <a:off x="10534584" y="0"/>
            <a:ext cx="65" cy="210314"/>
          </a:xfrm>
          <a:prstGeom prst="rect">
            <a:avLst/>
          </a:prstGeom>
          <a:solidFill>
            <a:srgbClr val="878787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5560" rIns="0" bIns="35560" rtlCol="0" anchor="t">
            <a:spAutoFit/>
          </a:bodyPr>
          <a:lstStyle/>
          <a:p>
            <a:pPr algn="r"/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26243" y="336943"/>
            <a:ext cx="10308407" cy="417202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EHS |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E-Work Permit System | Need Features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243" y="754145"/>
            <a:ext cx="10614582" cy="49019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 closer option and trigger mail to be provided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 next approver can be bypassed by concern person. Need this option. Vendor can access the web link, mobile application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 of eliminating EHS approval. Only trigger mail send to EHS, if we eliminating EHS Approval.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Track provision for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no.of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permit, Man hours, departments wise, type of permit wise etc.,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to provide option for note down in contractor training certificate validity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Photo image for approval instead of physical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hysical verification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 has to be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provided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Retrieval options has to be provided for old permits and it can be used again for faster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check the possibility of providing bar code option fo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each work permit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0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6966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5090"/>
            <a:ext cx="7932420" cy="129540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 hidden="1"/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10534584" y="0"/>
            <a:ext cx="65" cy="210314"/>
          </a:xfrm>
          <a:prstGeom prst="rect">
            <a:avLst/>
          </a:prstGeom>
          <a:solidFill>
            <a:srgbClr val="878787"/>
          </a:solidFill>
          <a:ln w="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tx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5560" rIns="0" bIns="35560" rtlCol="0" anchor="t">
            <a:spAutoFit/>
          </a:bodyPr>
          <a:lstStyle/>
          <a:p>
            <a:pPr algn="r"/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 bwMode="white">
          <a:xfrm>
            <a:off x="0" y="3895090"/>
            <a:ext cx="7932420" cy="75184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431800" tIns="0" rIns="0" bIns="0" anchor="b">
            <a:noAutofit/>
          </a:bodyPr>
          <a:lstStyle/>
          <a:p>
            <a:pPr>
              <a:spcBef>
                <a:spcPts val="0"/>
              </a:spcBef>
            </a:pPr>
            <a:r>
              <a:rPr lang="en-US" sz="2600" smtClean="0">
                <a:solidFill>
                  <a:srgbClr val="FFFFFF"/>
                </a:solidFill>
              </a:rPr>
              <a:t>Thank you!</a:t>
            </a:r>
            <a:endParaRPr lang="en-US" sz="2600">
              <a:solidFill>
                <a:srgbClr val="FFFFFF"/>
              </a:solidFill>
            </a:endParaRPr>
          </a:p>
        </p:txBody>
      </p:sp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 bwMode="white">
          <a:xfrm>
            <a:off x="0" y="4646930"/>
            <a:ext cx="7932420" cy="551180"/>
          </a:xfrm>
          <a:prstGeom prst="rect">
            <a:avLst/>
          </a:prstGeom>
          <a:ln w="0"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431800" tIns="0" rIns="0" bIns="0" anchor="t">
            <a:no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7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3"/>
  <p:tag name="CFG.LAYOUT" val="BSH2"/>
  <p:tag name="CFG.CUSTOMERVERSION" val="9"/>
  <p:tag name="ML_1" val="BSH Factory Chennai"/>
  <p:tag name="ML_2" val="BSH.mcr"/>
  <p:tag name="ML_LAYOUT_RESOURCE" val="BSH_PPT2_16_9.MCR"/>
  <p:tag name="FIELD.SUBTITLE.SUFFIX.CONTENT" val="&#10;"/>
  <p:tag name="FIELD.SUBTITLE.COMBOINDEX" val="0"/>
  <p:tag name="FIELD.FIRSTNAME.CONTENT" val="Palani "/>
  <p:tag name="FIELD.FIRSTNAME.VALUE" val="Palani "/>
  <p:tag name="FIELD.FIRSTNAME.COMBOINDEX" val="0"/>
  <p:tag name="FIELD.LASTNAME.CONTENT" val="kumar G"/>
  <p:tag name="FIELD.LASTNAME.VALUE" val="kumar G"/>
  <p:tag name="FIELD.LASTNAME.COMBOINDEX" val="0"/>
  <p:tag name="FIELD.FULLNAME.CONTENT" val="[FLD_REF_FIELD_FIRSTNAME]*[ ][FLD_REF_FIELD_LASTNAME]"/>
  <p:tag name="FIELD.FULLNAME.VALUE" val="[FLD_REF_FIELD_FIRSTNAME]*[ ][FLD_REF_FIELD_LASTNAME]"/>
  <p:tag name="FIELD.FULLNAME.COMBOINDEX" val="0"/>
  <p:tag name="FIELD.DEPARTMENT.COMBOINDEX" val="0"/>
  <p:tag name="FIELD.DATESUBTITLE.CONTENT" val="[FLD_REF_FIELD_DATECOMPLETE]"/>
  <p:tag name="FIELD.DATESUBTITLE.VALUE" val="[FLD_REF_FIELD_DATECOMPLETE]&#10;"/>
  <p:tag name="FIELD.DATESUBTITLE.SUFFIX.CONTENT" val="&#10;"/>
  <p:tag name="FIELD.DATESUBTITLE.COMBOINDEX" val="0"/>
  <p:tag name="FIELD.STAMP_1.COMBOINDEX" val="0"/>
  <p:tag name="FIELD.DEPARTMENT1.CONTENT" val="[FLD_REF_FIELD_FULLNAME] ([FLD_REF_FIELD_DEPARTMENT])"/>
  <p:tag name="FIELD.DEPARTMENT1.VALUE" val="[FLD_REF_FIELD_FULLNAME] ([FLD_REF_FIELD_DEPARTMENT])"/>
  <p:tag name="FIELD.DEPARTMENT1.COMBOINDEX" val="0"/>
  <p:tag name="FIELD.SUBTITLESHAPE.CONTENT" val="[FLD_REF_FIELD_SUBTITLE][FLD_REF_FIELD_DATESUBTITLE][FLD_REF_FIELD_DEPARTMENT1]"/>
  <p:tag name="FIELD.SUBTITLESHAPE.VALUE" val="[FLD_REF_FIELD_SUBTITLE][FLD_REF_FIELD_DATESUBTITLE][FLD_REF_FIELD_DEPARTMENT1]"/>
  <p:tag name="FIELD.SUBTITLESHAPE.COMBOINDEX" val="0"/>
  <p:tag name="MIWBCLNT.HOMEURL" val="C:\Users\Public\MLPPT\BSHSlideLib\BSH2\index.htm"/>
  <p:tag name="FIELDS.INITIALIZED" val="1"/>
  <p:tag name="FIELD.TITLE.COMBOINDEX" val="-2"/>
  <p:tag name="FIELD.DATECOMPLETE.COMBOINDEX" val="-2"/>
  <p:tag name="CONFIG" val="BSH2"/>
  <p:tag name="CFG.VERSION" val="0"/>
  <p:tag name="CFG.LAYOUTID" val="BSH_PPT2_16_9"/>
  <p:tag name="CFG.LAYOUTRES" val="BSH_PPT2_16_9"/>
  <p:tag name="MAPNAME" val="Map1"/>
  <p:tag name="LICENSEKEY" val="50ec0dbd-b84c-4618-8ef4-84303544ea3c"/>
  <p:tag name="TITLEMASTERMASTERNAME" val="TitleSlide"/>
  <p:tag name="TITLEMASTERSHAPESETGROUPCLASSNAME" val="ShapeSetGroup1"/>
  <p:tag name="TITLEMASTERCOLORSETGROUPCLASSNAME" val="ColorSetGroup1"/>
  <p:tag name="TITLEMASTERFONTSETGROUPCLASSNAME" val="FontSetGroup1"/>
  <p:tag name="TITLEMASTERSTYLESETGROUPCLASSNAME" val="StyleSetGroup1"/>
  <p:tag name="TITLEMASTERMODIFIED" val="1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  <p:tag name="FIELD.TITLE.CONTENT" val="PRF Factory PPE Zone"/>
  <p:tag name="FIELD.TITLE.VALUE" val="PRF Factory PPE Zone"/>
  <p:tag name="FIELD.DATECOMPLETE.CONTENT" val="2020-02-24"/>
  <p:tag name="FIELD.DATECOMPLETE.VALUE" val="2020-02-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9"/>
  <p:tag name="FONTSETCLASSNAME" val="FontSet1"/>
  <p:tag name="COLORS" val="-2;-2;-2;-2;-2;-2"/>
  <p:tag name="COLORSETCLASSNAME" val="ColorSet1"/>
  <p:tag name="SCRIPT" val="1"/>
  <p:tag name="FIELDS" val="DATECOMPLETE;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Date"/>
  <p:tag name="SHAPECLASSPROTECTIONTYPE" val="6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Silver;-2;Silver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LowerHorizontalLine"/>
  <p:tag name="SHAPECLASSPROTECTIONTYP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FILL_USERPICTURE" val="BSH2_Logo.wmf"/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LogoOnSlides"/>
  <p:tag name="SHAPECLASSFILE" val="BSH2_Logo.wmf"/>
  <p:tag name="SHAPECLASSPROTECTIONTYP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9"/>
  <p:tag name="FONTSETCLASSNAME" val="FontSet1"/>
  <p:tag name="COLORS" val="-2;-2;-2;-2;-2;-2"/>
  <p:tag name="COLORSETCLASSNAME" val="ColorSet1"/>
  <p:tag name="SCRIPT" val="1"/>
  <p:tag name="FIELDS" val="DATECOMPLETE;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Date"/>
  <p:tag name="SHAPECLASSPROTECTIONTYPE" val="6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Silver;-2;Silver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LowerHorizontalLine"/>
  <p:tag name="SHAPECLASSPROTECTIONTYP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FILL_USERPICTURE" val="BSH2_Logo.wmf"/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LogoOnSlides"/>
  <p:tag name="SHAPECLASSFILE" val="BSH2_Logo.wmf"/>
  <p:tag name="SHAPECLASSPROTECTIONTYP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9"/>
  <p:tag name="FONTSETCLASSNAME" val="FontSet1"/>
  <p:tag name="COLORS" val="-2;-2;-2;-2;-2;-2"/>
  <p:tag name="COLORSETCLASSNAME" val="ColorSet1"/>
  <p:tag name="SCRIPT" val="1"/>
  <p:tag name="FIELDS" val="DATECOMPLETE;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Date"/>
  <p:tag name="SHAPECLASSPROTECTIONTYPE" val="6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Silver;-2;Silver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LowerHorizontalLine"/>
  <p:tag name="SHAPECLASSPROTECTIONTYPE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FILL_USERPICTURE" val="BSH2_Logo.wmf"/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LogoOnSlides"/>
  <p:tag name="SHAPECLASSFILE" val="BSH2_Logo.wmf"/>
  <p:tag name="SHAPECLASSPROTECTIONTYPE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9"/>
  <p:tag name="FONTSETCLASSNAME" val="FontSet1"/>
  <p:tag name="COLORS" val="-2;-2;-2;-2;-2;-2"/>
  <p:tag name="COLORSETCLASSNAME" val="ColorSet1"/>
  <p:tag name="SCRIPT" val="1"/>
  <p:tag name="FIELDS" val="DATECOMPLETE;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Date"/>
  <p:tag name="SHAPECLASSPROTECTIONTYPE" val="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Silver;-2;Silver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LowerHorizontalLine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Silver;-2;Silver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LowerHorizontalLine"/>
  <p:tag name="SHAPECLASSPROTECTIONTYPE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FILL_USERPICTURE" val="BSH2_Logo.wmf"/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LogoOnSlides"/>
  <p:tag name="SHAPECLASSFILE" val="BSH2_Logo.wmf"/>
  <p:tag name="SHAPECLASSPROTECTIONTYPE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9"/>
  <p:tag name="FONTSETCLASSNAME" val="FontSet1"/>
  <p:tag name="COLORS" val="-2;-2;-2;-2;-2;-2"/>
  <p:tag name="COLORSETCLASSNAME" val="ColorSet1"/>
  <p:tag name="SCRIPT" val="1"/>
  <p:tag name="FIELDS" val="DATECOMPLETE;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Date"/>
  <p:tag name="SHAPECLASSPROTECTIONTYPE" val="6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BSH Factory Chennai"/>
  <p:tag name="ML_2" val="BSH.mcr"/>
  <p:tag name="ML_LAYOUT_RESOURCE" val="BSH_PPT2_16_9.MCR"/>
  <p:tag name="SHAPESETGROUPCLASSNAME" val="ShapeSetGroup1"/>
  <p:tag name="SHAPESETCLASSNAME" val="TitleSlide2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BSH2"/>
  <p:tag name="MLI" val="1"/>
  <p:tag name="RECTANGLE 3_SHAPECLASSPROTECTIONTYPE" val="63"/>
  <p:tag name="SUBTITLE 2_SHAPECLASSPROTECTIONTYPE" val="11"/>
  <p:tag name="TITLE 1_SHAPECLASSPROTECTIONTYPE" val="63"/>
  <p:tag name="RECTANGLE 4_SHAPECLASSPROTECTIONTYPE" val="31"/>
  <p:tag name="PICTURE 5_SHAPECLASSPROTECTIONTYPE" val="31"/>
  <p:tag name="PICTURE 6_SHAPECLASSPROTECTIONTYPE" val="15"/>
  <p:tag name="FIELD.STAMP_1.COMBOINDEX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lide2"/>
  <p:tag name="COLORSETGROUPCLASSNAME" val="ColorSetGroup1"/>
  <p:tag name="FONTSETGROUPCLASSNAME" val="FontSetGroup1"/>
  <p:tag name="SHAPECLASSFILE" val="BSH_Zentrale_01_16zu9.jpg"/>
  <p:tag name="ML_SENDTOBACK" val=" 1"/>
  <p:tag name="MLI" val="1"/>
  <p:tag name="SHAPECLASSNAME" val="GraphicOnTitleSlide2"/>
  <p:tag name="SHAPECLASSPROTECTIONTYPE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2"/>
  <p:tag name="SHAPESETGROUPCLASSNAME" val="ShapeSetGroup1"/>
  <p:tag name="SHAPESETCLASSNAME" val="TitleSlide2"/>
  <p:tag name="COLORSETGROUPCLASSNAME" val="ColorSetGroup1"/>
  <p:tag name="FONTSETGROUPCLASSNAME" val="FontSetGroup1"/>
  <p:tag name="SHAPECLASSFILE" val="BSH2_Carree_Wide_$C.png"/>
  <p:tag name="MLI" val="1"/>
  <p:tag name="SHAPECLASSNAME" val="CarreeLarge1"/>
  <p:tag name="SHAPECLASSPROTECTIONTYPE" val="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FILL_USERPICTURE" val="BSH2_LogoTitleSlide.png"/>
  <p:tag name="FONT" val="Reg9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2"/>
  <p:tag name="COLORSETGROUPCLASSNAME" val="ColorSetGroup1"/>
  <p:tag name="FONTSETGROUPCLASSNAME" val="FontSetGroup1"/>
  <p:tag name="SHAPECLASSNAME" val="LogoOnTitleSlide"/>
  <p:tag name="SHAPECLASSFILE" val="BSH2_LogoTitleSlide.png"/>
  <p:tag name="SHAPECLASSPROTECTIONTYPE" val="3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9Right"/>
  <p:tag name="FONTSETCLASSNAME" val="FontSet1"/>
  <p:tag name="COLORS" val="SilverDark;-2;-2;-2;White;-2"/>
  <p:tag name="COLORSETCLASSNAME" val="ColorSet1"/>
  <p:tag name="SCRIPT" val="1"/>
  <p:tag name="FIELDS" val="STAMP_1;"/>
  <p:tag name="MLI" val="1"/>
  <p:tag name="SHAPESETGROUPCLASSNAME" val="ShapeSetGroup1"/>
  <p:tag name="SHAPESETCLASSNAME" val="TitleSlide2"/>
  <p:tag name="COLORSETGROUPCLASSNAME" val="ColorSetGroup1"/>
  <p:tag name="FONTSETGROUPCLASSNAME" val="FontSetGroup1"/>
  <p:tag name="SHAPECLASSNAME" val="Stamp1"/>
  <p:tag name="SHAPECLASSPROTECTIONTYPE" val="6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26"/>
  <p:tag name="FONTSETCLASSNAME" val="FontSet1"/>
  <p:tag name="COLORS" val="-2;-2;-2;-2;White;-2"/>
  <p:tag name="COLORSETCLASSNAME" val="ColorSet1"/>
  <p:tag name="SCRIPT" val="1"/>
  <p:tag name="FIELDS" val="TITLE;"/>
  <p:tag name="MLI" val="1"/>
  <p:tag name="SHAPESETGROUPCLASSNAME" val="ShapeSetGroup1"/>
  <p:tag name="SHAPESETCLASSNAME" val="TitleSlide2"/>
  <p:tag name="COLORSETGROUPCLASSNAME" val="ColorSetGroup1"/>
  <p:tag name="FONTSETGROUPCLASSNAME" val="FontSetGroup1"/>
  <p:tag name="SHAPECLASSNAME" val="TitleOnTitleSlide"/>
  <p:tag name="SHAPECLASSPROTECTIONTYPE" val="6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6Reduced09"/>
  <p:tag name="FONTSETCLASSNAME" val="FontSet1"/>
  <p:tag name="COLORS" val="-2;-2;-2;-2;White;-2"/>
  <p:tag name="COLORSETCLASSNAME" val="ColorSet1"/>
  <p:tag name="SCRIPT" val="1"/>
  <p:tag name="FIELDS" val="DATECOMPLETE;"/>
  <p:tag name="MLI" val="1"/>
  <p:tag name="SHAPESETGROUPCLASSNAME" val="ShapeSetGroup1"/>
  <p:tag name="SHAPESETCLASSNAME" val="TitleSlide2"/>
  <p:tag name="COLORSETGROUPCLASSNAME" val="ColorSetGroup1"/>
  <p:tag name="FONTSETGROUPCLASSNAME" val="FontSetGroup1"/>
  <p:tag name="SHAPECLASSNAME" val="SubtitleOnTitleSlide"/>
  <p:tag name="SHAPECLASSPROTECTIONTYPE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FILL_USERPICTURE" val="BSH2_Logo.wmf"/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LogoOnSlides"/>
  <p:tag name="SHAPECLASSFILE" val="BSH2_Logo.wmf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BSH Factory Chennai"/>
  <p:tag name="ML_2" val="BSH.mcr"/>
  <p:tag name="ML_LAYOUT_RESOURCE" val="BSH_PPT2_16_9.MCR"/>
  <p:tag name="FIELDS.INITIALIZED" val="1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BSH2"/>
  <p:tag name="MLI" val="1"/>
  <p:tag name="TEXT PLACEHOLDER 2_SHAPECLASSPROTECTIONTYPE" val="0"/>
  <p:tag name="TITLE 1_SHAPECLASSPROTECTIONTYPE" val="0"/>
  <p:tag name="RECTANGLE 3_SHAPECLASSPROTECTIONTYPE" val="63"/>
  <p:tag name="TEXTBOX 4_SHAPECLASSPROTECTIONTYPE" val="63"/>
  <p:tag name="TEXTBOX 5_SHAPECLASSPROTECTIONTYPE" val="6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9Right"/>
  <p:tag name="FONTSETCLASSNAME" val="FontSet1"/>
  <p:tag name="COLORS" val="SilverDark;-2;-2;-2;White;-2"/>
  <p:tag name="COLORSETCLASSNAME" val="ColorSet1"/>
  <p:tag name="SCRIPT" val="1"/>
  <p:tag name="FIELDS" val="STAMP_1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Stamp1"/>
  <p:tag name="SHAPECLASSPROTECTIONTYPE" val="6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20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OnSlides"/>
  <p:tag name="SHAPECLASSPROTECTIONTYPE" val="0"/>
  <p:tag name="COLORS" val="-2;-2;-2;-2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BSH Factory Chennai"/>
  <p:tag name="ML_2" val="BSH.mcr"/>
  <p:tag name="ML_LAYOUT_RESOURCE" val="BSH_PPT2_16_9.MCR"/>
  <p:tag name="FIELDS.INITIALIZED" val="1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BSH2"/>
  <p:tag name="MLI" val="1"/>
  <p:tag name="TEXT PLACEHOLDER 2_SHAPECLASSPROTECTIONTYPE" val="0"/>
  <p:tag name="TITLE 1_SHAPECLASSPROTECTIONTYPE" val="0"/>
  <p:tag name="RECTANGLE 3_SHAPECLASSPROTECTIONTYPE" val="63"/>
  <p:tag name="TEXTBOX 4_SHAPECLASSPROTECTIONTYPE" val="63"/>
  <p:tag name="TEXTBOX 5_SHAPECLASSPROTECTIONTYPE" val="6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9Right"/>
  <p:tag name="FONTSETCLASSNAME" val="FontSet1"/>
  <p:tag name="COLORS" val="SilverDark;-2;-2;-2;White;-2"/>
  <p:tag name="COLORSETCLASSNAME" val="ColorSet1"/>
  <p:tag name="SCRIPT" val="1"/>
  <p:tag name="FIELDS" val="STAMP_1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Stamp1"/>
  <p:tag name="SHAPECLASSPROTECTIONTYPE" val="6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20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OnSlides"/>
  <p:tag name="SHAPECLASSPROTECTIONTYPE" val="0"/>
  <p:tag name="COLORS" val="-2;-2;-2;-2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BSH Factory Chennai"/>
  <p:tag name="ML_2" val="BSH.mcr"/>
  <p:tag name="ML_LAYOUT_RESOURCE" val="BSH_PPT2_16_9.MCR"/>
  <p:tag name="FIELDS.INITIALIZED" val="1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BSH2"/>
  <p:tag name="MLI" val="1"/>
  <p:tag name="TEXT PLACEHOLDER 2_SHAPECLASSPROTECTIONTYPE" val="0"/>
  <p:tag name="TITLE 1_SHAPECLASSPROTECTIONTYPE" val="0"/>
  <p:tag name="RECTANGLE 3_SHAPECLASSPROTECTIONTYPE" val="63"/>
  <p:tag name="TEXTBOX 4_SHAPECLASSPROTECTIONTYPE" val="63"/>
  <p:tag name="TEXTBOX 5_SHAPECLASSPROTECTIONTYPE" val="6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9Right"/>
  <p:tag name="FONTSETCLASSNAME" val="FontSet1"/>
  <p:tag name="COLORS" val="SilverDark;-2;-2;-2;White;-2"/>
  <p:tag name="COLORSETCLASSNAME" val="ColorSet1"/>
  <p:tag name="SCRIPT" val="1"/>
  <p:tag name="FIELDS" val="STAMP_1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Stamp1"/>
  <p:tag name="SHAPECLASSPROTECTIONTYPE" val="6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20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OnSlides"/>
  <p:tag name="SHAPECLASSPROTECTIONTYPE" val="0"/>
  <p:tag name="COLORS" val="-2;-2;-2;-2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BSH Factory Chennai"/>
  <p:tag name="ML_2" val="BSH.mcr"/>
  <p:tag name="ML_LAYOUT_RESOURCE" val="BSH_PPT2_16_9.MCR"/>
  <p:tag name="FIELDS.INITIALIZED" val="1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BSH2"/>
  <p:tag name="MLI" val="1"/>
  <p:tag name="TEXT PLACEHOLDER 2_SHAPECLASSPROTECTIONTYPE" val="0"/>
  <p:tag name="TITLE 1_SHAPECLASSPROTECTIONTYPE" val="0"/>
  <p:tag name="RECTANGLE 3_SHAPECLASSPROTECTIONTYPE" val="63"/>
  <p:tag name="TEXTBOX 4_SHAPECLASSPROTECTIONTYPE" val="63"/>
  <p:tag name="TEXTBOX 5_SHAPECLASSPROTECTIONTYPE" val="6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9"/>
  <p:tag name="FONTSETCLASSNAME" val="FontSet1"/>
  <p:tag name="COLORS" val="-2;-2;-2;-2;-2;-2"/>
  <p:tag name="COLORSETCLASSNAME" val="ColorSet1"/>
  <p:tag name="SCRIPT" val="1"/>
  <p:tag name="FIELDS" val="DATECOMPLETE;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Date"/>
  <p:tag name="SHAPECLASSPROTECTIONTYPE" val="6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9Right"/>
  <p:tag name="FONTSETCLASSNAME" val="FontSet1"/>
  <p:tag name="COLORS" val="SilverDark;-2;-2;-2;White;-2"/>
  <p:tag name="COLORSETCLASSNAME" val="ColorSet1"/>
  <p:tag name="SCRIPT" val="1"/>
  <p:tag name="FIELDS" val="STAMP_1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Stamp1"/>
  <p:tag name="SHAPECLASSPROTECTIONTYPE" val="6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20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OnSlides"/>
  <p:tag name="SHAPECLASSPROTECTIONTYPE" val="0"/>
  <p:tag name="COLORS" val="-2;-2;-2;-2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BSH Factory Chennai"/>
  <p:tag name="ML_2" val="BSH.mcr"/>
  <p:tag name="ML_LAYOUT_RESOURCE" val="BSH_PPT2_16_9.MCR"/>
  <p:tag name="FIELDS.INITIALIZED" val="1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BSH2"/>
  <p:tag name="MLI" val="1"/>
  <p:tag name="TEXT PLACEHOLDER 2_SHAPECLASSPROTECTIONTYPE" val="0"/>
  <p:tag name="TITLE 1_SHAPECLASSPROTECTIONTYPE" val="0"/>
  <p:tag name="RECTANGLE 3_SHAPECLASSPROTECTIONTYPE" val="63"/>
  <p:tag name="TEXTBOX 4_SHAPECLASSPROTECTIONTYPE" val="63"/>
  <p:tag name="TEXTBOX 5_SHAPECLASSPROTECTIONTYPE" val="6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9Right"/>
  <p:tag name="FONTSETCLASSNAME" val="FontSet1"/>
  <p:tag name="COLORS" val="SilverDark;-2;-2;-2;White;-2"/>
  <p:tag name="COLORSETCLASSNAME" val="ColorSet1"/>
  <p:tag name="SCRIPT" val="1"/>
  <p:tag name="FIELDS" val="STAMP_1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Stamp1"/>
  <p:tag name="SHAPECLASSPROTECTIONTYPE" val="6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20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OnSlides"/>
  <p:tag name="SHAPECLASSPROTECTIONTYPE" val="0"/>
  <p:tag name="COLORS" val="-2;-2;-2;-2;-1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BSH Factory Chennai"/>
  <p:tag name="ML_2" val="BSH.mcr"/>
  <p:tag name="ML_LAYOUT_RESOURCE" val="BSH_PPT2_16_9.MCR"/>
  <p:tag name="FIELDS.INITIALIZED" val="1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BSH2"/>
  <p:tag name="MLI" val="1"/>
  <p:tag name="TEXT PLACEHOLDER 2_SHAPECLASSPROTECTIONTYPE" val="0"/>
  <p:tag name="TITLE 1_SHAPECLASSPROTECTIONTYPE" val="0"/>
  <p:tag name="RECTANGLE 3_SHAPECLASSPROTECTIONTYPE" val="63"/>
  <p:tag name="TEXTBOX 4_SHAPECLASSPROTECTIONTYPE" val="63"/>
  <p:tag name="TEXTBOX 5_SHAPECLASSPROTECTIONTYPE" val="6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9Right"/>
  <p:tag name="FONTSETCLASSNAME" val="FontSet1"/>
  <p:tag name="COLORS" val="SilverDark;-2;-2;-2;White;-2"/>
  <p:tag name="COLORSETCLASSNAME" val="ColorSet1"/>
  <p:tag name="SCRIPT" val="1"/>
  <p:tag name="FIELDS" val="STAMP_1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Stamp1"/>
  <p:tag name="SHAPECLASSPROTECTIONTYPE" val="6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20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OnSlides"/>
  <p:tag name="SHAPECLASSPROTECTIONTYPE" val="0"/>
  <p:tag name="COLORS" val="-2;-2;-2;-2;-1;-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BSH Factory Chennai"/>
  <p:tag name="ML_2" val="BSH.mcr"/>
  <p:tag name="ML_LAYOUT_RESOURCE" val="BSH_PPT2_16_9.MCR"/>
  <p:tag name="FIELDS.INITIALIZED" val="1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BSH2"/>
  <p:tag name="MLI" val="1"/>
  <p:tag name="TEXT PLACEHOLDER 2_SHAPECLASSPROTECTIONTYPE" val="0"/>
  <p:tag name="TITLE 1_SHAPECLASSPROTECTIONTYPE" val="0"/>
  <p:tag name="RECTANGLE 3_SHAPECLASSPROTECTIONTYPE" val="63"/>
  <p:tag name="TEXTBOX 4_SHAPECLASSPROTECTIONTYPE" val="63"/>
  <p:tag name="TEXTBOX 5_SHAPECLASSPROTECTIONTYPE" val="6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9Right"/>
  <p:tag name="FONTSETCLASSNAME" val="FontSet1"/>
  <p:tag name="COLORS" val="SilverDark;-2;-2;-2;White;-2"/>
  <p:tag name="COLORSETCLASSNAME" val="ColorSet1"/>
  <p:tag name="SCRIPT" val="1"/>
  <p:tag name="FIELDS" val="STAMP_1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Stamp1"/>
  <p:tag name="SHAPECLASSPROTECTIONTYPE" val="6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Silver;-2;Silver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LowerHorizontalLine"/>
  <p:tag name="SHAPECLASSPROTECTIONTYPE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20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OnSlides"/>
  <p:tag name="SHAPECLASSPROTECTIONTYPE" val="0"/>
  <p:tag name="COLORS" val="-2;-2;-2;-2;-1;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BSH Bengaluru Technology Center"/>
  <p:tag name="ML_2" val="BSH.mcr"/>
  <p:tag name="ML_LAYOUT_RESOURCE" val="BSH_PPT2_16_9.MCR"/>
  <p:tag name="SHAPESETGROUPCLASSNAME" val="ShapeSetGroup1"/>
  <p:tag name="SHAPESETCLASSNAME" val="EndSlide2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BSH2"/>
  <p:tag name="MLI" val="1"/>
  <p:tag name="RECTANGLE 3_SHAPECLASSPROTECTIONTYPE" val="63"/>
  <p:tag name="SUBTITLE 2_SHAPECLASSPROTECTIONTYPE" val="3"/>
  <p:tag name="TITLE 1_SHAPECLASSPROTECTIONTYPE" val="3"/>
  <p:tag name="PICTURE 4_SHAPECLASSPROTECTIONTYPE" val="31"/>
  <p:tag name="PICTURE 5_SHAPECLASSPROTECTIONTYPE" val="1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EndSlide2"/>
  <p:tag name="COLORSETGROUPCLASSNAME" val="ColorSetGroup1"/>
  <p:tag name="FONTSETGROUPCLASSNAME" val="FontSetGroup1"/>
  <p:tag name="SHAPECLASSFILE" val="BSH_Zentrale_01_16zu9.jpg"/>
  <p:tag name="ML_SENDTOBACK" val=" 1"/>
  <p:tag name="MLI" val="1"/>
  <p:tag name="SHAPECLASSNAME" val="GraphicOnTitleSlide2"/>
  <p:tag name="SHAPECLASSPROTECTIONTYPE" val="1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2"/>
  <p:tag name="SHAPESETGROUPCLASSNAME" val="ShapeSetGroup1"/>
  <p:tag name="SHAPESETCLASSNAME" val="EndSlide2"/>
  <p:tag name="COLORSETGROUPCLASSNAME" val="ColorSetGroup1"/>
  <p:tag name="FONTSETGROUPCLASSNAME" val="FontSetGroup1"/>
  <p:tag name="SHAPECLASSFILE" val="BSH2_CarreeM_Wide_$C.png"/>
  <p:tag name="MLI" val="1"/>
  <p:tag name="SHAPECLASSNAME" val="CarreeMedium1"/>
  <p:tag name="SHAPECLASSPROTECTIONTYPE" val="3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9Right"/>
  <p:tag name="FONTSETCLASSNAME" val="FontSet1"/>
  <p:tag name="COLORS" val="SilverDark;-2;-2;-2;White;-2"/>
  <p:tag name="COLORSETCLASSNAME" val="ColorSet1"/>
  <p:tag name="SCRIPT" val="1"/>
  <p:tag name="FIELDS" val="STAMP_1;"/>
  <p:tag name="MLI" val="1"/>
  <p:tag name="SHAPESETGROUPCLASSNAME" val="ShapeSetGroup1"/>
  <p:tag name="SHAPESETCLASSNAME" val="EndSlide2"/>
  <p:tag name="COLORSETGROUPCLASSNAME" val="ColorSetGroup1"/>
  <p:tag name="FONTSETGROUPCLASSNAME" val="FontSetGroup1"/>
  <p:tag name="SHAPECLASSNAME" val="Stamp1"/>
  <p:tag name="SHAPECLASSPROTECTIONTYPE" val="6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6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EndSlide2"/>
  <p:tag name="COLORSETGROUPCLASSNAME" val="ColorSetGroup1"/>
  <p:tag name="FONTSETGROUPCLASSNAME" val="FontSetGroup1"/>
  <p:tag name="SHAPECLASSNAME" val="TextOnEndSlide"/>
  <p:tag name="SHAPECLASSPROTECTIONTYPE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6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EndSlide2"/>
  <p:tag name="COLORSETGROUPCLASSNAME" val="ColorSetGroup1"/>
  <p:tag name="FONTSETGROUPCLASSNAME" val="FontSetGroup1"/>
  <p:tag name="SHAPECLASSNAME" val="SubtitleOnEndSlide"/>
  <p:tag name="SHAPECLASSPROTECTIONTYPE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FILL_USERPICTURE" val="BSH2_Logo.wmf"/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LogoOnSlides"/>
  <p:tag name="SHAPECLASSFILE" val="BSH2_Logo.wmf"/>
  <p:tag name="SHAPECLASSPROTECTIONTYP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9"/>
  <p:tag name="FONTSETCLASSNAME" val="FontSet1"/>
  <p:tag name="COLORS" val="-2;-2;-2;-2;-2;-2"/>
  <p:tag name="COLORSETCLASSNAME" val="ColorSet1"/>
  <p:tag name="SCRIPT" val="1"/>
  <p:tag name="FIELDS" val="DATECOMPLETE;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Date"/>
  <p:tag name="SHAPECLASSPROTECTIONTYPE" val="6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Silver;-2;Silver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LowerHorizontalLine"/>
  <p:tag name="SHAPECLASSPROTECTIONTYP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FILL_USERPICTURE" val="BSH2_Logo.wmf"/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LogoOnSlides"/>
  <p:tag name="SHAPECLASSFILE" val="BSH2_Logo.wmf"/>
  <p:tag name="SHAPECLASSPROTECTIONTYPE" val="15"/>
</p:tagLst>
</file>

<file path=ppt/theme/theme1.xml><?xml version="1.0" encoding="utf-8"?>
<a:theme xmlns:a="http://schemas.openxmlformats.org/drawingml/2006/main" name="BSH2">
  <a:themeElements>
    <a:clrScheme name="Custom 1">
      <a:dk1>
        <a:srgbClr val="000000"/>
      </a:dk1>
      <a:lt1>
        <a:sysClr val="window" lastClr="FFFFFF"/>
      </a:lt1>
      <a:dk2>
        <a:srgbClr val="FA7805"/>
      </a:dk2>
      <a:lt2>
        <a:srgbClr val="FABE00"/>
      </a:lt2>
      <a:accent1>
        <a:srgbClr val="BEBEBE"/>
      </a:accent1>
      <a:accent2>
        <a:srgbClr val="00824B"/>
      </a:accent2>
      <a:accent3>
        <a:srgbClr val="23B9C8"/>
      </a:accent3>
      <a:accent4>
        <a:srgbClr val="0A6EB4"/>
      </a:accent4>
      <a:accent5>
        <a:srgbClr val="7D1E82"/>
      </a:accent5>
      <a:accent6>
        <a:srgbClr val="E6230F"/>
      </a:accent6>
      <a:hlink>
        <a:srgbClr val="0A6EB4"/>
      </a:hlink>
      <a:folHlink>
        <a:srgbClr val="7D1E82"/>
      </a:folHlink>
    </a:clrScheme>
    <a:fontScheme name="Ari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marL="270000" indent="-270000">
          <a:buFont typeface="Arial" panose="020B0604020202020204" pitchFamily="34" charset="0"/>
          <a:buChar char="‒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SH2.potx" id="{52D9EEF8-2EA2-4CF0-9EA9-F1E221E631B1}" vid="{6C5633D5-66E7-49B4-B05F-70D0827A73B5}"/>
    </a:ext>
  </a:extLst>
</a:theme>
</file>

<file path=ppt/theme/theme2.xml><?xml version="1.0" encoding="utf-8"?>
<a:theme xmlns:a="http://schemas.openxmlformats.org/drawingml/2006/main" name="1_BSH2">
  <a:themeElements>
    <a:clrScheme name="Custom 1">
      <a:dk1>
        <a:srgbClr val="000000"/>
      </a:dk1>
      <a:lt1>
        <a:sysClr val="window" lastClr="FFFFFF"/>
      </a:lt1>
      <a:dk2>
        <a:srgbClr val="FA7805"/>
      </a:dk2>
      <a:lt2>
        <a:srgbClr val="FABE00"/>
      </a:lt2>
      <a:accent1>
        <a:srgbClr val="BEBEBE"/>
      </a:accent1>
      <a:accent2>
        <a:srgbClr val="00824B"/>
      </a:accent2>
      <a:accent3>
        <a:srgbClr val="23B9C8"/>
      </a:accent3>
      <a:accent4>
        <a:srgbClr val="0A6EB4"/>
      </a:accent4>
      <a:accent5>
        <a:srgbClr val="7D1E82"/>
      </a:accent5>
      <a:accent6>
        <a:srgbClr val="E6230F"/>
      </a:accent6>
      <a:hlink>
        <a:srgbClr val="0A6EB4"/>
      </a:hlink>
      <a:folHlink>
        <a:srgbClr val="7D1E82"/>
      </a:folHlink>
    </a:clrScheme>
    <a:fontScheme name="Ari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marL="270000" indent="-270000">
          <a:buFont typeface="Arial" panose="020B0604020202020204" pitchFamily="34" charset="0"/>
          <a:buChar char="‒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SH2.potx" id="{52D9EEF8-2EA2-4CF0-9EA9-F1E221E631B1}" vid="{6C5633D5-66E7-49B4-B05F-70D0827A73B5}"/>
    </a:ext>
  </a:extLst>
</a:theme>
</file>

<file path=ppt/theme/theme3.xml><?xml version="1.0" encoding="utf-8"?>
<a:theme xmlns:a="http://schemas.openxmlformats.org/drawingml/2006/main" name="2_BSH2">
  <a:themeElements>
    <a:clrScheme name="Custom 1">
      <a:dk1>
        <a:srgbClr val="000000"/>
      </a:dk1>
      <a:lt1>
        <a:sysClr val="window" lastClr="FFFFFF"/>
      </a:lt1>
      <a:dk2>
        <a:srgbClr val="FA7805"/>
      </a:dk2>
      <a:lt2>
        <a:srgbClr val="FABE00"/>
      </a:lt2>
      <a:accent1>
        <a:srgbClr val="BEBEBE"/>
      </a:accent1>
      <a:accent2>
        <a:srgbClr val="00824B"/>
      </a:accent2>
      <a:accent3>
        <a:srgbClr val="23B9C8"/>
      </a:accent3>
      <a:accent4>
        <a:srgbClr val="0A6EB4"/>
      </a:accent4>
      <a:accent5>
        <a:srgbClr val="7D1E82"/>
      </a:accent5>
      <a:accent6>
        <a:srgbClr val="E6230F"/>
      </a:accent6>
      <a:hlink>
        <a:srgbClr val="0A6EB4"/>
      </a:hlink>
      <a:folHlink>
        <a:srgbClr val="7D1E82"/>
      </a:folHlink>
    </a:clrScheme>
    <a:fontScheme name="Ari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marL="270000" indent="-270000">
          <a:buFont typeface="Arial" panose="020B0604020202020204" pitchFamily="34" charset="0"/>
          <a:buChar char="‒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SH2.potx" id="{52D9EEF8-2EA2-4CF0-9EA9-F1E221E631B1}" vid="{6C5633D5-66E7-49B4-B05F-70D0827A73B5}"/>
    </a:ext>
  </a:extLst>
</a:theme>
</file>

<file path=ppt/theme/theme4.xml><?xml version="1.0" encoding="utf-8"?>
<a:theme xmlns:a="http://schemas.openxmlformats.org/drawingml/2006/main" name="3_BSH2">
  <a:themeElements>
    <a:clrScheme name="Custom 1">
      <a:dk1>
        <a:srgbClr val="000000"/>
      </a:dk1>
      <a:lt1>
        <a:sysClr val="window" lastClr="FFFFFF"/>
      </a:lt1>
      <a:dk2>
        <a:srgbClr val="FA7805"/>
      </a:dk2>
      <a:lt2>
        <a:srgbClr val="FABE00"/>
      </a:lt2>
      <a:accent1>
        <a:srgbClr val="BEBEBE"/>
      </a:accent1>
      <a:accent2>
        <a:srgbClr val="00824B"/>
      </a:accent2>
      <a:accent3>
        <a:srgbClr val="23B9C8"/>
      </a:accent3>
      <a:accent4>
        <a:srgbClr val="0A6EB4"/>
      </a:accent4>
      <a:accent5>
        <a:srgbClr val="7D1E82"/>
      </a:accent5>
      <a:accent6>
        <a:srgbClr val="E6230F"/>
      </a:accent6>
      <a:hlink>
        <a:srgbClr val="0A6EB4"/>
      </a:hlink>
      <a:folHlink>
        <a:srgbClr val="7D1E82"/>
      </a:folHlink>
    </a:clrScheme>
    <a:fontScheme name="Ari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marL="270000" indent="-270000">
          <a:buFont typeface="Arial" panose="020B0604020202020204" pitchFamily="34" charset="0"/>
          <a:buChar char="‒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SH2.potx" id="{52D9EEF8-2EA2-4CF0-9EA9-F1E221E631B1}" vid="{6C5633D5-66E7-49B4-B05F-70D0827A73B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3734</TotalTime>
  <Words>1010</Words>
  <Application>Microsoft Office PowerPoint</Application>
  <PresentationFormat>Custom</PresentationFormat>
  <Paragraphs>77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Wingdings</vt:lpstr>
      <vt:lpstr>BSH2</vt:lpstr>
      <vt:lpstr>1_BSH2</vt:lpstr>
      <vt:lpstr>2_BSH2</vt:lpstr>
      <vt:lpstr>3_BSH2</vt:lpstr>
      <vt:lpstr>Microsoft Word Document</vt:lpstr>
      <vt:lpstr>Adobe Acrobat Document</vt:lpstr>
      <vt:lpstr>Document</vt:lpstr>
      <vt:lpstr>EHS | E-Work Permit System Requirement &amp; Features | Chennai Appliance Park </vt:lpstr>
      <vt:lpstr>EHS | E-Work Permit System| Chennai Appliance Park</vt:lpstr>
      <vt:lpstr>EHS | E- Work Permit System | Work flow</vt:lpstr>
      <vt:lpstr>EHS | E- Work Permit System | Work flow</vt:lpstr>
      <vt:lpstr>EHS | E- Work Permit System | Work flow</vt:lpstr>
      <vt:lpstr>EHS | E- Work Permit System | Work flow</vt:lpstr>
      <vt:lpstr>EHS | E-Work Permit System | Features Requirement</vt:lpstr>
      <vt:lpstr>EHS | E-Work Permit System | Need Features </vt:lpstr>
      <vt:lpstr>Thank you!</vt:lpstr>
    </vt:vector>
  </TitlesOfParts>
  <Company>BSH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Ganesan, Palani Kumar (RAP/OP-FRSE)</dc:creator>
  <cp:lastModifiedBy>Ganesan, Palani Kumar (RAP/OP-FRSE)</cp:lastModifiedBy>
  <cp:revision>172</cp:revision>
  <dcterms:created xsi:type="dcterms:W3CDTF">2020-02-23T03:35:16Z</dcterms:created>
  <dcterms:modified xsi:type="dcterms:W3CDTF">2021-05-21T04:50:25Z</dcterms:modified>
</cp:coreProperties>
</file>